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25" r:id="rId4"/>
    <p:sldId id="322" r:id="rId5"/>
    <p:sldId id="326" r:id="rId6"/>
    <p:sldId id="314" r:id="rId7"/>
    <p:sldId id="315" r:id="rId8"/>
    <p:sldId id="316" r:id="rId9"/>
    <p:sldId id="327" r:id="rId10"/>
    <p:sldId id="317" r:id="rId11"/>
    <p:sldId id="323" r:id="rId12"/>
    <p:sldId id="318" r:id="rId13"/>
    <p:sldId id="328" r:id="rId14"/>
    <p:sldId id="319" r:id="rId15"/>
    <p:sldId id="320" r:id="rId16"/>
    <p:sldId id="329" r:id="rId17"/>
    <p:sldId id="324" r:id="rId18"/>
    <p:sldId id="32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0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541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coursesonline.iasri.res.in/mod/page/view.php?id=5413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54" TargetMode="External"/><Relationship Id="rId2" Type="http://schemas.openxmlformats.org/officeDocument/2006/relationships/hyperlink" Target="http://ecoursesonline.iasri.res.in/mod/page/view.php?id=5410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5410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5410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5908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latin typeface="Algerian" pitchFamily="82" charset="0"/>
              </a:rPr>
              <a:t>VETERINAY ANATOMY, 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b="1" dirty="0" smtClean="0">
                <a:latin typeface="Algerian" pitchFamily="82" charset="0"/>
              </a:rPr>
              <a:t>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UNIT- 6</a:t>
            </a:r>
            <a:r>
              <a:rPr lang="en-US" b="1" dirty="0" smtClean="0">
                <a:latin typeface="Algerian" pitchFamily="82" charset="0"/>
              </a:rPr>
              <a:t>,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Algerian" pitchFamily="82" charset="0"/>
              </a:rPr>
              <a:t>TOPIC</a:t>
            </a:r>
            <a:r>
              <a:rPr lang="en-US" sz="3100" b="1" dirty="0" smtClean="0">
                <a:latin typeface="Algerian" pitchFamily="82" charset="0"/>
              </a:rPr>
              <a:t>-</a:t>
            </a:r>
            <a:r>
              <a:rPr lang="en-US" sz="3100" dirty="0" smtClean="0">
                <a:latin typeface="Algerian" pitchFamily="82" charset="0"/>
              </a:rPr>
              <a:t>Details Description of Metatarsal Bones along muscles of with  of Different domesticated animals </a:t>
            </a:r>
            <a:r>
              <a:rPr lang="en-US" sz="3600" dirty="0" smtClean="0">
                <a:latin typeface="Algerian" pitchFamily="82" charset="0"/>
              </a:rPr>
              <a:t/>
            </a:r>
            <a:br>
              <a:rPr lang="en-US" sz="3600" dirty="0" smtClean="0">
                <a:latin typeface="Algerian" pitchFamily="82" charset="0"/>
              </a:rPr>
            </a:b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Algerian" pitchFamily="82" charset="0"/>
              </a:rPr>
              <a:t>Instructor-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DR. SANJAY KUMAR BHARTI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                         HOD, VETERINARY ANATOMY</a:t>
            </a: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         METATARSAL - HORSE</a:t>
            </a:r>
            <a:endParaRPr lang="en-U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1266" name="Picture 2" descr="C:\Users\user1\Desktop\METATARSAL HOR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677319"/>
            <a:ext cx="3048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lateral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fourth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metatarsal is relatively massive, especially in its upper part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proximal extremity is large and outstanding and bears one facet above for the fourth tarsal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 medial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second metatarsal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 is much more slender than the lateral especially in its proximal part, which bears two facets above for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first the second tarsal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sometimes one for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third tarsal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        METATARSAL - HORSE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          </a:t>
            </a:r>
            <a:br>
              <a:rPr lang="en-US" sz="40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                   </a:t>
            </a:r>
            <a:r>
              <a:rPr lang="en-US" sz="27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METATARSAL-DOG</a:t>
            </a: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                                                </a:t>
            </a:r>
            <a:r>
              <a:rPr lang="en-US" sz="2200" dirty="0" smtClean="0"/>
              <a:t>Five metatarsals are present.</a:t>
            </a:r>
            <a:br>
              <a:rPr lang="en-US" sz="2200" dirty="0" smtClean="0"/>
            </a:br>
            <a:r>
              <a:rPr lang="en-US" sz="2200" dirty="0" smtClean="0"/>
              <a:t>The first is small flat in shape, and the other four are well developed , longer and resemble the </a:t>
            </a:r>
            <a:r>
              <a:rPr lang="en-US" sz="2200" dirty="0" smtClean="0">
                <a:hlinkClick r:id="rId2" tooltip="Metacarpals"/>
              </a:rPr>
              <a:t>metacarpals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endParaRPr lang="en-US" sz="4000" dirty="0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12291" name="Picture 3" descr="C:\Users\user1\Desktop\metatarsal DO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40509" y="1905000"/>
            <a:ext cx="226298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METATARSAL-DOG</a:t>
            </a:r>
            <a:endParaRPr lang="en-US" dirty="0"/>
          </a:p>
        </p:txBody>
      </p:sp>
      <p:pic>
        <p:nvPicPr>
          <p:cNvPr id="4" name="Picture 2" descr="C:\Users\user1\Downloads\IMG_20200521_203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245" y="1481138"/>
            <a:ext cx="339551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           METATARSAL- PIG </a:t>
            </a:r>
            <a:r>
              <a:rPr lang="en-US" sz="2000" dirty="0" smtClean="0">
                <a:solidFill>
                  <a:srgbClr val="FF0000"/>
                </a:solidFill>
                <a:latin typeface="Algerian" pitchFamily="82" charset="0"/>
              </a:rPr>
              <a:t>FOUR IN NUMBER</a:t>
            </a:r>
            <a:br>
              <a:rPr lang="en-US" sz="2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second and fifth are placed more towards the plantar aspect of the large bones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user1\Desktop\TARSAL P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5" y="1481138"/>
            <a:ext cx="678563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tarso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-metatarsus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is a single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formed by the fusion of the distal row the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3" tooltip="Tarsals"/>
              </a:rPr>
              <a:t>tarsals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with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second, third and fourth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metatarsals.</a:t>
            </a:r>
          </a:p>
          <a:p>
            <a:pPr lvl="0"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proximal extremity presents two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cavities for the distal end of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tibio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-tarsus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shaft is two-sided.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metatarsal is attached by ligament to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postero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-medial border of the large metatarsus.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the male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 conical projection arises from the medial aspect of the body of the metatarsus and serves as a core for the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horny spur or 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calcar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  TARSOMETATARSAL- FOWL</a:t>
            </a:r>
            <a:endParaRPr lang="en-U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FEMUR,TIBIAOTARSAL &amp; TARSOMETATARSAL- FOWL</a:t>
            </a:r>
            <a:b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en-US" sz="2800" dirty="0"/>
          </a:p>
        </p:txBody>
      </p:sp>
      <p:pic>
        <p:nvPicPr>
          <p:cNvPr id="4" name="Picture 2" descr="C:\Users\user1\Desktop\FOWL FEMUR TARSAL TARSOMETATARS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6425" y="2348706"/>
            <a:ext cx="539115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distal extremity divides into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three processes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process is in the form of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convexity. The medial one is the shortest and articulates with the second digit.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middle 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articulates with the third-digit.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lateral 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articulates with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fourth digit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  TARSOMETATARSAL- FOWL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FEMUR,TIBIAOTARSAL &amp; TARSOMETATARSAL- FOWL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338" name="Picture 2" descr="C:\Users\user1\Desktop\FOWL FEMUR TARSAL TARSOMETATARS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6425" y="2348706"/>
            <a:ext cx="5391150" cy="2790825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09575" y="28813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FEMUR,TIBIAOTARSAL &amp; TARSOMETATARSAL- FOWL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5" name="Picture 2" descr="C:\Users\user1\Desktop\FOWL FEMUR TARSAL TARSOMETATARS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362200"/>
            <a:ext cx="539115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metatarsus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 fusion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two bones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third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and fourth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the medial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(second)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metatarsal bones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metatarsal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third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fourth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-Long bone, ODV in Position,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Hock Joint- Fetlock Joint, Having 2 Extremities and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Shaft.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resembles with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large metacarpal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except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the following differences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longer than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metacarpal.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proximal extremity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presents a flattened facet laterally for the fused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central and 4th tarsal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a large facet on the medial aspect for the fused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2nd and third tarsal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behind which is another small facet for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first tarsal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its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postero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medial aspect, this extremity presents a facet for the small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metatarsal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rgbClr val="FF0000"/>
                </a:solidFill>
                <a:latin typeface="Algerian" pitchFamily="82" charset="0"/>
              </a:rPr>
              <a:t>STUDY ABOUT METATARSAL BONE ALONG WITH ITS MUSCULATURES - OX, SHEEP,GOAT, HORSE, PIG DOG AND FOWL</a:t>
            </a:r>
            <a:endParaRPr lang="en-US" sz="27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Algerian" pitchFamily="82" charset="0"/>
              </a:rPr>
              <a:t>    METATARSAL OF OX……</a:t>
            </a:r>
            <a:endParaRPr lang="en-US" b="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user1\Downloads\IMG_20200521_203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233" y="1481138"/>
            <a:ext cx="256353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Proximal Extremity-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dorso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-medial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aspect presents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the attachment of the tendon of the 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haft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four sided- Having- dorsal metatarsal groove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deeper</a:t>
            </a: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Plantar face/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presents a shallow groove. Commencing at the upper part of the groove is a vascular tunnel passing obliquely upward and forward through the proximal extremity to open on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face of the extremity behind and between the facets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extremity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resembles that of the large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metacarpal. Having-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Distal foramen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(Medial  &amp; Lateral)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Ridge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Intercondyloid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cleft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     METATARSAL 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BONE ox 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Cont..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        METATARSAL BONE ox 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Cont..</a:t>
            </a:r>
            <a:endParaRPr lang="en-US" dirty="0"/>
          </a:p>
        </p:txBody>
      </p:sp>
      <p:pic>
        <p:nvPicPr>
          <p:cNvPr id="2050" name="Picture 2" descr="C:\Users\user1\Downloads\IMG_20200521_203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4811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Medial small metatarsal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 medial small metatarsal is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 shaped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piece of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situated at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postero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-medial aspect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proximal extremity of the large metatarsal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presents small facet on its dorsal face for the large metatarsal. The rest of the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is rough.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    SMALL METACARPAL-OX</a:t>
            </a:r>
            <a:endParaRPr lang="en-U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METATARSAL- SHEEP &amp; GOAT SIMILAR TO THAT  OF    OX.</a:t>
            </a:r>
            <a:endParaRPr lang="en-US" sz="4000" dirty="0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10243" name="Picture 3" descr="C:\Users\user1\Desktop\METATARSAL O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752600"/>
            <a:ext cx="3276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three metatarsal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-one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large-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(third) and two small 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fourth)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lateral metatarsals 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SPLINT BONE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large metatarsal resembles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large metacarpal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vertical groove presents in the ox are absent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proximal extremity presents facets for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third tarsal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fourth tarsal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sometimes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second tarsal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shaft 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cylindrica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 small metatarsals, each has two small facets in front for the large metatarsal.</a:t>
            </a:r>
          </a:p>
          <a:p>
            <a:pPr lvl="0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METATARSAL &amp; SPLINT BONE-                                       HORSE</a:t>
            </a:r>
            <a:endParaRPr lang="en-U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     METATARSAL – HORSE cont..</a:t>
            </a:r>
            <a:endParaRPr lang="en-US" dirty="0"/>
          </a:p>
        </p:txBody>
      </p:sp>
      <p:pic>
        <p:nvPicPr>
          <p:cNvPr id="4098" name="Picture 2" descr="C:\Users\user1\Downloads\IMG_20200521_203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4811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2126</TotalTime>
  <Words>200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VETERINAY ANATOMY,                                           UNIT- 6, TOPIC-Details Description of Metatarsal Bones along muscles of with  of Different domesticated animals  </vt:lpstr>
      <vt:lpstr>STUDY ABOUT METATARSAL BONE ALONG WITH ITS MUSCULATURES - OX, SHEEP,GOAT, HORSE, PIG DOG AND FOWL</vt:lpstr>
      <vt:lpstr>    METATARSAL OF OX……</vt:lpstr>
      <vt:lpstr>     METATARSAL BONE ox Cont..</vt:lpstr>
      <vt:lpstr>         METATARSAL BONE ox Cont..</vt:lpstr>
      <vt:lpstr>     SMALL METACARPAL-OX</vt:lpstr>
      <vt:lpstr>METATARSAL- SHEEP &amp; GOAT SIMILAR TO THAT  OF    OX.</vt:lpstr>
      <vt:lpstr>METATARSAL &amp; SPLINT BONE-                                       HORSE</vt:lpstr>
      <vt:lpstr>     METATARSAL – HORSE cont..</vt:lpstr>
      <vt:lpstr>          METATARSAL - HORSE</vt:lpstr>
      <vt:lpstr>        METATARSAL - HORSE</vt:lpstr>
      <vt:lpstr>                                METATARSAL-DOG                                                 Five metatarsals are present. The first is small flat in shape, and the other four are well developed , longer and resemble the metacarpals. </vt:lpstr>
      <vt:lpstr>        METATARSAL-DOG</vt:lpstr>
      <vt:lpstr>            METATARSAL- PIG FOUR IN NUMBER The second and fifth are placed more towards the plantar aspect of the large bones</vt:lpstr>
      <vt:lpstr>   TARSOMETATARSAL- FOWL</vt:lpstr>
      <vt:lpstr>FEMUR,TIBIAOTARSAL &amp; TARSOMETATARSAL- FOWL </vt:lpstr>
      <vt:lpstr>  TARSOMETATARSAL- FOWL</vt:lpstr>
      <vt:lpstr>FEMUR,TIBIAOTARSAL &amp; TARSOMETATARSAL- FOWL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VETERINAY ANATOMY, UNIT- 5 PELVIC LIMB BONES</dc:title>
  <dc:creator>user1</dc:creator>
  <cp:lastModifiedBy>user1</cp:lastModifiedBy>
  <cp:revision>259</cp:revision>
  <dcterms:created xsi:type="dcterms:W3CDTF">2006-08-16T00:00:00Z</dcterms:created>
  <dcterms:modified xsi:type="dcterms:W3CDTF">2020-05-21T16:00:45Z</dcterms:modified>
</cp:coreProperties>
</file>