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61" r:id="rId2"/>
    <p:sldId id="692" r:id="rId3"/>
    <p:sldId id="693" r:id="rId4"/>
    <p:sldId id="694" r:id="rId5"/>
    <p:sldId id="695" r:id="rId6"/>
    <p:sldId id="708" r:id="rId7"/>
    <p:sldId id="696" r:id="rId8"/>
    <p:sldId id="697" r:id="rId9"/>
    <p:sldId id="698" r:id="rId10"/>
    <p:sldId id="709" r:id="rId11"/>
    <p:sldId id="710" r:id="rId12"/>
    <p:sldId id="699" r:id="rId13"/>
    <p:sldId id="70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72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Veterinary Parasitology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40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en-US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12" descr="G:\Proposed-life-cycle-of-A-marginale-in-bovine-Modified-from-20.png"/>
          <p:cNvPicPr/>
          <p:nvPr/>
        </p:nvPicPr>
        <p:blipFill rotWithShape="1">
          <a:blip r:embed="rId6"/>
          <a:srcRect l="830" t="26598" r="35520" b="1247"/>
          <a:stretch/>
        </p:blipFill>
        <p:spPr bwMode="auto">
          <a:xfrm>
            <a:off x="2747962" y="2124075"/>
            <a:ext cx="3648075" cy="2609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1295400"/>
            <a:ext cx="496855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Symptoms: 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F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ever, anorexia,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anaemia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, jaundice and may be abortion in pregnant cows.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7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1680" y="908720"/>
            <a:ext cx="4032448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Arial Black" pitchFamily="34" charset="0"/>
              </a:rPr>
              <a:t>Diagnsosis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On the basis of symptoms.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Microscopic examination of  stained blood smear revealed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round and dark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red bodies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inside </a:t>
            </a:r>
            <a:r>
              <a:rPr lang="en-US" sz="2400" dirty="0">
                <a:solidFill>
                  <a:srgbClr val="7030A0"/>
                </a:solidFill>
                <a:latin typeface="Arial Black" pitchFamily="34" charset="0"/>
              </a:rPr>
              <a:t>the erythrocytes.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1026" name="Picture 2" descr="Anaplasma marginale - an overview | ScienceDirect To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56584"/>
            <a:ext cx="2987824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745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1680" y="1981200"/>
            <a:ext cx="626469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Treatment  :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Oxytetracycline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@6-10 mg/kg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b.wt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/m is drug of choice in treatment of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u="sng" dirty="0" err="1" smtClean="0">
                <a:latin typeface="Arial Black" pitchFamily="34" charset="0"/>
              </a:rPr>
              <a:t>Amvac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and </a:t>
            </a:r>
            <a:r>
              <a:rPr lang="en-US" u="sng" dirty="0" err="1" smtClean="0">
                <a:latin typeface="Arial Black" pitchFamily="34" charset="0"/>
              </a:rPr>
              <a:t>Anaplaz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vaccines have been prepared against </a:t>
            </a:r>
            <a:r>
              <a:rPr lang="en-US" i="1" dirty="0" err="1" smtClean="0">
                <a:latin typeface="Arial Black" pitchFamily="34" charset="0"/>
              </a:rPr>
              <a:t>Anaplasma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i="1" dirty="0" err="1" smtClean="0">
                <a:latin typeface="Arial Black" pitchFamily="34" charset="0"/>
              </a:rPr>
              <a:t>marginale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01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5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990600"/>
            <a:ext cx="5328592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species appear as small (0.2-0.5 µm in diameter), round, dark red bodies with no cytoplasm and with a light halo may found around them inside the erythrocytes.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One erythrocytes may  occasionally have more than one organisms.</a:t>
            </a:r>
          </a:p>
        </p:txBody>
      </p:sp>
      <p:pic>
        <p:nvPicPr>
          <p:cNvPr id="2050" name="Picture 2" descr="https://news.okstate.edu/colleges/center-for-veterinary-health-sciences/images/anaplasmosis-landscap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68960"/>
            <a:ext cx="255577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9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97000"/>
          <a:ext cx="8610600" cy="532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9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23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23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8905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 marR="220345" indent="-26670">
                        <a:lnSpc>
                          <a:spcPct val="106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6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ransmission/ </a:t>
                      </a:r>
                      <a:r>
                        <a:rPr lang="en-US" sz="2400" b="1" spc="-85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60325" marR="323215">
                        <a:lnSpc>
                          <a:spcPct val="106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ma</a:t>
                      </a:r>
                      <a:r>
                        <a:rPr lang="en-US" sz="1800" i="1" spc="-35">
                          <a:latin typeface="Arial Black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ginale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usually near</a:t>
                      </a:r>
                      <a:r>
                        <a:rPr lang="en-US" sz="18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the margin  </a:t>
                      </a: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of RBCs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80340">
                        <a:lnSpc>
                          <a:spcPct val="106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1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arious species of ticks, flies, contaminated su</a:t>
                      </a:r>
                      <a:r>
                        <a:rPr lang="en-US" sz="1800" b="1" spc="-1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gical instruments etc.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60325" marR="323215">
                        <a:lnSpc>
                          <a:spcPct val="106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centrale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18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the centre of </a:t>
                      </a: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RBCs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8905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ovis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43815">
                        <a:lnSpc>
                          <a:spcPct val="106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 Black" pitchFamily="34" charset="0"/>
                          <a:ea typeface="Times New Roman"/>
                          <a:cs typeface="Times New Roman"/>
                        </a:rPr>
                        <a:t>Sheep and goat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RBC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26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3276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Arial Black" pitchFamily="34" charset="0"/>
              </a:rPr>
              <a:t>   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found on or near the margin of erythrocytes in stained blood films.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13316" name="Picture 4" descr="G:\anaplasma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5029200" cy="4648200"/>
          </a:xfrm>
          <a:prstGeom prst="rect">
            <a:avLst/>
          </a:prstGeom>
          <a:noFill/>
        </p:spPr>
      </p:pic>
      <p:pic>
        <p:nvPicPr>
          <p:cNvPr id="13317" name="Picture 5" descr="G:\anapla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19600"/>
            <a:ext cx="2981325" cy="19812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651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990600"/>
            <a:ext cx="612068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Transmission: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Transmitted through various  species  of  ticks 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transovarian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transmission),  biting  flies and even mosquitoes (mechanical transmission) help in transmission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2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672" y="990600"/>
            <a:ext cx="6192688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Disease can  also  be  transmitted  mechanically  by  infected  blood contaminating the hypodermic needle, use in mass vaccination and castration, ear tagging and dehorning instruments.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S</a:t>
            </a:r>
            <a:r>
              <a:rPr lang="en-US" sz="2400" dirty="0" smtClean="0">
                <a:latin typeface="Arial Black" pitchFamily="34" charset="0"/>
              </a:rPr>
              <a:t>ource of infection is always the blood of an infected animal.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0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Life- cycle of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A. </a:t>
            </a:r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endParaRPr lang="en-US" sz="36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6386" name="Picture 2" descr="G:\Proposed-life-cycle-of-A-marginale-in-bovine-Modified-from-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935163"/>
            <a:ext cx="7800364" cy="4922837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31458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latin typeface="Arial Black" pitchFamily="34" charset="0"/>
              </a:rPr>
              <a:t/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1447800"/>
            <a:ext cx="7668344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Disease :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or gall sickness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 </a:t>
            </a: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a disease of adult cattle and clinical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mostly seen in cattle above 18 months of age.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Younger animals are susceptible to infection but clinical symptoms do not occur.</a:t>
            </a:r>
          </a:p>
        </p:txBody>
      </p:sp>
    </p:spTree>
    <p:extLst>
      <p:ext uri="{BB962C8B-B14F-4D97-AF65-F5344CB8AC3E}">
        <p14:creationId xmlns:p14="http://schemas.microsoft.com/office/powerpoint/2010/main" val="2455447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19672" y="1295400"/>
            <a:ext cx="6192688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</a:t>
            </a:r>
          </a:p>
          <a:p>
            <a:pPr algn="just">
              <a:lnSpc>
                <a:spcPct val="200000"/>
              </a:lnSpc>
            </a:pP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 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organisms      infected      erythrocytes      are      engulfed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erythrophagocytosis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by the cells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reticuloendothelial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system (Spleen and bone marrow) and cause extra vascular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haemolysis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leading to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anaemia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200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937</TotalTime>
  <Words>380</Words>
  <Application>Microsoft Office PowerPoint</Application>
  <PresentationFormat>On-screen Show (4:3)</PresentationFormat>
  <Paragraphs>77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PowerPoint Presentation</vt:lpstr>
      <vt:lpstr>Order : Rickettsiales Genus: Anaplasma </vt:lpstr>
      <vt:lpstr> Genus: Anaplasma </vt:lpstr>
      <vt:lpstr>Anaplasma marginale </vt:lpstr>
      <vt:lpstr>Anaplasma marginale </vt:lpstr>
      <vt:lpstr>Anaplasma marginale </vt:lpstr>
      <vt:lpstr> Life- cycle of A. marginale</vt:lpstr>
      <vt:lpstr>Anaplasma marginale </vt:lpstr>
      <vt:lpstr>Anaplasma marginale </vt:lpstr>
      <vt:lpstr>Anaplasma marginale </vt:lpstr>
      <vt:lpstr>Anaplasma marginale </vt:lpstr>
      <vt:lpstr>Anaplasma marginale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97</cp:revision>
  <cp:lastPrinted>2019-11-21T10:56:16Z</cp:lastPrinted>
  <dcterms:created xsi:type="dcterms:W3CDTF">2019-10-15T08:59:27Z</dcterms:created>
  <dcterms:modified xsi:type="dcterms:W3CDTF">2020-05-30T05:19:28Z</dcterms:modified>
</cp:coreProperties>
</file>