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95" r:id="rId10"/>
    <p:sldId id="281" r:id="rId11"/>
    <p:sldId id="282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09800"/>
            <a:ext cx="3581400" cy="2057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INFECTIOUS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BRONCHITIS</a:t>
            </a:r>
            <a:endParaRPr 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6400800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SANJIV KUMAR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PROFESSOR,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DEPTT. OF PATHOLOGY, BVC, PATNA</a:t>
            </a:r>
          </a:p>
          <a:p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27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Microscopic </a:t>
            </a:r>
            <a:r>
              <a:rPr lang="en-US" sz="2400" b="1" dirty="0">
                <a:solidFill>
                  <a:srgbClr val="FF0000"/>
                </a:solidFill>
              </a:rPr>
              <a:t>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Trachea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Bronchi: Inflammatory and degenerative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Kidney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Interstitial nephritis, Degenerative changes,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Urolithiasis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urates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ureter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Oviduct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Epithelial damage, dilatation of tubular glands, infiltration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mononuclear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cells, proliferation of lymphoid follicles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2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05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clinical signs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microscopic lesions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Serological tests: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Virus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neutralisaton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(VN)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Immunodiffusion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(ID)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Haemagglutination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inhibition (HI)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	Immunofluorescence (IF) and ELISA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ELISA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more sensitive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6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58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infectious and contagious respiratory disease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chicks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affect the oviduct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intestine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kidneys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economic importance due to its adverse effect on egg production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layers, and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broilers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pathogens such as mycoplasma or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coli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increases the severity and duration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6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366" y="1295400"/>
            <a:ext cx="8229600" cy="53641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infectious bronchitis virus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IBV),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coronavirus.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Affect only chickens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Direct spread by  Airborne transmission</a:t>
            </a:r>
          </a:p>
          <a:p>
            <a:pPr marL="411480">
              <a:buFont typeface="Wingdings" pitchFamily="2" charset="2"/>
              <a:buChar char="§"/>
            </a:pPr>
            <a:r>
              <a:rPr lang="en-US" sz="2400" dirty="0" smtClean="0"/>
              <a:t>Egg transmission is exceptional.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0625"/>
            <a:ext cx="34290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61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serotypes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	Respiratory tract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massachusetts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connecticut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	Nephrotoxic - T, Gray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Holte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virus appear 3-4 hours after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Maximum output per cell within 10-12 hrs.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Incubation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period: 1-3 days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virus first attack tracheal cells, multiply and then reaches different organs like kidneys, oviduct etc.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7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SIGNS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87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Spread very fast.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Morbidity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100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%, Mortality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varies according to the virus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strain.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form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young chicks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IB, causes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asphyxia, preceded by severe respiratory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distress.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4684"/>
            <a:ext cx="3309937" cy="23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8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26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form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Damage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oviduct.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Egg internal quality changes 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watery albumin)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Egg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deformed.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(Nephritic) form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Young growing birds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Mortality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30 %.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5688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3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Macroscopic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943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tract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Mucus and redness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trachea, froth in air sacs in older chickens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young chicks a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yellow cheesy plug at the tracheal bifurcation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indicative of IB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infection.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tract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yolk material may be found in the abdominal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ovary having the misshapen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follicles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Egg-  Outer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surface - Ridges or concretions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Watery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albumin</a:t>
            </a: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Swollen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pale kidneys, with tubules and ureters distended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urates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layers,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urolithiasis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associated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dietary factors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4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238"/>
            <a:ext cx="3670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6225"/>
            <a:ext cx="3906129" cy="25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4425"/>
            <a:ext cx="36147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581400"/>
            <a:ext cx="36401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9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17633" b="24249"/>
          <a:stretch/>
        </p:blipFill>
        <p:spPr bwMode="auto">
          <a:xfrm>
            <a:off x="2590800" y="3657600"/>
            <a:ext cx="3581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55" y="304800"/>
            <a:ext cx="3670110" cy="307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5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312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AVIAN INFECTIOUS BRONCHITIS</vt:lpstr>
      <vt:lpstr>INTRODUCTION</vt:lpstr>
      <vt:lpstr>ETIOLOGY</vt:lpstr>
      <vt:lpstr>PowerPoint Presentation</vt:lpstr>
      <vt:lpstr>CLINICAL SIGNS </vt:lpstr>
      <vt:lpstr>PowerPoint Presentation</vt:lpstr>
      <vt:lpstr>Macroscopic lesions</vt:lpstr>
      <vt:lpstr>PowerPoint Presentation</vt:lpstr>
      <vt:lpstr>PowerPoint Presentation</vt:lpstr>
      <vt:lpstr>Microscopic lesions</vt:lpstr>
      <vt:lpstr>DIAGNOSIS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2006-08-16T00:00:00Z</dcterms:created>
  <dcterms:modified xsi:type="dcterms:W3CDTF">2020-05-21T09:41:35Z</dcterms:modified>
</cp:coreProperties>
</file>