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6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620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3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5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92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8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6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9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8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9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1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84"/>
            <a:ext cx="9144000" cy="48928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700" b="1" dirty="0" smtClean="0">
                <a:latin typeface="Times New Roman" pitchFamily="18" charset="0"/>
                <a:cs typeface="Times New Roman" pitchFamily="18" charset="0"/>
              </a:rPr>
              <a:t>						Botulism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21368"/>
            <a:ext cx="9144000" cy="6336632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Synonyms: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Equine grass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tetany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/ Limber neck / Shaker foal syndrome. </a:t>
            </a:r>
          </a:p>
          <a:p>
            <a:pPr>
              <a:buNone/>
            </a:pP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Etiology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Clostridium </a:t>
            </a:r>
            <a:r>
              <a:rPr lang="en-IN" sz="2000" i="1" dirty="0" err="1" smtClean="0"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IN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is a spore (oval, sub terminal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endospores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) forming, gram positive organism and produces neurotoxins during their vegetative growth.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It has 7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antigenitically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distinct types from A to G.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Farm animals are affected with toxin type B, C and D.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of infection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Preformed toxin (Forage botulism)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Contaminated feeds with toxin containing carrions(Carrion associated botulism)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Toxin production in wounds (Wound botulism)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Alimentary tract (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Toxico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infectious botulism)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Transmission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Ingestion of contaminated material or birds or blow flies are possible.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Spread of infection through injury. 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Host affected: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Cattle and sheep are susceptible for type C and D while horses are susceptible for type B toxin.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Pigs, dogs and cats found to be resistant.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Human is also susceptible for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bolutinum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toxins. 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Pathogenesis: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Organism→Botulism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toxins (neurotoxin) → absorbed by the intestinal tract or the wound → traverse through the blood stream → peripheral cholinergic nerve terminals → neuromuscular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junction→interfere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the release of Ach→ leading to flaccid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paralysis→Death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due to respiratory paralysis.</a:t>
            </a: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Clinical findings: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Early muscle tremor,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progressive symmetrical weakness,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motor paralysis leading to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recumbency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Mydriasis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ptosis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walking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(Limber neck).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weak tongue retraction </a:t>
            </a:r>
          </a:p>
          <a:p>
            <a:pPr lvl="0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sensation and consciousness retained until death </a:t>
            </a:r>
          </a:p>
          <a:p>
            <a:pPr lvl="0"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In sheep, in early stage there is excitability, stiffness while walking and incoordination. The head may be held on one side or bobbed up and down while</a:t>
            </a: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Diagnosis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Demonstration of toxin in serum or feed. </a:t>
            </a:r>
          </a:p>
          <a:p>
            <a:pPr lvl="0"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Demonstration of organisms in feed, intestinal contents or wounds </a:t>
            </a:r>
          </a:p>
          <a:p>
            <a:pPr algn="just"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Treatment: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With type-specific antiserum and supportive treatment as fluid therapy and </a:t>
            </a:r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enteral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feeding.</a:t>
            </a:r>
          </a:p>
          <a:p>
            <a:pPr algn="just">
              <a:buNone/>
            </a:pPr>
            <a:r>
              <a:rPr lang="en-IN" sz="2000" b="1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000" b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Avoidance of exposure by feed management and Vaccination. </a:t>
            </a:r>
          </a:p>
          <a:p>
            <a:pPr algn="just">
              <a:buNone/>
            </a:pPr>
            <a:r>
              <a:rPr lang="en-IN" sz="2000" b="1" dirty="0" err="1" smtClean="0">
                <a:latin typeface="Times New Roman" pitchFamily="18" charset="0"/>
                <a:cs typeface="Times New Roman" pitchFamily="18" charset="0"/>
              </a:rPr>
              <a:t>Zoonotic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 implications:</a:t>
            </a: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000" dirty="0" err="1" smtClean="0">
                <a:latin typeface="Times New Roman" pitchFamily="18" charset="0"/>
                <a:cs typeface="Times New Roman" pitchFamily="18" charset="0"/>
              </a:rPr>
              <a:t>Botulinum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toxin is identified as a possible agent for bioterrorism.</a:t>
            </a:r>
          </a:p>
          <a:p>
            <a:pPr lvl="0" algn="just"/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The meat and milk from cattle that have botulism should not be used for human consumption.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306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       Botulism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Botulism </dc:title>
  <dc:creator>anil kumar</dc:creator>
  <cp:lastModifiedBy>anil kumar</cp:lastModifiedBy>
  <cp:revision>3</cp:revision>
  <dcterms:created xsi:type="dcterms:W3CDTF">2006-08-16T00:00:00Z</dcterms:created>
  <dcterms:modified xsi:type="dcterms:W3CDTF">2020-05-10T08:01:22Z</dcterms:modified>
</cp:coreProperties>
</file>