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361" r:id="rId2"/>
    <p:sldId id="362" r:id="rId3"/>
    <p:sldId id="363" r:id="rId4"/>
    <p:sldId id="364" r:id="rId5"/>
    <p:sldId id="365" r:id="rId6"/>
    <p:sldId id="392" r:id="rId7"/>
    <p:sldId id="366" r:id="rId8"/>
    <p:sldId id="393" r:id="rId9"/>
    <p:sldId id="367" r:id="rId10"/>
    <p:sldId id="368" r:id="rId11"/>
    <p:sldId id="369" r:id="rId12"/>
    <p:sldId id="370" r:id="rId13"/>
    <p:sldId id="394" r:id="rId14"/>
    <p:sldId id="371" r:id="rId15"/>
    <p:sldId id="372" r:id="rId16"/>
    <p:sldId id="373" r:id="rId17"/>
    <p:sldId id="39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153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37601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i="1" dirty="0" err="1" smtClean="0">
                <a:solidFill>
                  <a:srgbClr val="002060"/>
                </a:solidFill>
                <a:latin typeface="Arial Black" pitchFamily="34" charset="0"/>
              </a:rPr>
              <a:t>Entamoeba</a:t>
            </a:r>
            <a:endParaRPr lang="en-US" sz="4000" i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2" descr="G:\entameob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912" y="2348880"/>
            <a:ext cx="2195736" cy="1845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640" y="990600"/>
            <a:ext cx="6840760" cy="5867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Life- cycle:-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Hosts get infection by the ingestion of cysts.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Excystment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occurs in the intestine in the presence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trypsin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enzyme and released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metacystic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form.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Meatcystic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form undergo nuclear and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cytoplasmic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division and form eight nucleated daughter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which migrate to the large intestine and grow into full size and invade the bowel mucosa.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3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Entamoeba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2050" name="Picture 2" descr="G:\Life-Cycle-of-Entamoeba-histolytic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077200" cy="5714999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 rot="16200000">
            <a:off x="7944979" y="5645116"/>
            <a:ext cx="2057400" cy="340642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72941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990600"/>
            <a:ext cx="6192688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Pathogenesis: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Pathogenesis depends on various factors like strain variation, presence of 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Escherichia coli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or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Aerobactor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aerogenes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nutritional status of hosts, concurrent disease, immunity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Parasites penetrates the intestinal wall by the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lysis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of the epithelium by the action of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phosphohydrloae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release by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liposomes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3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990600"/>
            <a:ext cx="612068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Pathogenesis: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Amoebae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multiply and invade mucosa  to produce </a:t>
            </a:r>
            <a:r>
              <a:rPr lang="en-US" sz="2400" u="sng" dirty="0" smtClean="0">
                <a:solidFill>
                  <a:srgbClr val="FF0000"/>
                </a:solidFill>
                <a:latin typeface="Arial Black" pitchFamily="34" charset="0"/>
              </a:rPr>
              <a:t>inverted flask shaped ulcers.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u="sng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Amoebae may reach other body parts like liver where it may produce inflammation and abscesses.</a:t>
            </a:r>
          </a:p>
        </p:txBody>
      </p:sp>
    </p:spTree>
    <p:extLst>
      <p:ext uri="{BB962C8B-B14F-4D97-AF65-F5344CB8AC3E}">
        <p14:creationId xmlns:p14="http://schemas.microsoft.com/office/powerpoint/2010/main" val="3684822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990600"/>
            <a:ext cx="6696744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Symptoms: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Acute amoebic dysentery-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faces consists of almost entirely blood and mucus with amoebae, abdominal pain, with straining.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Chronic dysentery –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recurrent dysentery, occasional abdominal pain, nausea, irregular bowels, headache, flatulence etc.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2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6388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Diagnosis :-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On the basis of symptoms like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faeces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with blood and mucus, abdominal pain etc.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examination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reveals for the presence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(in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diarrhoeic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 or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quadrinucleated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cysts (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 or eight nucleated cysts (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2 % iodine is also used for clearly detection of cysts.</a:t>
            </a:r>
          </a:p>
          <a:p>
            <a:pPr algn="just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3074" name="Picture 2" descr="G:\cyst E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1725" y="3886200"/>
            <a:ext cx="2962275" cy="2219325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6200000">
            <a:off x="7490460" y="5920740"/>
            <a:ext cx="609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617220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Four nucleated 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           cyst</a:t>
            </a:r>
            <a:endParaRPr lang="en-US" dirty="0"/>
          </a:p>
        </p:txBody>
      </p:sp>
      <p:pic>
        <p:nvPicPr>
          <p:cNvPr id="3075" name="Picture 3" descr="G:\E_histolytica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838200"/>
            <a:ext cx="3124200" cy="27432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24325" y="6546045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683126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3648" y="990600"/>
            <a:ext cx="72008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Treatment :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Metronidazole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,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Tinidazole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Control :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Adoption of proper sanitation, personal hygiene, proper disposal of sewage and night soil, avoidance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contamination of food and water,  supply of clean drinking water etc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7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Sub-Phylum: </a:t>
            </a:r>
            <a:r>
              <a:rPr lang="en-US" sz="3600" b="1" dirty="0" err="1" smtClean="0">
                <a:latin typeface="Arial Black" pitchFamily="34" charset="0"/>
              </a:rPr>
              <a:t>Sarcodina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Family: </a:t>
            </a:r>
            <a:r>
              <a:rPr lang="en-US" sz="3600" b="1" dirty="0" err="1" smtClean="0">
                <a:latin typeface="Arial Black" pitchFamily="34" charset="0"/>
              </a:rPr>
              <a:t>Endamoebidae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76400"/>
            <a:ext cx="6768752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Family members are called 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parasitic amoebae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which occur in the digestive tract of vertebrates and  invertebrates.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Movement by Pseudopodia.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Holozoic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type of nutrition.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Binary fission type of asexual reproduction.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Encystment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is common feature.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0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Family: </a:t>
            </a:r>
            <a:r>
              <a:rPr lang="en-US" sz="3600" b="1" dirty="0" err="1" smtClean="0">
                <a:latin typeface="Arial Black" pitchFamily="34" charset="0"/>
              </a:rPr>
              <a:t>Endamoebidae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Genus : </a:t>
            </a:r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564904"/>
            <a:ext cx="6696744" cy="4293096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Location: Digestive tract.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Usually form cyst.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Cysts have 1-8 nuclei depending upon the species.</a:t>
            </a: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53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915400" cy="5488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6461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rial Black" pitchFamily="34" charset="0"/>
                        </a:rPr>
                        <a:t> 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No. of nucleus present inside cyst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7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Entamoeba</a:t>
                      </a:r>
                      <a:r>
                        <a:rPr lang="en-US" sz="2400" i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histolytica</a:t>
                      </a:r>
                      <a:endParaRPr lang="en-US" sz="2400" i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Man, dog, cat, monkey, pig  etc.</a:t>
                      </a:r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Quadrinucleated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cyst</a:t>
                      </a:r>
                      <a:endParaRPr lang="en-US" sz="2400" dirty="0" smtClean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  <a:p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181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Entamoeba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coli</a:t>
                      </a:r>
                      <a:endParaRPr lang="en-US" sz="2400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Man, dog, monkey, pig  etc.</a:t>
                      </a:r>
                    </a:p>
                    <a:p>
                      <a:endParaRPr lang="en-US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8-nucleated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cyst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endParaRPr lang="en-US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312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Entamoeba</a:t>
                      </a:r>
                      <a:r>
                        <a:rPr lang="en-US" sz="24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</a:rPr>
                        <a:t>bovis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Cattle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Uninucleated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cyst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1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640" y="990600"/>
            <a:ext cx="4230960" cy="5867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Arial Black" pitchFamily="34" charset="0"/>
              </a:rPr>
              <a:t>It is a</a:t>
            </a:r>
            <a:r>
              <a:rPr lang="en-US" dirty="0" smtClean="0"/>
              <a:t> </a:t>
            </a:r>
            <a:r>
              <a:rPr lang="en-US" dirty="0" err="1" smtClean="0">
                <a:latin typeface="Arial Black" pitchFamily="34" charset="0"/>
              </a:rPr>
              <a:t>zoonotic</a:t>
            </a:r>
            <a:r>
              <a:rPr lang="en-US" dirty="0" smtClean="0">
                <a:latin typeface="Arial Black" pitchFamily="34" charset="0"/>
              </a:rPr>
              <a:t> protozoan parasite.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Mainly two developmental stages are found :-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Cyst.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:-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Size about 10-60 µm.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It has clear ectoplasm and granular endoplasm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1026" name="Picture 2" descr="G:\entameob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67000"/>
            <a:ext cx="3505200" cy="28956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08642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990600"/>
            <a:ext cx="4824536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:-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Endoplasm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contain food vacuoles containing ingested erythrocytes and  a vesicular nucleus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move by finger-like pseudopodia.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Presence in freshly dysenteric stool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1026" name="Picture 2" descr="G:\entameob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192" y="2667000"/>
            <a:ext cx="2843808" cy="2274168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63829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3688" y="1484784"/>
            <a:ext cx="4536504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Cyst :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discharges undigested food and condenses into a spherical mass called cyst.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Usually Round in shape  and 5-15 µm in size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2" descr="G:\cyst E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2996952"/>
            <a:ext cx="2411760" cy="1631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99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1412776"/>
            <a:ext cx="4824536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Cyst :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Young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cyst contains 1-4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chromatoid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bars, glycogen vacuoles and single nucleus whereas Mature cyst contains four nuclei without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chromatoid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bars and  glycogen vacuoles.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Resistant to averse condition.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Sensitive to desiccation, putrefaction and temperature above 40</a:t>
            </a:r>
            <a:r>
              <a:rPr lang="en-US" sz="2400" baseline="30000" dirty="0" smtClean="0">
                <a:solidFill>
                  <a:srgbClr val="7030A0"/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 and below -50</a:t>
            </a:r>
            <a:r>
              <a:rPr lang="en-US" sz="2400" baseline="30000" dirty="0" smtClean="0">
                <a:solidFill>
                  <a:srgbClr val="7030A0"/>
                </a:solidFill>
                <a:latin typeface="Arial Black" pitchFamily="34" charset="0"/>
              </a:rPr>
              <a:t>0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7623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990600"/>
            <a:ext cx="684076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Transmission:  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through cysts contaminated food or water , as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do not survive more than 30 minutes after passing with stools.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Eating  of raw and uncleaned vegetable usually in the form of salad.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Eating of food contaminated by flies, use of night soil polluted water etc. </a:t>
            </a:r>
          </a:p>
        </p:txBody>
      </p:sp>
    </p:spTree>
    <p:extLst>
      <p:ext uri="{BB962C8B-B14F-4D97-AF65-F5344CB8AC3E}">
        <p14:creationId xmlns:p14="http://schemas.microsoft.com/office/powerpoint/2010/main" val="3826909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825</TotalTime>
  <Words>659</Words>
  <Application>Microsoft Office PowerPoint</Application>
  <PresentationFormat>On-screen Show (4:3)</PresentationFormat>
  <Paragraphs>142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Rounded MT Bold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  Sub-Phylum: Sarcodina Family: Endamoebidae </vt:lpstr>
      <vt:lpstr>   Family: Endamoebidae Genus : Entamoeba </vt:lpstr>
      <vt:lpstr> Genus: Entamoeba </vt:lpstr>
      <vt:lpstr>Entamoeba histolytica</vt:lpstr>
      <vt:lpstr>Entamoeba histolytica</vt:lpstr>
      <vt:lpstr>Entamoeba histolytica</vt:lpstr>
      <vt:lpstr>Entamoeba histolytica</vt:lpstr>
      <vt:lpstr>Entamoeba histolytica</vt:lpstr>
      <vt:lpstr>Entamoeba histolytica</vt:lpstr>
      <vt:lpstr> Life-cycle of Entamoeba histolytica</vt:lpstr>
      <vt:lpstr>Entamoeba histolytica</vt:lpstr>
      <vt:lpstr>Entamoeba histolytica</vt:lpstr>
      <vt:lpstr>Entamoeba histolytica</vt:lpstr>
      <vt:lpstr>Entamoeba histolytica</vt:lpstr>
      <vt:lpstr>Entamoeba histolytica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HP</cp:lastModifiedBy>
  <cp:revision>87</cp:revision>
  <cp:lastPrinted>2019-11-21T10:56:16Z</cp:lastPrinted>
  <dcterms:created xsi:type="dcterms:W3CDTF">2019-10-15T08:59:27Z</dcterms:created>
  <dcterms:modified xsi:type="dcterms:W3CDTF">2020-05-29T14:04:51Z</dcterms:modified>
</cp:coreProperties>
</file>