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6" r:id="rId4"/>
    <p:sldId id="260" r:id="rId5"/>
    <p:sldId id="262" r:id="rId6"/>
    <p:sldId id="261" r:id="rId7"/>
    <p:sldId id="267" r:id="rId8"/>
    <p:sldId id="268" r:id="rId9"/>
    <p:sldId id="269" r:id="rId10"/>
    <p:sldId id="271" r:id="rId11"/>
    <p:sldId id="270" r:id="rId12"/>
    <p:sldId id="263" r:id="rId13"/>
    <p:sldId id="265" r:id="rId14"/>
    <p:sldId id="264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942E47-B500-4C91-B2E8-39AC1BE0567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DF903C2C-AE90-442F-90A8-533C7174FDC8}">
      <dgm:prSet/>
      <dgm:spPr/>
      <dgm:t>
        <a:bodyPr/>
        <a:lstStyle/>
        <a:p>
          <a:pPr marR="0" algn="ctr" rtl="0"/>
          <a:r>
            <a:rPr lang="en-IN" b="1" i="0" u="none" strike="noStrike" baseline="0" dirty="0" err="1" smtClean="0">
              <a:latin typeface="Calibri" panose="020F0502020204030204" pitchFamily="34" charset="0"/>
            </a:rPr>
            <a:t>Diestrus</a:t>
          </a:r>
          <a:endParaRPr lang="en-IN" dirty="0" smtClean="0"/>
        </a:p>
      </dgm:t>
    </dgm:pt>
    <dgm:pt modelId="{8E2D9FEB-2451-44BB-8AC8-A12B3BA04A14}" type="parTrans" cxnId="{9E6D1EF7-ADA5-431F-8E6B-3CECE5575FAE}">
      <dgm:prSet/>
      <dgm:spPr/>
      <dgm:t>
        <a:bodyPr/>
        <a:lstStyle/>
        <a:p>
          <a:endParaRPr lang="en-IN"/>
        </a:p>
      </dgm:t>
    </dgm:pt>
    <dgm:pt modelId="{DED38CE0-8725-41CE-BBBF-0174BBE87D41}" type="sibTrans" cxnId="{9E6D1EF7-ADA5-431F-8E6B-3CECE5575FAE}">
      <dgm:prSet/>
      <dgm:spPr/>
      <dgm:t>
        <a:bodyPr/>
        <a:lstStyle/>
        <a:p>
          <a:endParaRPr lang="en-IN"/>
        </a:p>
      </dgm:t>
    </dgm:pt>
    <dgm:pt modelId="{AD1B642B-408F-4951-B8BA-23A88B771661}">
      <dgm:prSet/>
      <dgm:spPr/>
      <dgm:t>
        <a:bodyPr/>
        <a:lstStyle/>
        <a:p>
          <a:pPr marR="0" algn="ctr" rtl="0"/>
          <a:r>
            <a:rPr lang="en-IN" b="1" i="0" u="none" strike="noStrike" baseline="0" dirty="0" err="1" smtClean="0">
              <a:latin typeface="Calibri" panose="020F0502020204030204" pitchFamily="34" charset="0"/>
            </a:rPr>
            <a:t>Proestrus</a:t>
          </a:r>
          <a:endParaRPr lang="en-IN" dirty="0" smtClean="0"/>
        </a:p>
      </dgm:t>
    </dgm:pt>
    <dgm:pt modelId="{9485DE09-CADE-4C78-89A8-5E2D7AF261C0}" type="parTrans" cxnId="{877F3AFE-FD44-47F8-8AF7-6B3531A3C55F}">
      <dgm:prSet/>
      <dgm:spPr/>
      <dgm:t>
        <a:bodyPr/>
        <a:lstStyle/>
        <a:p>
          <a:endParaRPr lang="en-IN"/>
        </a:p>
      </dgm:t>
    </dgm:pt>
    <dgm:pt modelId="{9169C197-6442-4081-A53F-75021FF7DC8B}" type="sibTrans" cxnId="{877F3AFE-FD44-47F8-8AF7-6B3531A3C55F}">
      <dgm:prSet/>
      <dgm:spPr/>
      <dgm:t>
        <a:bodyPr/>
        <a:lstStyle/>
        <a:p>
          <a:endParaRPr lang="en-IN"/>
        </a:p>
      </dgm:t>
    </dgm:pt>
    <dgm:pt modelId="{9D9A41B9-E54E-4A3D-914D-43F2A9667CBA}">
      <dgm:prSet/>
      <dgm:spPr/>
      <dgm:t>
        <a:bodyPr/>
        <a:lstStyle/>
        <a:p>
          <a:pPr marR="0" algn="ctr" rtl="0"/>
          <a:r>
            <a:rPr lang="en-IN" b="1" i="0" u="none" strike="noStrike" baseline="0" dirty="0" smtClean="0">
              <a:latin typeface="Calibri" panose="020F0502020204030204" pitchFamily="34" charset="0"/>
            </a:rPr>
            <a:t>Estrus</a:t>
          </a:r>
          <a:endParaRPr lang="en-IN" dirty="0" smtClean="0"/>
        </a:p>
      </dgm:t>
    </dgm:pt>
    <dgm:pt modelId="{7121D7FA-8466-4788-962F-6DDAEA90212A}" type="parTrans" cxnId="{417344E4-C033-4BBE-9BB2-F1CFD574B484}">
      <dgm:prSet/>
      <dgm:spPr/>
      <dgm:t>
        <a:bodyPr/>
        <a:lstStyle/>
        <a:p>
          <a:endParaRPr lang="en-IN"/>
        </a:p>
      </dgm:t>
    </dgm:pt>
    <dgm:pt modelId="{3149D578-3F5B-498A-8AA5-89C160C23EDD}" type="sibTrans" cxnId="{417344E4-C033-4BBE-9BB2-F1CFD574B484}">
      <dgm:prSet/>
      <dgm:spPr/>
      <dgm:t>
        <a:bodyPr/>
        <a:lstStyle/>
        <a:p>
          <a:endParaRPr lang="en-IN"/>
        </a:p>
      </dgm:t>
    </dgm:pt>
    <dgm:pt modelId="{276752FD-B9D5-4E49-89B5-7A18751487EC}">
      <dgm:prSet/>
      <dgm:spPr/>
      <dgm:t>
        <a:bodyPr/>
        <a:lstStyle/>
        <a:p>
          <a:pPr marR="0" algn="ctr" rtl="0"/>
          <a:r>
            <a:rPr lang="en-IN" b="1" i="0" u="none" strike="noStrike" baseline="0" dirty="0" smtClean="0">
              <a:latin typeface="Calibri" panose="020F0502020204030204" pitchFamily="34" charset="0"/>
            </a:rPr>
            <a:t>Met estrus </a:t>
          </a:r>
          <a:endParaRPr lang="en-IN" dirty="0" smtClean="0"/>
        </a:p>
      </dgm:t>
    </dgm:pt>
    <dgm:pt modelId="{F4F05230-0504-40AF-AA4A-CC16CBDB7385}" type="parTrans" cxnId="{5974219F-9732-4612-B577-0E43AC691042}">
      <dgm:prSet/>
      <dgm:spPr/>
      <dgm:t>
        <a:bodyPr/>
        <a:lstStyle/>
        <a:p>
          <a:endParaRPr lang="en-IN"/>
        </a:p>
      </dgm:t>
    </dgm:pt>
    <dgm:pt modelId="{EE268C55-E8E0-4615-81EC-871340A4E0F4}" type="sibTrans" cxnId="{5974219F-9732-4612-B577-0E43AC691042}">
      <dgm:prSet/>
      <dgm:spPr/>
      <dgm:t>
        <a:bodyPr/>
        <a:lstStyle/>
        <a:p>
          <a:endParaRPr lang="en-IN"/>
        </a:p>
      </dgm:t>
    </dgm:pt>
    <dgm:pt modelId="{21E06F7A-285D-4237-9C87-778C59B8118A}">
      <dgm:prSet/>
      <dgm:spPr/>
      <dgm:t>
        <a:bodyPr/>
        <a:lstStyle/>
        <a:p>
          <a:pPr marR="0" algn="ctr" rtl="0"/>
          <a:r>
            <a:rPr lang="en-IN" b="1" i="0" u="none" strike="noStrike" baseline="0" dirty="0" smtClean="0">
              <a:latin typeface="Calibri" panose="020F0502020204030204" pitchFamily="34" charset="0"/>
            </a:rPr>
            <a:t>Pregnancy</a:t>
          </a:r>
          <a:endParaRPr lang="en-IN" dirty="0" smtClean="0"/>
        </a:p>
      </dgm:t>
    </dgm:pt>
    <dgm:pt modelId="{54B2DB40-B21D-45CD-83A0-0C69F2171C6D}" type="parTrans" cxnId="{9613DE43-86F9-4384-94CB-BC0C3C39EB1B}">
      <dgm:prSet/>
      <dgm:spPr/>
      <dgm:t>
        <a:bodyPr/>
        <a:lstStyle/>
        <a:p>
          <a:endParaRPr lang="en-IN"/>
        </a:p>
      </dgm:t>
    </dgm:pt>
    <dgm:pt modelId="{83128874-6CC5-4B2A-BAAC-331C3BF3B418}" type="sibTrans" cxnId="{9613DE43-86F9-4384-94CB-BC0C3C39EB1B}">
      <dgm:prSet/>
      <dgm:spPr/>
      <dgm:t>
        <a:bodyPr/>
        <a:lstStyle/>
        <a:p>
          <a:endParaRPr lang="en-IN"/>
        </a:p>
      </dgm:t>
    </dgm:pt>
    <dgm:pt modelId="{17E47E3C-AD80-4F47-9115-318C92E6D079}">
      <dgm:prSet/>
      <dgm:spPr/>
      <dgm:t>
        <a:bodyPr/>
        <a:lstStyle/>
        <a:p>
          <a:pPr marR="0" algn="ctr" rtl="0"/>
          <a:r>
            <a:rPr lang="en-IN" b="1" i="0" u="none" strike="noStrike" baseline="0" dirty="0" smtClean="0">
              <a:latin typeface="Calibri" panose="020F0502020204030204" pitchFamily="34" charset="0"/>
            </a:rPr>
            <a:t>Pseudo pregnancy </a:t>
          </a:r>
          <a:endParaRPr lang="en-IN" dirty="0" smtClean="0"/>
        </a:p>
      </dgm:t>
    </dgm:pt>
    <dgm:pt modelId="{87D03541-4024-4C1E-A0B2-062D08BF26F8}" type="parTrans" cxnId="{1731B183-B3B7-4773-A7F0-0CEEBCFB4845}">
      <dgm:prSet/>
      <dgm:spPr/>
      <dgm:t>
        <a:bodyPr/>
        <a:lstStyle/>
        <a:p>
          <a:endParaRPr lang="en-IN"/>
        </a:p>
      </dgm:t>
    </dgm:pt>
    <dgm:pt modelId="{F41EC5A7-991B-47BF-A524-6D3C67C44714}" type="sibTrans" cxnId="{1731B183-B3B7-4773-A7F0-0CEEBCFB4845}">
      <dgm:prSet/>
      <dgm:spPr/>
      <dgm:t>
        <a:bodyPr/>
        <a:lstStyle/>
        <a:p>
          <a:endParaRPr lang="en-IN"/>
        </a:p>
      </dgm:t>
    </dgm:pt>
    <dgm:pt modelId="{9479BD8E-56A1-4998-B45E-32E0815E7DDF}">
      <dgm:prSet/>
      <dgm:spPr/>
      <dgm:t>
        <a:bodyPr/>
        <a:lstStyle/>
        <a:p>
          <a:pPr marR="0" algn="ctr" rtl="0"/>
          <a:r>
            <a:rPr lang="en-IN" b="1" i="0" u="none" strike="noStrike" baseline="0" dirty="0" err="1" smtClean="0">
              <a:latin typeface="Calibri" panose="020F0502020204030204" pitchFamily="34" charset="0"/>
            </a:rPr>
            <a:t>Anestrus</a:t>
          </a:r>
          <a:endParaRPr lang="en-IN" dirty="0" smtClean="0"/>
        </a:p>
      </dgm:t>
    </dgm:pt>
    <dgm:pt modelId="{EE7D3F77-28CC-4752-A248-6FBF033FC3EC}" type="parTrans" cxnId="{26460730-CC43-46B9-A218-D38803BDAED4}">
      <dgm:prSet/>
      <dgm:spPr/>
      <dgm:t>
        <a:bodyPr/>
        <a:lstStyle/>
        <a:p>
          <a:endParaRPr lang="en-IN"/>
        </a:p>
      </dgm:t>
    </dgm:pt>
    <dgm:pt modelId="{C7C80235-B058-4F54-B2DE-DE3A7E33936F}" type="sibTrans" cxnId="{26460730-CC43-46B9-A218-D38803BDAED4}">
      <dgm:prSet/>
      <dgm:spPr/>
      <dgm:t>
        <a:bodyPr/>
        <a:lstStyle/>
        <a:p>
          <a:endParaRPr lang="en-IN"/>
        </a:p>
      </dgm:t>
    </dgm:pt>
    <dgm:pt modelId="{A2C8E8C7-50C6-44D4-BD68-E3B6F52CB0A4}" type="pres">
      <dgm:prSet presAssocID="{E0942E47-B500-4C91-B2E8-39AC1BE0567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6E98376-EDD4-4462-8803-D0EE943DF93F}" type="pres">
      <dgm:prSet presAssocID="{DF903C2C-AE90-442F-90A8-533C7174FDC8}" presName="centerShape" presStyleLbl="node0" presStyleIdx="0" presStyleCnt="1"/>
      <dgm:spPr/>
      <dgm:t>
        <a:bodyPr/>
        <a:lstStyle/>
        <a:p>
          <a:endParaRPr lang="en-IN"/>
        </a:p>
      </dgm:t>
    </dgm:pt>
    <dgm:pt modelId="{8D1E5E78-AD8C-4518-8BFE-D570FCA49FEE}" type="pres">
      <dgm:prSet presAssocID="{9485DE09-CADE-4C78-89A8-5E2D7AF261C0}" presName="Name9" presStyleLbl="parChTrans1D2" presStyleIdx="0" presStyleCnt="6"/>
      <dgm:spPr/>
      <dgm:t>
        <a:bodyPr/>
        <a:lstStyle/>
        <a:p>
          <a:endParaRPr lang="en-IN"/>
        </a:p>
      </dgm:t>
    </dgm:pt>
    <dgm:pt modelId="{72DEFAC0-9AAF-4D70-9A4F-D47A7E99E433}" type="pres">
      <dgm:prSet presAssocID="{9485DE09-CADE-4C78-89A8-5E2D7AF261C0}" presName="connTx" presStyleLbl="parChTrans1D2" presStyleIdx="0" presStyleCnt="6"/>
      <dgm:spPr/>
      <dgm:t>
        <a:bodyPr/>
        <a:lstStyle/>
        <a:p>
          <a:endParaRPr lang="en-IN"/>
        </a:p>
      </dgm:t>
    </dgm:pt>
    <dgm:pt modelId="{CC348EEA-00EA-4383-9D57-5D585E518955}" type="pres">
      <dgm:prSet presAssocID="{AD1B642B-408F-4951-B8BA-23A88B77166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B02AF6-8317-4899-8F75-3CD56397DE2B}" type="pres">
      <dgm:prSet presAssocID="{7121D7FA-8466-4788-962F-6DDAEA90212A}" presName="Name9" presStyleLbl="parChTrans1D2" presStyleIdx="1" presStyleCnt="6"/>
      <dgm:spPr/>
      <dgm:t>
        <a:bodyPr/>
        <a:lstStyle/>
        <a:p>
          <a:endParaRPr lang="en-IN"/>
        </a:p>
      </dgm:t>
    </dgm:pt>
    <dgm:pt modelId="{BB3EB212-78C5-42D4-8D23-B72647C54D68}" type="pres">
      <dgm:prSet presAssocID="{7121D7FA-8466-4788-962F-6DDAEA90212A}" presName="connTx" presStyleLbl="parChTrans1D2" presStyleIdx="1" presStyleCnt="6"/>
      <dgm:spPr/>
      <dgm:t>
        <a:bodyPr/>
        <a:lstStyle/>
        <a:p>
          <a:endParaRPr lang="en-IN"/>
        </a:p>
      </dgm:t>
    </dgm:pt>
    <dgm:pt modelId="{D6041B8F-CBC6-4A0F-83B1-42F98920B57E}" type="pres">
      <dgm:prSet presAssocID="{9D9A41B9-E54E-4A3D-914D-43F2A9667CB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BD9B8C-23E2-4193-8789-0A1E6D1295A3}" type="pres">
      <dgm:prSet presAssocID="{F4F05230-0504-40AF-AA4A-CC16CBDB7385}" presName="Name9" presStyleLbl="parChTrans1D2" presStyleIdx="2" presStyleCnt="6"/>
      <dgm:spPr/>
      <dgm:t>
        <a:bodyPr/>
        <a:lstStyle/>
        <a:p>
          <a:endParaRPr lang="en-IN"/>
        </a:p>
      </dgm:t>
    </dgm:pt>
    <dgm:pt modelId="{1F6A259A-66A6-4DBA-A2C4-AF57813DB33A}" type="pres">
      <dgm:prSet presAssocID="{F4F05230-0504-40AF-AA4A-CC16CBDB7385}" presName="connTx" presStyleLbl="parChTrans1D2" presStyleIdx="2" presStyleCnt="6"/>
      <dgm:spPr/>
      <dgm:t>
        <a:bodyPr/>
        <a:lstStyle/>
        <a:p>
          <a:endParaRPr lang="en-IN"/>
        </a:p>
      </dgm:t>
    </dgm:pt>
    <dgm:pt modelId="{7EE7251C-EB5B-48A5-A568-3395A01CC010}" type="pres">
      <dgm:prSet presAssocID="{276752FD-B9D5-4E49-89B5-7A18751487E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EA18FC4-7E35-41FB-B97E-A320588204FC}" type="pres">
      <dgm:prSet presAssocID="{54B2DB40-B21D-45CD-83A0-0C69F2171C6D}" presName="Name9" presStyleLbl="parChTrans1D2" presStyleIdx="3" presStyleCnt="6"/>
      <dgm:spPr/>
      <dgm:t>
        <a:bodyPr/>
        <a:lstStyle/>
        <a:p>
          <a:endParaRPr lang="en-IN"/>
        </a:p>
      </dgm:t>
    </dgm:pt>
    <dgm:pt modelId="{734BF306-B821-4B7C-B059-9CDBE121A765}" type="pres">
      <dgm:prSet presAssocID="{54B2DB40-B21D-45CD-83A0-0C69F2171C6D}" presName="connTx" presStyleLbl="parChTrans1D2" presStyleIdx="3" presStyleCnt="6"/>
      <dgm:spPr/>
      <dgm:t>
        <a:bodyPr/>
        <a:lstStyle/>
        <a:p>
          <a:endParaRPr lang="en-IN"/>
        </a:p>
      </dgm:t>
    </dgm:pt>
    <dgm:pt modelId="{0B828E04-944E-4534-A889-3C447371EC63}" type="pres">
      <dgm:prSet presAssocID="{21E06F7A-285D-4237-9C87-778C59B8118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5806316-F1AA-440F-9A2A-511EF081CEDE}" type="pres">
      <dgm:prSet presAssocID="{87D03541-4024-4C1E-A0B2-062D08BF26F8}" presName="Name9" presStyleLbl="parChTrans1D2" presStyleIdx="4" presStyleCnt="6"/>
      <dgm:spPr/>
      <dgm:t>
        <a:bodyPr/>
        <a:lstStyle/>
        <a:p>
          <a:endParaRPr lang="en-IN"/>
        </a:p>
      </dgm:t>
    </dgm:pt>
    <dgm:pt modelId="{D9989FA7-ECDB-46EC-A59F-FF82E36AFE49}" type="pres">
      <dgm:prSet presAssocID="{87D03541-4024-4C1E-A0B2-062D08BF26F8}" presName="connTx" presStyleLbl="parChTrans1D2" presStyleIdx="4" presStyleCnt="6"/>
      <dgm:spPr/>
      <dgm:t>
        <a:bodyPr/>
        <a:lstStyle/>
        <a:p>
          <a:endParaRPr lang="en-IN"/>
        </a:p>
      </dgm:t>
    </dgm:pt>
    <dgm:pt modelId="{2C3BB0F0-1D32-49F5-8D30-668AFCBE5089}" type="pres">
      <dgm:prSet presAssocID="{17E47E3C-AD80-4F47-9115-318C92E6D07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92637DD-D7A0-4C88-B59F-48C11D76C3BD}" type="pres">
      <dgm:prSet presAssocID="{EE7D3F77-28CC-4752-A248-6FBF033FC3EC}" presName="Name9" presStyleLbl="parChTrans1D2" presStyleIdx="5" presStyleCnt="6"/>
      <dgm:spPr/>
      <dgm:t>
        <a:bodyPr/>
        <a:lstStyle/>
        <a:p>
          <a:endParaRPr lang="en-IN"/>
        </a:p>
      </dgm:t>
    </dgm:pt>
    <dgm:pt modelId="{5F9C6742-0AF1-45E7-88E4-6863F877ECFF}" type="pres">
      <dgm:prSet presAssocID="{EE7D3F77-28CC-4752-A248-6FBF033FC3EC}" presName="connTx" presStyleLbl="parChTrans1D2" presStyleIdx="5" presStyleCnt="6"/>
      <dgm:spPr/>
      <dgm:t>
        <a:bodyPr/>
        <a:lstStyle/>
        <a:p>
          <a:endParaRPr lang="en-IN"/>
        </a:p>
      </dgm:t>
    </dgm:pt>
    <dgm:pt modelId="{9CA18408-406B-461B-855E-66A1CF2D793D}" type="pres">
      <dgm:prSet presAssocID="{9479BD8E-56A1-4998-B45E-32E0815E7DD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77F3AFE-FD44-47F8-8AF7-6B3531A3C55F}" srcId="{DF903C2C-AE90-442F-90A8-533C7174FDC8}" destId="{AD1B642B-408F-4951-B8BA-23A88B771661}" srcOrd="0" destOrd="0" parTransId="{9485DE09-CADE-4C78-89A8-5E2D7AF261C0}" sibTransId="{9169C197-6442-4081-A53F-75021FF7DC8B}"/>
    <dgm:cxn modelId="{9E6D1EF7-ADA5-431F-8E6B-3CECE5575FAE}" srcId="{E0942E47-B500-4C91-B2E8-39AC1BE0567A}" destId="{DF903C2C-AE90-442F-90A8-533C7174FDC8}" srcOrd="0" destOrd="0" parTransId="{8E2D9FEB-2451-44BB-8AC8-A12B3BA04A14}" sibTransId="{DED38CE0-8725-41CE-BBBF-0174BBE87D41}"/>
    <dgm:cxn modelId="{1731B183-B3B7-4773-A7F0-0CEEBCFB4845}" srcId="{DF903C2C-AE90-442F-90A8-533C7174FDC8}" destId="{17E47E3C-AD80-4F47-9115-318C92E6D079}" srcOrd="4" destOrd="0" parTransId="{87D03541-4024-4C1E-A0B2-062D08BF26F8}" sibTransId="{F41EC5A7-991B-47BF-A524-6D3C67C44714}"/>
    <dgm:cxn modelId="{A04A7A07-9408-4A5C-94AD-FF60F62ECACB}" type="presOf" srcId="{9485DE09-CADE-4C78-89A8-5E2D7AF261C0}" destId="{8D1E5E78-AD8C-4518-8BFE-D570FCA49FEE}" srcOrd="0" destOrd="0" presId="urn:microsoft.com/office/officeart/2005/8/layout/radial1"/>
    <dgm:cxn modelId="{62F8A229-C030-4326-A873-B868E477C0DD}" type="presOf" srcId="{F4F05230-0504-40AF-AA4A-CC16CBDB7385}" destId="{1F6A259A-66A6-4DBA-A2C4-AF57813DB33A}" srcOrd="1" destOrd="0" presId="urn:microsoft.com/office/officeart/2005/8/layout/radial1"/>
    <dgm:cxn modelId="{6F0767E6-B8D3-41A2-901F-7CFD597905DA}" type="presOf" srcId="{276752FD-B9D5-4E49-89B5-7A18751487EC}" destId="{7EE7251C-EB5B-48A5-A568-3395A01CC010}" srcOrd="0" destOrd="0" presId="urn:microsoft.com/office/officeart/2005/8/layout/radial1"/>
    <dgm:cxn modelId="{C60DB9E1-924A-4CC0-8A98-455301CD60E7}" type="presOf" srcId="{7121D7FA-8466-4788-962F-6DDAEA90212A}" destId="{0EB02AF6-8317-4899-8F75-3CD56397DE2B}" srcOrd="0" destOrd="0" presId="urn:microsoft.com/office/officeart/2005/8/layout/radial1"/>
    <dgm:cxn modelId="{5974219F-9732-4612-B577-0E43AC691042}" srcId="{DF903C2C-AE90-442F-90A8-533C7174FDC8}" destId="{276752FD-B9D5-4E49-89B5-7A18751487EC}" srcOrd="2" destOrd="0" parTransId="{F4F05230-0504-40AF-AA4A-CC16CBDB7385}" sibTransId="{EE268C55-E8E0-4615-81EC-871340A4E0F4}"/>
    <dgm:cxn modelId="{417344E4-C033-4BBE-9BB2-F1CFD574B484}" srcId="{DF903C2C-AE90-442F-90A8-533C7174FDC8}" destId="{9D9A41B9-E54E-4A3D-914D-43F2A9667CBA}" srcOrd="1" destOrd="0" parTransId="{7121D7FA-8466-4788-962F-6DDAEA90212A}" sibTransId="{3149D578-3F5B-498A-8AA5-89C160C23EDD}"/>
    <dgm:cxn modelId="{33EFC707-A4A0-4C27-A3FD-753939304BAF}" type="presOf" srcId="{9485DE09-CADE-4C78-89A8-5E2D7AF261C0}" destId="{72DEFAC0-9AAF-4D70-9A4F-D47A7E99E433}" srcOrd="1" destOrd="0" presId="urn:microsoft.com/office/officeart/2005/8/layout/radial1"/>
    <dgm:cxn modelId="{9613DE43-86F9-4384-94CB-BC0C3C39EB1B}" srcId="{DF903C2C-AE90-442F-90A8-533C7174FDC8}" destId="{21E06F7A-285D-4237-9C87-778C59B8118A}" srcOrd="3" destOrd="0" parTransId="{54B2DB40-B21D-45CD-83A0-0C69F2171C6D}" sibTransId="{83128874-6CC5-4B2A-BAAC-331C3BF3B418}"/>
    <dgm:cxn modelId="{BE5241D3-D510-4D93-BDE8-4DAE6C98EC5B}" type="presOf" srcId="{EE7D3F77-28CC-4752-A248-6FBF033FC3EC}" destId="{492637DD-D7A0-4C88-B59F-48C11D76C3BD}" srcOrd="0" destOrd="0" presId="urn:microsoft.com/office/officeart/2005/8/layout/radial1"/>
    <dgm:cxn modelId="{26460730-CC43-46B9-A218-D38803BDAED4}" srcId="{DF903C2C-AE90-442F-90A8-533C7174FDC8}" destId="{9479BD8E-56A1-4998-B45E-32E0815E7DDF}" srcOrd="5" destOrd="0" parTransId="{EE7D3F77-28CC-4752-A248-6FBF033FC3EC}" sibTransId="{C7C80235-B058-4F54-B2DE-DE3A7E33936F}"/>
    <dgm:cxn modelId="{9FD3FB18-AF7C-4CEC-8FE5-AA63186FCBB6}" type="presOf" srcId="{9D9A41B9-E54E-4A3D-914D-43F2A9667CBA}" destId="{D6041B8F-CBC6-4A0F-83B1-42F98920B57E}" srcOrd="0" destOrd="0" presId="urn:microsoft.com/office/officeart/2005/8/layout/radial1"/>
    <dgm:cxn modelId="{439DC07C-2E8E-4580-BFE2-0B509906020B}" type="presOf" srcId="{F4F05230-0504-40AF-AA4A-CC16CBDB7385}" destId="{9EBD9B8C-23E2-4193-8789-0A1E6D1295A3}" srcOrd="0" destOrd="0" presId="urn:microsoft.com/office/officeart/2005/8/layout/radial1"/>
    <dgm:cxn modelId="{8737CDAC-FB4E-439E-803D-C81A5323952F}" type="presOf" srcId="{E0942E47-B500-4C91-B2E8-39AC1BE0567A}" destId="{A2C8E8C7-50C6-44D4-BD68-E3B6F52CB0A4}" srcOrd="0" destOrd="0" presId="urn:microsoft.com/office/officeart/2005/8/layout/radial1"/>
    <dgm:cxn modelId="{CBE4DC65-A0B3-40FA-9352-952F6A786E5A}" type="presOf" srcId="{17E47E3C-AD80-4F47-9115-318C92E6D079}" destId="{2C3BB0F0-1D32-49F5-8D30-668AFCBE5089}" srcOrd="0" destOrd="0" presId="urn:microsoft.com/office/officeart/2005/8/layout/radial1"/>
    <dgm:cxn modelId="{FD921F7A-992E-4DD6-B4BF-7D4ADD35D8A7}" type="presOf" srcId="{21E06F7A-285D-4237-9C87-778C59B8118A}" destId="{0B828E04-944E-4534-A889-3C447371EC63}" srcOrd="0" destOrd="0" presId="urn:microsoft.com/office/officeart/2005/8/layout/radial1"/>
    <dgm:cxn modelId="{D3EE3CCA-9F1A-47F0-A7F5-C65C2FF835DD}" type="presOf" srcId="{54B2DB40-B21D-45CD-83A0-0C69F2171C6D}" destId="{3EA18FC4-7E35-41FB-B97E-A320588204FC}" srcOrd="0" destOrd="0" presId="urn:microsoft.com/office/officeart/2005/8/layout/radial1"/>
    <dgm:cxn modelId="{1E27D2F4-7793-47BA-A3A3-F3E7A370D2CB}" type="presOf" srcId="{54B2DB40-B21D-45CD-83A0-0C69F2171C6D}" destId="{734BF306-B821-4B7C-B059-9CDBE121A765}" srcOrd="1" destOrd="0" presId="urn:microsoft.com/office/officeart/2005/8/layout/radial1"/>
    <dgm:cxn modelId="{BA338FB6-D68F-4698-9FB7-187CBB06360E}" type="presOf" srcId="{87D03541-4024-4C1E-A0B2-062D08BF26F8}" destId="{05806316-F1AA-440F-9A2A-511EF081CEDE}" srcOrd="0" destOrd="0" presId="urn:microsoft.com/office/officeart/2005/8/layout/radial1"/>
    <dgm:cxn modelId="{DF4E99A2-6C1C-4B25-9795-5996222F0918}" type="presOf" srcId="{AD1B642B-408F-4951-B8BA-23A88B771661}" destId="{CC348EEA-00EA-4383-9D57-5D585E518955}" srcOrd="0" destOrd="0" presId="urn:microsoft.com/office/officeart/2005/8/layout/radial1"/>
    <dgm:cxn modelId="{FD086033-F0FE-4DC0-8796-4DD4F49E0948}" type="presOf" srcId="{9479BD8E-56A1-4998-B45E-32E0815E7DDF}" destId="{9CA18408-406B-461B-855E-66A1CF2D793D}" srcOrd="0" destOrd="0" presId="urn:microsoft.com/office/officeart/2005/8/layout/radial1"/>
    <dgm:cxn modelId="{A439B826-847A-4912-A714-4CFA0892F7EC}" type="presOf" srcId="{EE7D3F77-28CC-4752-A248-6FBF033FC3EC}" destId="{5F9C6742-0AF1-45E7-88E4-6863F877ECFF}" srcOrd="1" destOrd="0" presId="urn:microsoft.com/office/officeart/2005/8/layout/radial1"/>
    <dgm:cxn modelId="{960856C9-7673-4688-8C94-002169CF86AA}" type="presOf" srcId="{7121D7FA-8466-4788-962F-6DDAEA90212A}" destId="{BB3EB212-78C5-42D4-8D23-B72647C54D68}" srcOrd="1" destOrd="0" presId="urn:microsoft.com/office/officeart/2005/8/layout/radial1"/>
    <dgm:cxn modelId="{25F086C7-D980-46D3-81CF-1A2A679E5902}" type="presOf" srcId="{DF903C2C-AE90-442F-90A8-533C7174FDC8}" destId="{F6E98376-EDD4-4462-8803-D0EE943DF93F}" srcOrd="0" destOrd="0" presId="urn:microsoft.com/office/officeart/2005/8/layout/radial1"/>
    <dgm:cxn modelId="{7C7B9AFE-D8D8-48B7-B532-F207911CCC0B}" type="presOf" srcId="{87D03541-4024-4C1E-A0B2-062D08BF26F8}" destId="{D9989FA7-ECDB-46EC-A59F-FF82E36AFE49}" srcOrd="1" destOrd="0" presId="urn:microsoft.com/office/officeart/2005/8/layout/radial1"/>
    <dgm:cxn modelId="{C0C72B46-2593-4C66-B657-FF88D9BF6C99}" type="presParOf" srcId="{A2C8E8C7-50C6-44D4-BD68-E3B6F52CB0A4}" destId="{F6E98376-EDD4-4462-8803-D0EE943DF93F}" srcOrd="0" destOrd="0" presId="urn:microsoft.com/office/officeart/2005/8/layout/radial1"/>
    <dgm:cxn modelId="{3A1D6152-338F-4018-AA0A-17EE97785789}" type="presParOf" srcId="{A2C8E8C7-50C6-44D4-BD68-E3B6F52CB0A4}" destId="{8D1E5E78-AD8C-4518-8BFE-D570FCA49FEE}" srcOrd="1" destOrd="0" presId="urn:microsoft.com/office/officeart/2005/8/layout/radial1"/>
    <dgm:cxn modelId="{173DFFBE-F4E6-4F04-B4B5-B6B67BA78653}" type="presParOf" srcId="{8D1E5E78-AD8C-4518-8BFE-D570FCA49FEE}" destId="{72DEFAC0-9AAF-4D70-9A4F-D47A7E99E433}" srcOrd="0" destOrd="0" presId="urn:microsoft.com/office/officeart/2005/8/layout/radial1"/>
    <dgm:cxn modelId="{B37FB84C-BAEB-4DEF-B282-3EB8FE85447C}" type="presParOf" srcId="{A2C8E8C7-50C6-44D4-BD68-E3B6F52CB0A4}" destId="{CC348EEA-00EA-4383-9D57-5D585E518955}" srcOrd="2" destOrd="0" presId="urn:microsoft.com/office/officeart/2005/8/layout/radial1"/>
    <dgm:cxn modelId="{59BC54CD-B0B9-40A0-98E8-ED1EB7BE73BD}" type="presParOf" srcId="{A2C8E8C7-50C6-44D4-BD68-E3B6F52CB0A4}" destId="{0EB02AF6-8317-4899-8F75-3CD56397DE2B}" srcOrd="3" destOrd="0" presId="urn:microsoft.com/office/officeart/2005/8/layout/radial1"/>
    <dgm:cxn modelId="{3C9D15EE-9C85-4288-B40E-0131B4451D32}" type="presParOf" srcId="{0EB02AF6-8317-4899-8F75-3CD56397DE2B}" destId="{BB3EB212-78C5-42D4-8D23-B72647C54D68}" srcOrd="0" destOrd="0" presId="urn:microsoft.com/office/officeart/2005/8/layout/radial1"/>
    <dgm:cxn modelId="{A1897EDB-2E4A-4D89-9982-28A3BFEB0C9B}" type="presParOf" srcId="{A2C8E8C7-50C6-44D4-BD68-E3B6F52CB0A4}" destId="{D6041B8F-CBC6-4A0F-83B1-42F98920B57E}" srcOrd="4" destOrd="0" presId="urn:microsoft.com/office/officeart/2005/8/layout/radial1"/>
    <dgm:cxn modelId="{B6994BEA-40F7-4835-ABD6-DC8CAEA6CB37}" type="presParOf" srcId="{A2C8E8C7-50C6-44D4-BD68-E3B6F52CB0A4}" destId="{9EBD9B8C-23E2-4193-8789-0A1E6D1295A3}" srcOrd="5" destOrd="0" presId="urn:microsoft.com/office/officeart/2005/8/layout/radial1"/>
    <dgm:cxn modelId="{E5DF1961-82C9-4A4C-88B2-BC3DDFE1FCD5}" type="presParOf" srcId="{9EBD9B8C-23E2-4193-8789-0A1E6D1295A3}" destId="{1F6A259A-66A6-4DBA-A2C4-AF57813DB33A}" srcOrd="0" destOrd="0" presId="urn:microsoft.com/office/officeart/2005/8/layout/radial1"/>
    <dgm:cxn modelId="{2441F08B-63F6-47B0-8554-7B3E204BBB85}" type="presParOf" srcId="{A2C8E8C7-50C6-44D4-BD68-E3B6F52CB0A4}" destId="{7EE7251C-EB5B-48A5-A568-3395A01CC010}" srcOrd="6" destOrd="0" presId="urn:microsoft.com/office/officeart/2005/8/layout/radial1"/>
    <dgm:cxn modelId="{5D6AE6B5-159E-4CEF-8402-9EF62669B71F}" type="presParOf" srcId="{A2C8E8C7-50C6-44D4-BD68-E3B6F52CB0A4}" destId="{3EA18FC4-7E35-41FB-B97E-A320588204FC}" srcOrd="7" destOrd="0" presId="urn:microsoft.com/office/officeart/2005/8/layout/radial1"/>
    <dgm:cxn modelId="{65D38066-D135-4BB9-8BFB-BE4BE6223D6C}" type="presParOf" srcId="{3EA18FC4-7E35-41FB-B97E-A320588204FC}" destId="{734BF306-B821-4B7C-B059-9CDBE121A765}" srcOrd="0" destOrd="0" presId="urn:microsoft.com/office/officeart/2005/8/layout/radial1"/>
    <dgm:cxn modelId="{5CFA4134-0389-49EF-B335-729B1E66F350}" type="presParOf" srcId="{A2C8E8C7-50C6-44D4-BD68-E3B6F52CB0A4}" destId="{0B828E04-944E-4534-A889-3C447371EC63}" srcOrd="8" destOrd="0" presId="urn:microsoft.com/office/officeart/2005/8/layout/radial1"/>
    <dgm:cxn modelId="{3477B5C1-E0F6-4D4F-8765-2519DC0790E0}" type="presParOf" srcId="{A2C8E8C7-50C6-44D4-BD68-E3B6F52CB0A4}" destId="{05806316-F1AA-440F-9A2A-511EF081CEDE}" srcOrd="9" destOrd="0" presId="urn:microsoft.com/office/officeart/2005/8/layout/radial1"/>
    <dgm:cxn modelId="{04CF77E2-C325-4435-A353-3E57480F5360}" type="presParOf" srcId="{05806316-F1AA-440F-9A2A-511EF081CEDE}" destId="{D9989FA7-ECDB-46EC-A59F-FF82E36AFE49}" srcOrd="0" destOrd="0" presId="urn:microsoft.com/office/officeart/2005/8/layout/radial1"/>
    <dgm:cxn modelId="{8F8BFACA-CDA6-4471-980C-372AD7691F93}" type="presParOf" srcId="{A2C8E8C7-50C6-44D4-BD68-E3B6F52CB0A4}" destId="{2C3BB0F0-1D32-49F5-8D30-668AFCBE5089}" srcOrd="10" destOrd="0" presId="urn:microsoft.com/office/officeart/2005/8/layout/radial1"/>
    <dgm:cxn modelId="{03F51A7E-C3C0-44A4-9930-040D754C1ED9}" type="presParOf" srcId="{A2C8E8C7-50C6-44D4-BD68-E3B6F52CB0A4}" destId="{492637DD-D7A0-4C88-B59F-48C11D76C3BD}" srcOrd="11" destOrd="0" presId="urn:microsoft.com/office/officeart/2005/8/layout/radial1"/>
    <dgm:cxn modelId="{5FFDE74F-7D9E-49C0-920C-F3C5CB32C7DD}" type="presParOf" srcId="{492637DD-D7A0-4C88-B59F-48C11D76C3BD}" destId="{5F9C6742-0AF1-45E7-88E4-6863F877ECFF}" srcOrd="0" destOrd="0" presId="urn:microsoft.com/office/officeart/2005/8/layout/radial1"/>
    <dgm:cxn modelId="{88335ACD-C69C-436A-88C4-E04D1AA6DA29}" type="presParOf" srcId="{A2C8E8C7-50C6-44D4-BD68-E3B6F52CB0A4}" destId="{9CA18408-406B-461B-855E-66A1CF2D793D}" srcOrd="12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295400"/>
            <a:ext cx="7406640" cy="2133600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sz="6000" b="1" smtClean="0"/>
              <a:t>Estrous Cycle in </a:t>
            </a:r>
            <a:r>
              <a:rPr lang="en-US" sz="6000" b="1" dirty="0" smtClean="0"/>
              <a:t>F</a:t>
            </a:r>
            <a:r>
              <a:rPr sz="6000" b="1" smtClean="0"/>
              <a:t>arm Animals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953000"/>
            <a:ext cx="7391400" cy="16002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Dr </a:t>
            </a:r>
            <a:r>
              <a:rPr lang="en-US" dirty="0" err="1" smtClean="0">
                <a:solidFill>
                  <a:schemeClr val="tx1"/>
                </a:solidFill>
              </a:rPr>
              <a:t>Bhavna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Assistant Professor cum Junior Scientist</a:t>
            </a:r>
          </a:p>
          <a:p>
            <a:pPr algn="r"/>
            <a:r>
              <a:rPr lang="en-US" dirty="0" err="1" smtClean="0">
                <a:solidFill>
                  <a:schemeClr val="tx1"/>
                </a:solidFill>
              </a:rPr>
              <a:t>Deptt</a:t>
            </a:r>
            <a:r>
              <a:rPr lang="en-US" dirty="0" smtClean="0">
                <a:solidFill>
                  <a:schemeClr val="tx1"/>
                </a:solidFill>
              </a:rPr>
              <a:t>. of  Veterinary Gynaecology and Obstetrics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Anestrus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638288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Prolonged period of sexual rest, genital tract quiescence.</a:t>
            </a:r>
          </a:p>
          <a:p>
            <a:endParaRPr lang="en-US" sz="2800" dirty="0" smtClean="0"/>
          </a:p>
          <a:p>
            <a:r>
              <a:rPr lang="en-US" sz="2800" dirty="0" smtClean="0"/>
              <a:t>Minimal follicular development. </a:t>
            </a:r>
          </a:p>
          <a:p>
            <a:endParaRPr lang="en-US" sz="2800" dirty="0" smtClean="0"/>
          </a:p>
          <a:p>
            <a:r>
              <a:rPr lang="en-US" sz="2800" dirty="0" smtClean="0"/>
              <a:t>CL regressed and non-functional.</a:t>
            </a:r>
          </a:p>
          <a:p>
            <a:endParaRPr lang="en-US" sz="2800" dirty="0" smtClean="0"/>
          </a:p>
          <a:p>
            <a:r>
              <a:rPr lang="en-US" sz="2800" dirty="0" smtClean="0"/>
              <a:t>Scanty and tenacious secretions.</a:t>
            </a:r>
          </a:p>
          <a:p>
            <a:endParaRPr lang="en-US" sz="2800" dirty="0" smtClean="0"/>
          </a:p>
          <a:p>
            <a:r>
              <a:rPr lang="en-US" sz="2800" dirty="0" smtClean="0"/>
              <a:t>Constricted cervix and pale vaginal mucosa.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90688" cy="8683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Estrus- cycle, estrus and time of ovulation in some of the domestic animals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990600"/>
          <a:ext cx="7715252" cy="5615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752600"/>
                <a:gridCol w="1676400"/>
                <a:gridCol w="2914652"/>
              </a:tblGrid>
              <a:tr h="10064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</a:rPr>
                        <a:t>Species 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</a:rPr>
                        <a:t>Length of Estrous Cycle (days)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</a:rPr>
                        <a:t>Duration of Estrus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</a:rPr>
                        <a:t>Time of ovulation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9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</a:rPr>
                        <a:t>Cow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21-22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18-19 hrs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10-11 hours after the end of estrus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9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</a:rPr>
                        <a:t>Mare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19-25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4-8 hrs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1-2 days before the end of estrus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9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</a:rPr>
                        <a:t>Ewe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16-17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24-36 hrs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24-30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hours 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from the beginning of estrus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9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</a:rPr>
                        <a:t>Goat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21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32-40 hrs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30-36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hours 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from the beginning of estrus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9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</a:rPr>
                        <a:t>Sow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19-20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48-72 hrs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35-45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hours 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from the beginning of estrus 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25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</a:rPr>
                        <a:t>Bitch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Size dependent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7-9 days 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1-2 days after  onset of estrus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25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Queen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5-6 days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Induced 14-36 hours after coitus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à¤¸à¤à¤¬à¤à¤§à¤¿à¤¤ à¤à¤®à¥à¤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à¤¸à¤à¤¬à¤à¤§à¤¿à¤¤ à¤à¤®à¥à¤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s of estrus cycle hormones of animals à¤¸à¤¾à¤ à¥ à¤à¤®à¥à¤ à¤ªà¤°à¤¿à¤£à¤¾à¤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524000"/>
            <a:ext cx="9144001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381000"/>
          <a:ext cx="8610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6096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 Rhythmic sexual behavior patterns develops in female animals on attainment of puberty.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This behavior change i.e. sexual receptivity is called </a:t>
            </a:r>
            <a:r>
              <a:rPr lang="en-US" sz="2800" dirty="0" smtClean="0">
                <a:solidFill>
                  <a:srgbClr val="FF0000"/>
                </a:solidFill>
              </a:rPr>
              <a:t>estrus</a:t>
            </a:r>
            <a:r>
              <a:rPr lang="en-US" sz="2800" dirty="0" smtClean="0"/>
              <a:t>, a Greek  term which means mad-desire.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combination of physiological events which begin at one estrus period and end at the next is termed as </a:t>
            </a:r>
            <a:r>
              <a:rPr lang="en-US" sz="2800" dirty="0" smtClean="0">
                <a:solidFill>
                  <a:srgbClr val="C00000"/>
                </a:solidFill>
              </a:rPr>
              <a:t>estrous cycle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 Day of estrus is considered as day zero of the cycle.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895600" y="533400"/>
            <a:ext cx="41910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Estrous cycle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5364480" y="1600200"/>
            <a:ext cx="731520" cy="1216152"/>
          </a:xfrm>
          <a:prstGeom prst="curved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4114800" y="1600200"/>
            <a:ext cx="731520" cy="1216152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1143000" y="2590800"/>
            <a:ext cx="2819400" cy="144780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Follicular phase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6324600" y="2590800"/>
            <a:ext cx="2590800" cy="1447800"/>
          </a:xfrm>
          <a:prstGeom prst="downArrow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Luteal phase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43000" y="4114800"/>
            <a:ext cx="28194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Proestrus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43000" y="4953000"/>
            <a:ext cx="2819400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Estrus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248400" y="4114800"/>
            <a:ext cx="27432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Metestrus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48400" y="4953000"/>
            <a:ext cx="27432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Diestrus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Proestrus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714488" cy="5334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Immediately precedes estrus phase.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Characterized by follicular growth, regression of CL  and increased production of estrogen. 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Estrogen increases blood supply of genital tract, thus, produces edema of genitalia.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Uterus enlarges very slightly, </a:t>
            </a:r>
            <a:r>
              <a:rPr lang="en-US" sz="2800" dirty="0" err="1" smtClean="0"/>
              <a:t>endometrium</a:t>
            </a:r>
            <a:r>
              <a:rPr lang="en-US" sz="2800" dirty="0" smtClean="0"/>
              <a:t> becomes congested and </a:t>
            </a:r>
            <a:r>
              <a:rPr lang="en-US" sz="2800" dirty="0" err="1" smtClean="0"/>
              <a:t>oedematous</a:t>
            </a:r>
            <a:r>
              <a:rPr lang="en-US" sz="2800" dirty="0" smtClean="0"/>
              <a:t>, increased glandular secretory activity.</a:t>
            </a:r>
          </a:p>
          <a:p>
            <a:pPr algn="just"/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6096000"/>
          </a:xfr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Vaginal mucosa becomes </a:t>
            </a:r>
            <a:r>
              <a:rPr lang="en-US" sz="2800" dirty="0" err="1" smtClean="0"/>
              <a:t>hyperaemic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In bitches, number of cell layers in epithelium increase and superficial layers becomes </a:t>
            </a:r>
            <a:r>
              <a:rPr lang="en-US" sz="2800" dirty="0" err="1" smtClean="0"/>
              <a:t>cornified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Also, </a:t>
            </a:r>
            <a:r>
              <a:rPr lang="en-US" sz="2800" dirty="0" err="1" smtClean="0"/>
              <a:t>vulval</a:t>
            </a:r>
            <a:r>
              <a:rPr lang="en-US" sz="2800" dirty="0" smtClean="0"/>
              <a:t> edema,  </a:t>
            </a:r>
            <a:r>
              <a:rPr lang="en-US" sz="2800" dirty="0" err="1" smtClean="0"/>
              <a:t>hyperaemia</a:t>
            </a:r>
            <a:r>
              <a:rPr lang="en-US" sz="2800" dirty="0" smtClean="0"/>
              <a:t> and </a:t>
            </a:r>
            <a:r>
              <a:rPr lang="en-US" sz="2800" dirty="0" err="1" smtClean="0"/>
              <a:t>proestrual</a:t>
            </a:r>
            <a:r>
              <a:rPr lang="en-US" sz="2800" dirty="0" smtClean="0"/>
              <a:t> bleeding.</a:t>
            </a:r>
          </a:p>
          <a:p>
            <a:pPr algn="just"/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Estrus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724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Period of acceptance of male.</a:t>
            </a:r>
          </a:p>
          <a:p>
            <a:endParaRPr lang="en-US" sz="2800" dirty="0" smtClean="0"/>
          </a:p>
          <a:p>
            <a:pPr algn="just"/>
            <a:r>
              <a:rPr lang="en-US" sz="2800" dirty="0" smtClean="0"/>
              <a:t>Onset and end are defined and can be accurately measured, thus, used as reference points for determining the cycle length.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uterine, cervical and vaginal glands secrete increased amounts of mucus;  the vaginal epithelium and </a:t>
            </a:r>
            <a:r>
              <a:rPr lang="en-US" sz="2800" dirty="0" err="1" smtClean="0"/>
              <a:t>endometrium</a:t>
            </a:r>
            <a:r>
              <a:rPr lang="en-US" sz="2800" dirty="0" smtClean="0"/>
              <a:t> become </a:t>
            </a:r>
            <a:r>
              <a:rPr lang="en-US" sz="2800" dirty="0" err="1" smtClean="0"/>
              <a:t>hyperaemic</a:t>
            </a:r>
            <a:r>
              <a:rPr lang="en-US" sz="2800" dirty="0" smtClean="0"/>
              <a:t> and congested;  the cervix is relaxed.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6019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Ovulation occurs in all species except in cows (12 hours after end of estrus).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Behavioural signs of estrus: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Restlessness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Loss of appetite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Bellowing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Frequent </a:t>
            </a:r>
            <a:r>
              <a:rPr lang="en-US" sz="2400" dirty="0" err="1" smtClean="0"/>
              <a:t>micturition</a:t>
            </a: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Mounting behaviour (Standing heat)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Decreased milk production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/>
            <a:r>
              <a:rPr lang="en-US" sz="2800" dirty="0" smtClean="0"/>
              <a:t>Mucus discharge (clear,  stringy)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Metestrus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638288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Follows cessation of estrus.</a:t>
            </a:r>
          </a:p>
          <a:p>
            <a:endParaRPr lang="en-US" sz="2800" dirty="0" smtClean="0"/>
          </a:p>
          <a:p>
            <a:pPr algn="just"/>
            <a:r>
              <a:rPr lang="en-US" sz="2800" dirty="0" err="1" smtClean="0"/>
              <a:t>Granulosa</a:t>
            </a:r>
            <a:r>
              <a:rPr lang="en-US" sz="2800" dirty="0" smtClean="0"/>
              <a:t> cells of ovulated follicle give rise to </a:t>
            </a:r>
            <a:r>
              <a:rPr lang="en-US" sz="2800" dirty="0" err="1" smtClean="0"/>
              <a:t>lutein</a:t>
            </a:r>
            <a:r>
              <a:rPr lang="en-US" sz="2800" dirty="0" smtClean="0"/>
              <a:t> cells.</a:t>
            </a:r>
          </a:p>
          <a:p>
            <a:endParaRPr lang="en-US" sz="2800" dirty="0" smtClean="0"/>
          </a:p>
          <a:p>
            <a:r>
              <a:rPr lang="en-US" sz="2800" dirty="0" smtClean="0"/>
              <a:t>Formation of corpus </a:t>
            </a:r>
            <a:r>
              <a:rPr lang="en-US" sz="2800" dirty="0" err="1" smtClean="0"/>
              <a:t>luteum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 algn="just"/>
            <a:r>
              <a:rPr lang="en-US" sz="2800" dirty="0" smtClean="0"/>
              <a:t>Scanty discharge, blood tinged (</a:t>
            </a:r>
            <a:r>
              <a:rPr lang="en-US" sz="2800" dirty="0" err="1" smtClean="0"/>
              <a:t>Metestrual</a:t>
            </a:r>
            <a:r>
              <a:rPr lang="en-US" sz="2800" dirty="0" smtClean="0"/>
              <a:t> bleeding).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If fertilization occurs, mucus secretion from uterine glands increases.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Diestrus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638288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Phase of CL and progesterone dominance.</a:t>
            </a:r>
          </a:p>
          <a:p>
            <a:pPr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Development of mammary gland and uterine </a:t>
            </a:r>
            <a:r>
              <a:rPr lang="en-US" sz="2800" dirty="0" err="1" smtClean="0"/>
              <a:t>myometrium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Uterine glands produce thick, viscid fluid (uterine milk) for nourishing zygote.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CL regresses after 15-16 days, if fertilization fails.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801</TotalTime>
  <Words>508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Estrous Cycle in Farm Animals</vt:lpstr>
      <vt:lpstr>Slide 2</vt:lpstr>
      <vt:lpstr>Slide 3</vt:lpstr>
      <vt:lpstr>Proestrus</vt:lpstr>
      <vt:lpstr>Slide 5</vt:lpstr>
      <vt:lpstr>Estrus</vt:lpstr>
      <vt:lpstr>Slide 7</vt:lpstr>
      <vt:lpstr>Metestrus</vt:lpstr>
      <vt:lpstr>Diestrus</vt:lpstr>
      <vt:lpstr>Anestrus</vt:lpstr>
      <vt:lpstr>Estrus- cycle, estrus and time of ovulation in some of the domestic animals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Fetal Maceration</dc:title>
  <dc:creator>Bhavna</dc:creator>
  <cp:lastModifiedBy>Bhavna</cp:lastModifiedBy>
  <cp:revision>87</cp:revision>
  <dcterms:created xsi:type="dcterms:W3CDTF">2006-08-16T00:00:00Z</dcterms:created>
  <dcterms:modified xsi:type="dcterms:W3CDTF">2020-05-05T18:37:06Z</dcterms:modified>
</cp:coreProperties>
</file>