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8" r:id="rId4"/>
    <p:sldId id="259" r:id="rId5"/>
    <p:sldId id="272" r:id="rId6"/>
    <p:sldId id="260" r:id="rId7"/>
    <p:sldId id="274" r:id="rId8"/>
    <p:sldId id="261" r:id="rId9"/>
    <p:sldId id="262" r:id="rId10"/>
    <p:sldId id="263" r:id="rId11"/>
    <p:sldId id="277" r:id="rId12"/>
    <p:sldId id="264" r:id="rId13"/>
    <p:sldId id="265" r:id="rId14"/>
    <p:sldId id="266" r:id="rId15"/>
    <p:sldId id="270" r:id="rId16"/>
    <p:sldId id="271" r:id="rId17"/>
    <p:sldId id="279" r:id="rId18"/>
    <p:sldId id="273" r:id="rId19"/>
    <p:sldId id="278" r:id="rId20"/>
    <p:sldId id="280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Gross and Microscopic Pathology of Flukes.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500" dirty="0" smtClean="0">
                <a:solidFill>
                  <a:srgbClr val="92D050"/>
                </a:solidFill>
                <a:latin typeface="Arial Rounded MT Bold" pitchFamily="34" charset="0"/>
              </a:rPr>
              <a:t>Dr </a:t>
            </a:r>
            <a:r>
              <a:rPr lang="en-US" sz="3500" dirty="0" smtClean="0">
                <a:solidFill>
                  <a:srgbClr val="92D050"/>
                </a:solidFill>
                <a:latin typeface="Arial Rounded MT Bold" pitchFamily="34" charset="0"/>
              </a:rPr>
              <a:t>Deepak Kumar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Assistant Professor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Department of Veterinary Pathology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Bihar Veterinary College, Patna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Bihar Animal Sciences University, Patna- 14</a:t>
            </a:r>
            <a:endParaRPr lang="en-IN" sz="2400" i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C:\Users\santosh kumar\Desktop\logo b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2137172" cy="162798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752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334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486400"/>
            <a:ext cx="533400" cy="8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5884"/>
            <a:ext cx="9144000" cy="688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Lymanea </a:t>
            </a:r>
            <a:r>
              <a:rPr lang="en-US" dirty="0" err="1" smtClean="0"/>
              <a:t>Spss</a:t>
            </a:r>
            <a:endParaRPr lang="en-IN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419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90101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6677"/>
            <a:ext cx="9144000" cy="688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0"/>
            <a:ext cx="9108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355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lesiones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Lesions in the liver can be divided into –</a:t>
            </a:r>
          </a:p>
          <a:p>
            <a:pPr>
              <a:buNone/>
            </a:pPr>
            <a:r>
              <a:rPr lang="en-US" dirty="0" smtClean="0"/>
              <a:t>1.) Those caused by the migrating larvae &amp;</a:t>
            </a:r>
          </a:p>
          <a:p>
            <a:pPr>
              <a:buNone/>
            </a:pPr>
            <a:r>
              <a:rPr lang="en-US" dirty="0" smtClean="0"/>
              <a:t>2.) Those caused by the adults</a:t>
            </a:r>
          </a:p>
          <a:p>
            <a:pPr>
              <a:buNone/>
            </a:pPr>
            <a:r>
              <a:rPr lang="en-US" dirty="0" smtClean="0"/>
              <a:t>                             However, the effects of both may occur together and penetrate the liver parenchyma, hepatic cells destroyed as the larva migrate, &amp; produced tracts of blood, fibrin &amp; cellular debris.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Flukes that reach the bile ducts, start producing egg by the tenth week following  oral infection &amp; leading to </a:t>
            </a:r>
            <a:r>
              <a:rPr lang="en-US" dirty="0" err="1" smtClean="0"/>
              <a:t>cholangio</a:t>
            </a:r>
            <a:r>
              <a:rPr lang="en-US" dirty="0" smtClean="0"/>
              <a:t>-hepatitis, extensive fibrosis &amp; calcification of the bile ducts gives rise to term “ pipe-stem liver”.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46196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Extensive infection interferes with liver function.</a:t>
            </a:r>
          </a:p>
          <a:p>
            <a:pPr algn="just"/>
            <a:r>
              <a:rPr lang="en-US" dirty="0" smtClean="0"/>
              <a:t>This causes weight loss, or failure to gain normally. Raised hepatic serum enzymes, </a:t>
            </a:r>
            <a:r>
              <a:rPr lang="en-US" dirty="0" err="1" smtClean="0"/>
              <a:t>eosinophilia</a:t>
            </a:r>
            <a:r>
              <a:rPr lang="en-US" dirty="0" smtClean="0"/>
              <a:t>, </a:t>
            </a:r>
            <a:r>
              <a:rPr lang="en-US" dirty="0" err="1" smtClean="0"/>
              <a:t>hypoproteninaemia</a:t>
            </a:r>
            <a:r>
              <a:rPr lang="en-US" dirty="0" smtClean="0"/>
              <a:t>, &amp; </a:t>
            </a:r>
            <a:r>
              <a:rPr lang="en-US" dirty="0" err="1" smtClean="0"/>
              <a:t>anaemia</a:t>
            </a:r>
            <a:r>
              <a:rPr lang="en-US" dirty="0" smtClean="0"/>
              <a:t> are common findings.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01031"/>
            <a:ext cx="5715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TREMATODES ( FLUKES 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Trematodes are flat worm, most are leaf-like in shape &amp; have one or two suckers.</a:t>
            </a:r>
          </a:p>
          <a:p>
            <a:r>
              <a:rPr lang="en-US" dirty="0" smtClean="0"/>
              <a:t>Liver flukes are important pathogens of domestic animals, particularly sheep &amp; cattle, &amp; are widely prevalent in India.</a:t>
            </a:r>
          </a:p>
          <a:p>
            <a:r>
              <a:rPr lang="en-US" dirty="0" smtClean="0"/>
              <a:t>The most important species are Fasciola hepatica ( common liver fluke), f. </a:t>
            </a:r>
            <a:r>
              <a:rPr lang="en-US" dirty="0" err="1" smtClean="0"/>
              <a:t>gigantica</a:t>
            </a:r>
            <a:r>
              <a:rPr lang="en-US" dirty="0" smtClean="0"/>
              <a:t> ( large African liver fluke)</a:t>
            </a:r>
          </a:p>
          <a:p>
            <a:r>
              <a:rPr lang="en-US" dirty="0" smtClean="0"/>
              <a:t>F. magna is large liver fluke present in liver but it has been reported  in lungs.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Histopathology </a:t>
            </a:r>
            <a:endParaRPr lang="en-IN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69231"/>
            <a:ext cx="81534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64104"/>
            <a:ext cx="9144000" cy="69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304800"/>
            <a:ext cx="860078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Fasciolia hepatica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Fascioliasis is very important disease of cattle in India.</a:t>
            </a:r>
          </a:p>
          <a:p>
            <a:pPr algn="just"/>
            <a:r>
              <a:rPr lang="en-US" dirty="0" smtClean="0"/>
              <a:t> F. hepatica in its adult form is found in the liver, bile ducts &amp; gallbladder in cattle &amp; sheep.</a:t>
            </a:r>
          </a:p>
          <a:p>
            <a:pPr algn="just"/>
            <a:r>
              <a:rPr lang="en-US" dirty="0" smtClean="0"/>
              <a:t>However, it may occurred in the horse ( rarely ), goat, dog, cat, pig, deer &amp; </a:t>
            </a:r>
            <a:r>
              <a:rPr lang="en-US" dirty="0" smtClean="0"/>
              <a:t>even Human.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-197514"/>
            <a:ext cx="9108568" cy="70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6894"/>
            <a:ext cx="9144000" cy="686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304</Words>
  <Application>Microsoft Office PowerPoint</Application>
  <PresentationFormat>On-screen Show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Gross and Microscopic Pathology of Flukes.</vt:lpstr>
      <vt:lpstr>TREMATODES ( FLUKES )</vt:lpstr>
      <vt:lpstr>Slide 3</vt:lpstr>
      <vt:lpstr>Slide 4</vt:lpstr>
      <vt:lpstr>Fasciolia hepatica</vt:lpstr>
      <vt:lpstr>Slide 6</vt:lpstr>
      <vt:lpstr>Slide 7</vt:lpstr>
      <vt:lpstr>Slide 8</vt:lpstr>
      <vt:lpstr>Slide 9</vt:lpstr>
      <vt:lpstr>Slide 10</vt:lpstr>
      <vt:lpstr>Lymanea Spss</vt:lpstr>
      <vt:lpstr>Slide 12</vt:lpstr>
      <vt:lpstr>Slide 13</vt:lpstr>
      <vt:lpstr>Slide 14</vt:lpstr>
      <vt:lpstr>lesiones</vt:lpstr>
      <vt:lpstr>Lesions </vt:lpstr>
      <vt:lpstr>Slide 17</vt:lpstr>
      <vt:lpstr>Slide 18</vt:lpstr>
      <vt:lpstr>Slide 19</vt:lpstr>
      <vt:lpstr>Histopathology 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santosh kumar</dc:creator>
  <cp:lastModifiedBy>santosh kumar</cp:lastModifiedBy>
  <cp:revision>37</cp:revision>
  <dcterms:created xsi:type="dcterms:W3CDTF">2006-08-16T00:00:00Z</dcterms:created>
  <dcterms:modified xsi:type="dcterms:W3CDTF">2020-05-14T06:11:49Z</dcterms:modified>
</cp:coreProperties>
</file>