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8"/>
  </p:notesMasterIdLst>
  <p:sldIdLst>
    <p:sldId id="256" r:id="rId2"/>
    <p:sldId id="433" r:id="rId3"/>
    <p:sldId id="451" r:id="rId4"/>
    <p:sldId id="452" r:id="rId5"/>
    <p:sldId id="453" r:id="rId6"/>
    <p:sldId id="455" r:id="rId7"/>
    <p:sldId id="454" r:id="rId8"/>
    <p:sldId id="456" r:id="rId9"/>
    <p:sldId id="457" r:id="rId10"/>
    <p:sldId id="458" r:id="rId11"/>
    <p:sldId id="460" r:id="rId12"/>
    <p:sldId id="461" r:id="rId13"/>
    <p:sldId id="464" r:id="rId14"/>
    <p:sldId id="462" r:id="rId15"/>
    <p:sldId id="463" r:id="rId16"/>
    <p:sldId id="4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7EE83-2189-475B-A584-B220733B048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1A71A72-BFCC-4262-BDEF-48230E9EB675}">
      <dgm:prSet phldrT="[Text]"/>
      <dgm:spPr/>
      <dgm:t>
        <a:bodyPr/>
        <a:lstStyle/>
        <a:p>
          <a:r>
            <a:rPr lang="en-US" dirty="0" smtClean="0"/>
            <a:t>Swamp Cancer</a:t>
          </a:r>
          <a:endParaRPr lang="en-IN" dirty="0"/>
        </a:p>
      </dgm:t>
    </dgm:pt>
    <dgm:pt modelId="{EE86CF3E-FBE8-4E92-A3BD-E6DA7BD593E1}" type="parTrans" cxnId="{DFFDE3F0-F446-4A64-846B-504CE21D1534}">
      <dgm:prSet/>
      <dgm:spPr/>
      <dgm:t>
        <a:bodyPr/>
        <a:lstStyle/>
        <a:p>
          <a:endParaRPr lang="en-IN"/>
        </a:p>
      </dgm:t>
    </dgm:pt>
    <dgm:pt modelId="{E8B26054-BF28-4633-9116-B376819B5267}" type="sibTrans" cxnId="{DFFDE3F0-F446-4A64-846B-504CE21D1534}">
      <dgm:prSet/>
      <dgm:spPr/>
      <dgm:t>
        <a:bodyPr/>
        <a:lstStyle/>
        <a:p>
          <a:endParaRPr lang="en-IN"/>
        </a:p>
      </dgm:t>
    </dgm:pt>
    <dgm:pt modelId="{F04C0443-2FCA-4086-B07C-463A9A4235BC}">
      <dgm:prSet phldrT="[Text]"/>
      <dgm:spPr/>
      <dgm:t>
        <a:bodyPr/>
        <a:lstStyle/>
        <a:p>
          <a:r>
            <a:rPr lang="en-US" dirty="0" smtClean="0"/>
            <a:t>Summer Sore</a:t>
          </a:r>
          <a:endParaRPr lang="en-IN" dirty="0"/>
        </a:p>
      </dgm:t>
    </dgm:pt>
    <dgm:pt modelId="{6A6079FC-4539-42CC-87BC-D779F30B502C}" type="parTrans" cxnId="{0521F04C-3F2F-40EE-B124-DB83EDF83D53}">
      <dgm:prSet/>
      <dgm:spPr/>
      <dgm:t>
        <a:bodyPr/>
        <a:lstStyle/>
        <a:p>
          <a:endParaRPr lang="en-IN"/>
        </a:p>
      </dgm:t>
    </dgm:pt>
    <dgm:pt modelId="{C71F9026-BB09-4516-A6EC-098142000F91}" type="sibTrans" cxnId="{0521F04C-3F2F-40EE-B124-DB83EDF83D53}">
      <dgm:prSet/>
      <dgm:spPr/>
      <dgm:t>
        <a:bodyPr/>
        <a:lstStyle/>
        <a:p>
          <a:endParaRPr lang="en-IN"/>
        </a:p>
      </dgm:t>
    </dgm:pt>
    <dgm:pt modelId="{573E8E81-1911-4B53-98E5-D034D40971B0}">
      <dgm:prSet phldrT="[Text]"/>
      <dgm:spPr/>
      <dgm:t>
        <a:bodyPr/>
        <a:lstStyle/>
        <a:p>
          <a:r>
            <a:rPr lang="en-US" dirty="0" err="1" smtClean="0"/>
            <a:t>Bursattee</a:t>
          </a:r>
          <a:endParaRPr lang="en-IN" dirty="0"/>
        </a:p>
      </dgm:t>
    </dgm:pt>
    <dgm:pt modelId="{0294F79C-C6DC-47F0-BA07-8D2B155322D4}" type="parTrans" cxnId="{C3766C99-56F8-497B-84F1-22E9787A84B9}">
      <dgm:prSet/>
      <dgm:spPr/>
      <dgm:t>
        <a:bodyPr/>
        <a:lstStyle/>
        <a:p>
          <a:endParaRPr lang="en-IN"/>
        </a:p>
      </dgm:t>
    </dgm:pt>
    <dgm:pt modelId="{1A901AD6-AFA6-4820-9ACE-204CDE08B29E}" type="sibTrans" cxnId="{C3766C99-56F8-497B-84F1-22E9787A84B9}">
      <dgm:prSet/>
      <dgm:spPr/>
      <dgm:t>
        <a:bodyPr/>
        <a:lstStyle/>
        <a:p>
          <a:endParaRPr lang="en-IN"/>
        </a:p>
      </dgm:t>
    </dgm:pt>
    <dgm:pt modelId="{72BB6286-AF18-4712-A512-ED735A28DE1C}" type="pres">
      <dgm:prSet presAssocID="{2AE7EE83-2189-475B-A584-B220733B04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CA82FDD-1F8F-468F-BCE9-4112B699E0A0}" type="pres">
      <dgm:prSet presAssocID="{B1A71A72-BFCC-4262-BDEF-48230E9EB675}" presName="parentLin" presStyleCnt="0"/>
      <dgm:spPr/>
    </dgm:pt>
    <dgm:pt modelId="{7B80509F-BBC9-48EF-93C2-15351E1F1C31}" type="pres">
      <dgm:prSet presAssocID="{B1A71A72-BFCC-4262-BDEF-48230E9EB675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116B6876-5147-49AF-B1E5-8F27801BD186}" type="pres">
      <dgm:prSet presAssocID="{B1A71A72-BFCC-4262-BDEF-48230E9EB67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B137D3B-CCD3-4A28-9B5D-D89768FD94DC}" type="pres">
      <dgm:prSet presAssocID="{B1A71A72-BFCC-4262-BDEF-48230E9EB675}" presName="negativeSpace" presStyleCnt="0"/>
      <dgm:spPr/>
    </dgm:pt>
    <dgm:pt modelId="{B683A043-482A-4DB3-908F-CAF46B0E2AAA}" type="pres">
      <dgm:prSet presAssocID="{B1A71A72-BFCC-4262-BDEF-48230E9EB675}" presName="childText" presStyleLbl="conFgAcc1" presStyleIdx="0" presStyleCnt="3">
        <dgm:presLayoutVars>
          <dgm:bulletEnabled val="1"/>
        </dgm:presLayoutVars>
      </dgm:prSet>
      <dgm:spPr/>
    </dgm:pt>
    <dgm:pt modelId="{DBEC5B26-AD0D-4E70-85AC-3562C4121354}" type="pres">
      <dgm:prSet presAssocID="{E8B26054-BF28-4633-9116-B376819B5267}" presName="spaceBetweenRectangles" presStyleCnt="0"/>
      <dgm:spPr/>
    </dgm:pt>
    <dgm:pt modelId="{475F65F1-C27C-4A39-99EC-E34432AA790A}" type="pres">
      <dgm:prSet presAssocID="{F04C0443-2FCA-4086-B07C-463A9A4235BC}" presName="parentLin" presStyleCnt="0"/>
      <dgm:spPr/>
    </dgm:pt>
    <dgm:pt modelId="{2F1E36A1-A5A3-450F-AD26-F6FE60AB62EC}" type="pres">
      <dgm:prSet presAssocID="{F04C0443-2FCA-4086-B07C-463A9A4235BC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D6C62364-FE5B-4FD6-8487-1624D408519F}" type="pres">
      <dgm:prSet presAssocID="{F04C0443-2FCA-4086-B07C-463A9A4235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1DDF86-ECE8-4730-B6D1-D6825C16180E}" type="pres">
      <dgm:prSet presAssocID="{F04C0443-2FCA-4086-B07C-463A9A4235BC}" presName="negativeSpace" presStyleCnt="0"/>
      <dgm:spPr/>
    </dgm:pt>
    <dgm:pt modelId="{1B074DFC-4DD6-4FD4-A485-6520ABCAFFAB}" type="pres">
      <dgm:prSet presAssocID="{F04C0443-2FCA-4086-B07C-463A9A4235BC}" presName="childText" presStyleLbl="conFgAcc1" presStyleIdx="1" presStyleCnt="3">
        <dgm:presLayoutVars>
          <dgm:bulletEnabled val="1"/>
        </dgm:presLayoutVars>
      </dgm:prSet>
      <dgm:spPr/>
    </dgm:pt>
    <dgm:pt modelId="{852858C9-CD48-4E0B-BD1E-1BFEDBFD9114}" type="pres">
      <dgm:prSet presAssocID="{C71F9026-BB09-4516-A6EC-098142000F91}" presName="spaceBetweenRectangles" presStyleCnt="0"/>
      <dgm:spPr/>
    </dgm:pt>
    <dgm:pt modelId="{A801553A-3FB2-4578-B684-E523D705AAE7}" type="pres">
      <dgm:prSet presAssocID="{573E8E81-1911-4B53-98E5-D034D40971B0}" presName="parentLin" presStyleCnt="0"/>
      <dgm:spPr/>
    </dgm:pt>
    <dgm:pt modelId="{A3FBEA62-BB0D-4F01-855B-417CF3E19F9F}" type="pres">
      <dgm:prSet presAssocID="{573E8E81-1911-4B53-98E5-D034D40971B0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7D48188C-04D4-46C5-B03E-14A359D05232}" type="pres">
      <dgm:prSet presAssocID="{573E8E81-1911-4B53-98E5-D034D40971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7415D60-7D4A-4C0B-8C22-63C1DB4F1744}" type="pres">
      <dgm:prSet presAssocID="{573E8E81-1911-4B53-98E5-D034D40971B0}" presName="negativeSpace" presStyleCnt="0"/>
      <dgm:spPr/>
    </dgm:pt>
    <dgm:pt modelId="{C6E951B5-80D1-4974-839C-2882C090E2E5}" type="pres">
      <dgm:prSet presAssocID="{573E8E81-1911-4B53-98E5-D034D40971B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FDE3F0-F446-4A64-846B-504CE21D1534}" srcId="{2AE7EE83-2189-475B-A584-B220733B048F}" destId="{B1A71A72-BFCC-4262-BDEF-48230E9EB675}" srcOrd="0" destOrd="0" parTransId="{EE86CF3E-FBE8-4E92-A3BD-E6DA7BD593E1}" sibTransId="{E8B26054-BF28-4633-9116-B376819B5267}"/>
    <dgm:cxn modelId="{9D645CE3-7176-4E55-8DC7-661D3D93CEF9}" type="presOf" srcId="{573E8E81-1911-4B53-98E5-D034D40971B0}" destId="{A3FBEA62-BB0D-4F01-855B-417CF3E19F9F}" srcOrd="0" destOrd="0" presId="urn:microsoft.com/office/officeart/2005/8/layout/list1"/>
    <dgm:cxn modelId="{39667824-241F-46C7-91B5-05E330FDD5D2}" type="presOf" srcId="{573E8E81-1911-4B53-98E5-D034D40971B0}" destId="{7D48188C-04D4-46C5-B03E-14A359D05232}" srcOrd="1" destOrd="0" presId="urn:microsoft.com/office/officeart/2005/8/layout/list1"/>
    <dgm:cxn modelId="{C3766C99-56F8-497B-84F1-22E9787A84B9}" srcId="{2AE7EE83-2189-475B-A584-B220733B048F}" destId="{573E8E81-1911-4B53-98E5-D034D40971B0}" srcOrd="2" destOrd="0" parTransId="{0294F79C-C6DC-47F0-BA07-8D2B155322D4}" sibTransId="{1A901AD6-AFA6-4820-9ACE-204CDE08B29E}"/>
    <dgm:cxn modelId="{D7E1362D-D247-4FA9-84F0-3BE28BC8CA5C}" type="presOf" srcId="{2AE7EE83-2189-475B-A584-B220733B048F}" destId="{72BB6286-AF18-4712-A512-ED735A28DE1C}" srcOrd="0" destOrd="0" presId="urn:microsoft.com/office/officeart/2005/8/layout/list1"/>
    <dgm:cxn modelId="{928CF432-A470-4503-9397-084A3C9C0386}" type="presOf" srcId="{F04C0443-2FCA-4086-B07C-463A9A4235BC}" destId="{D6C62364-FE5B-4FD6-8487-1624D408519F}" srcOrd="1" destOrd="0" presId="urn:microsoft.com/office/officeart/2005/8/layout/list1"/>
    <dgm:cxn modelId="{97E0CEC4-7422-4B6F-9CCE-D7E0F4DA1E50}" type="presOf" srcId="{B1A71A72-BFCC-4262-BDEF-48230E9EB675}" destId="{116B6876-5147-49AF-B1E5-8F27801BD186}" srcOrd="1" destOrd="0" presId="urn:microsoft.com/office/officeart/2005/8/layout/list1"/>
    <dgm:cxn modelId="{0521F04C-3F2F-40EE-B124-DB83EDF83D53}" srcId="{2AE7EE83-2189-475B-A584-B220733B048F}" destId="{F04C0443-2FCA-4086-B07C-463A9A4235BC}" srcOrd="1" destOrd="0" parTransId="{6A6079FC-4539-42CC-87BC-D779F30B502C}" sibTransId="{C71F9026-BB09-4516-A6EC-098142000F91}"/>
    <dgm:cxn modelId="{ECE450E3-4E4D-4266-AAC2-485A55EBC206}" type="presOf" srcId="{B1A71A72-BFCC-4262-BDEF-48230E9EB675}" destId="{7B80509F-BBC9-48EF-93C2-15351E1F1C31}" srcOrd="0" destOrd="0" presId="urn:microsoft.com/office/officeart/2005/8/layout/list1"/>
    <dgm:cxn modelId="{E83975DE-DE62-4641-B08D-E70396DA7A61}" type="presOf" srcId="{F04C0443-2FCA-4086-B07C-463A9A4235BC}" destId="{2F1E36A1-A5A3-450F-AD26-F6FE60AB62EC}" srcOrd="0" destOrd="0" presId="urn:microsoft.com/office/officeart/2005/8/layout/list1"/>
    <dgm:cxn modelId="{9CB2677F-E662-4B98-AC59-DC0AE87249F1}" type="presParOf" srcId="{72BB6286-AF18-4712-A512-ED735A28DE1C}" destId="{4CA82FDD-1F8F-468F-BCE9-4112B699E0A0}" srcOrd="0" destOrd="0" presId="urn:microsoft.com/office/officeart/2005/8/layout/list1"/>
    <dgm:cxn modelId="{76E64BAA-336E-4B08-96B6-C948CC4308EB}" type="presParOf" srcId="{4CA82FDD-1F8F-468F-BCE9-4112B699E0A0}" destId="{7B80509F-BBC9-48EF-93C2-15351E1F1C31}" srcOrd="0" destOrd="0" presId="urn:microsoft.com/office/officeart/2005/8/layout/list1"/>
    <dgm:cxn modelId="{9A30096E-D79F-4509-8A5D-A913CB29D7FB}" type="presParOf" srcId="{4CA82FDD-1F8F-468F-BCE9-4112B699E0A0}" destId="{116B6876-5147-49AF-B1E5-8F27801BD186}" srcOrd="1" destOrd="0" presId="urn:microsoft.com/office/officeart/2005/8/layout/list1"/>
    <dgm:cxn modelId="{E63B8D8A-19F8-44B5-937C-F4294BC2D32A}" type="presParOf" srcId="{72BB6286-AF18-4712-A512-ED735A28DE1C}" destId="{AB137D3B-CCD3-4A28-9B5D-D89768FD94DC}" srcOrd="1" destOrd="0" presId="urn:microsoft.com/office/officeart/2005/8/layout/list1"/>
    <dgm:cxn modelId="{8B5CBA1B-7394-49BD-B7D8-5ACD25C4E67D}" type="presParOf" srcId="{72BB6286-AF18-4712-A512-ED735A28DE1C}" destId="{B683A043-482A-4DB3-908F-CAF46B0E2AAA}" srcOrd="2" destOrd="0" presId="urn:microsoft.com/office/officeart/2005/8/layout/list1"/>
    <dgm:cxn modelId="{5870C93A-C797-4DB5-BB8A-151C5FEC21DB}" type="presParOf" srcId="{72BB6286-AF18-4712-A512-ED735A28DE1C}" destId="{DBEC5B26-AD0D-4E70-85AC-3562C4121354}" srcOrd="3" destOrd="0" presId="urn:microsoft.com/office/officeart/2005/8/layout/list1"/>
    <dgm:cxn modelId="{56376770-7815-40D0-BE1E-16CCD3E75A89}" type="presParOf" srcId="{72BB6286-AF18-4712-A512-ED735A28DE1C}" destId="{475F65F1-C27C-4A39-99EC-E34432AA790A}" srcOrd="4" destOrd="0" presId="urn:microsoft.com/office/officeart/2005/8/layout/list1"/>
    <dgm:cxn modelId="{4618AE81-CFF6-46A5-9F21-F2926BA0ABDB}" type="presParOf" srcId="{475F65F1-C27C-4A39-99EC-E34432AA790A}" destId="{2F1E36A1-A5A3-450F-AD26-F6FE60AB62EC}" srcOrd="0" destOrd="0" presId="urn:microsoft.com/office/officeart/2005/8/layout/list1"/>
    <dgm:cxn modelId="{E0E805E2-1C47-40E9-8B73-074A022C8C30}" type="presParOf" srcId="{475F65F1-C27C-4A39-99EC-E34432AA790A}" destId="{D6C62364-FE5B-4FD6-8487-1624D408519F}" srcOrd="1" destOrd="0" presId="urn:microsoft.com/office/officeart/2005/8/layout/list1"/>
    <dgm:cxn modelId="{6E4025CA-4960-4B9F-8BE5-2B485127B56D}" type="presParOf" srcId="{72BB6286-AF18-4712-A512-ED735A28DE1C}" destId="{8E1DDF86-ECE8-4730-B6D1-D6825C16180E}" srcOrd="5" destOrd="0" presId="urn:microsoft.com/office/officeart/2005/8/layout/list1"/>
    <dgm:cxn modelId="{C6AFF252-FD03-46C7-8590-24565C418AB7}" type="presParOf" srcId="{72BB6286-AF18-4712-A512-ED735A28DE1C}" destId="{1B074DFC-4DD6-4FD4-A485-6520ABCAFFAB}" srcOrd="6" destOrd="0" presId="urn:microsoft.com/office/officeart/2005/8/layout/list1"/>
    <dgm:cxn modelId="{569475CD-6535-4EF2-ADC0-21A8414F2045}" type="presParOf" srcId="{72BB6286-AF18-4712-A512-ED735A28DE1C}" destId="{852858C9-CD48-4E0B-BD1E-1BFEDBFD9114}" srcOrd="7" destOrd="0" presId="urn:microsoft.com/office/officeart/2005/8/layout/list1"/>
    <dgm:cxn modelId="{1F45152B-FFC3-4810-A691-136F93BC939D}" type="presParOf" srcId="{72BB6286-AF18-4712-A512-ED735A28DE1C}" destId="{A801553A-3FB2-4578-B684-E523D705AAE7}" srcOrd="8" destOrd="0" presId="urn:microsoft.com/office/officeart/2005/8/layout/list1"/>
    <dgm:cxn modelId="{E945B822-77E8-419C-803C-B6FE6E7FC448}" type="presParOf" srcId="{A801553A-3FB2-4578-B684-E523D705AAE7}" destId="{A3FBEA62-BB0D-4F01-855B-417CF3E19F9F}" srcOrd="0" destOrd="0" presId="urn:microsoft.com/office/officeart/2005/8/layout/list1"/>
    <dgm:cxn modelId="{826DA465-466D-4D0D-8152-1D810F67779B}" type="presParOf" srcId="{A801553A-3FB2-4578-B684-E523D705AAE7}" destId="{7D48188C-04D4-46C5-B03E-14A359D05232}" srcOrd="1" destOrd="0" presId="urn:microsoft.com/office/officeart/2005/8/layout/list1"/>
    <dgm:cxn modelId="{FF457895-5756-4A9C-86EF-5CABF224F4E6}" type="presParOf" srcId="{72BB6286-AF18-4712-A512-ED735A28DE1C}" destId="{F7415D60-7D4A-4C0B-8C22-63C1DB4F1744}" srcOrd="9" destOrd="0" presId="urn:microsoft.com/office/officeart/2005/8/layout/list1"/>
    <dgm:cxn modelId="{EE25F1E6-8DE2-4325-8046-46CBDD393D78}" type="presParOf" srcId="{72BB6286-AF18-4712-A512-ED735A28DE1C}" destId="{C6E951B5-80D1-4974-839C-2882C090E2E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7F473-166E-42E1-9C6E-11485E245C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FD1AB97-7BF2-4D91-8B03-EC222A7C350C}">
      <dgm:prSet phldrT="[Text]"/>
      <dgm:spPr/>
      <dgm:t>
        <a:bodyPr/>
        <a:lstStyle/>
        <a:p>
          <a:r>
            <a:rPr lang="en-US" dirty="0" err="1" smtClean="0"/>
            <a:t>Habronema</a:t>
          </a:r>
          <a:r>
            <a:rPr lang="en-US" dirty="0" smtClean="0"/>
            <a:t> </a:t>
          </a:r>
          <a:r>
            <a:rPr lang="en-US" dirty="0" err="1" smtClean="0"/>
            <a:t>muscae</a:t>
          </a:r>
          <a:endParaRPr lang="en-IN" dirty="0"/>
        </a:p>
      </dgm:t>
    </dgm:pt>
    <dgm:pt modelId="{3DE429F9-AF5F-42C8-9AC5-20DDD467A44F}" type="parTrans" cxnId="{420EE8C8-CB44-43CA-A36D-651C7EC1E51E}">
      <dgm:prSet/>
      <dgm:spPr/>
      <dgm:t>
        <a:bodyPr/>
        <a:lstStyle/>
        <a:p>
          <a:endParaRPr lang="en-IN"/>
        </a:p>
      </dgm:t>
    </dgm:pt>
    <dgm:pt modelId="{D8676BD0-9803-4B52-8FA1-CB4118D1EB80}" type="sibTrans" cxnId="{420EE8C8-CB44-43CA-A36D-651C7EC1E51E}">
      <dgm:prSet/>
      <dgm:spPr/>
      <dgm:t>
        <a:bodyPr/>
        <a:lstStyle/>
        <a:p>
          <a:endParaRPr lang="en-IN"/>
        </a:p>
      </dgm:t>
    </dgm:pt>
    <dgm:pt modelId="{EC3C812B-2E1B-499E-958D-DC82A404528C}">
      <dgm:prSet phldrT="[Text]"/>
      <dgm:spPr/>
      <dgm:t>
        <a:bodyPr/>
        <a:lstStyle/>
        <a:p>
          <a:r>
            <a:rPr lang="en-US" dirty="0" err="1" smtClean="0"/>
            <a:t>Habronema</a:t>
          </a:r>
          <a:r>
            <a:rPr lang="en-US" dirty="0" smtClean="0"/>
            <a:t> </a:t>
          </a:r>
          <a:r>
            <a:rPr lang="en-US" dirty="0" err="1" smtClean="0"/>
            <a:t>majus</a:t>
          </a:r>
          <a:endParaRPr lang="en-IN" dirty="0"/>
        </a:p>
      </dgm:t>
    </dgm:pt>
    <dgm:pt modelId="{276F1A57-F2F5-4124-A90E-B91B840CE09F}" type="parTrans" cxnId="{C060347F-2210-46C3-8087-6D5049798BDC}">
      <dgm:prSet/>
      <dgm:spPr/>
      <dgm:t>
        <a:bodyPr/>
        <a:lstStyle/>
        <a:p>
          <a:endParaRPr lang="en-IN"/>
        </a:p>
      </dgm:t>
    </dgm:pt>
    <dgm:pt modelId="{D36E9BF9-0927-4461-AD71-DDDDDAD44BB8}" type="sibTrans" cxnId="{C060347F-2210-46C3-8087-6D5049798BDC}">
      <dgm:prSet/>
      <dgm:spPr/>
      <dgm:t>
        <a:bodyPr/>
        <a:lstStyle/>
        <a:p>
          <a:endParaRPr lang="en-IN"/>
        </a:p>
      </dgm:t>
    </dgm:pt>
    <dgm:pt modelId="{F8253ED2-6367-42CF-9A63-6F0C274A8F39}" type="pres">
      <dgm:prSet presAssocID="{1DB7F473-166E-42E1-9C6E-11485E245C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D1E1D63-5E73-4C9B-9BA2-6BBD20D9A40D}" type="pres">
      <dgm:prSet presAssocID="{5FD1AB97-7BF2-4D91-8B03-EC222A7C350C}" presName="parentLin" presStyleCnt="0"/>
      <dgm:spPr/>
    </dgm:pt>
    <dgm:pt modelId="{2B104B96-3865-4EA1-8C24-B8FDBDA1C37F}" type="pres">
      <dgm:prSet presAssocID="{5FD1AB97-7BF2-4D91-8B03-EC222A7C350C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E98BB2E5-2B69-4A49-9FED-19C0B248D4A0}" type="pres">
      <dgm:prSet presAssocID="{5FD1AB97-7BF2-4D91-8B03-EC222A7C350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10AC929-55EB-4325-BCE4-2FBF122A9DC9}" type="pres">
      <dgm:prSet presAssocID="{5FD1AB97-7BF2-4D91-8B03-EC222A7C350C}" presName="negativeSpace" presStyleCnt="0"/>
      <dgm:spPr/>
    </dgm:pt>
    <dgm:pt modelId="{38B7C7D6-7C5E-4F44-8300-DB3BC85B47E2}" type="pres">
      <dgm:prSet presAssocID="{5FD1AB97-7BF2-4D91-8B03-EC222A7C350C}" presName="childText" presStyleLbl="conFgAcc1" presStyleIdx="0" presStyleCnt="2">
        <dgm:presLayoutVars>
          <dgm:bulletEnabled val="1"/>
        </dgm:presLayoutVars>
      </dgm:prSet>
      <dgm:spPr/>
    </dgm:pt>
    <dgm:pt modelId="{850533D7-C4B6-4EF8-BEFE-4F84D2D3E39B}" type="pres">
      <dgm:prSet presAssocID="{D8676BD0-9803-4B52-8FA1-CB4118D1EB80}" presName="spaceBetweenRectangles" presStyleCnt="0"/>
      <dgm:spPr/>
    </dgm:pt>
    <dgm:pt modelId="{9F6EAF01-D7FD-49E5-B982-7BA140332F9C}" type="pres">
      <dgm:prSet presAssocID="{EC3C812B-2E1B-499E-958D-DC82A404528C}" presName="parentLin" presStyleCnt="0"/>
      <dgm:spPr/>
    </dgm:pt>
    <dgm:pt modelId="{A523CE51-29F0-4F29-9735-BEE10C3EF5E8}" type="pres">
      <dgm:prSet presAssocID="{EC3C812B-2E1B-499E-958D-DC82A404528C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53C6A2E4-C0E0-416E-8169-EF79E84D0B7B}" type="pres">
      <dgm:prSet presAssocID="{EC3C812B-2E1B-499E-958D-DC82A404528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BC02FF0-9C49-473F-90C8-7228BCDBB10E}" type="pres">
      <dgm:prSet presAssocID="{EC3C812B-2E1B-499E-958D-DC82A404528C}" presName="negativeSpace" presStyleCnt="0"/>
      <dgm:spPr/>
    </dgm:pt>
    <dgm:pt modelId="{8FA0CE60-DEE7-4922-8CD0-BA8393D577BC}" type="pres">
      <dgm:prSet presAssocID="{EC3C812B-2E1B-499E-958D-DC82A404528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91C81F5-15B1-4BC9-914A-72A830696AA6}" type="presOf" srcId="{EC3C812B-2E1B-499E-958D-DC82A404528C}" destId="{A523CE51-29F0-4F29-9735-BEE10C3EF5E8}" srcOrd="0" destOrd="0" presId="urn:microsoft.com/office/officeart/2005/8/layout/list1"/>
    <dgm:cxn modelId="{494B8525-D86F-449E-ACB3-7039E2D459B1}" type="presOf" srcId="{EC3C812B-2E1B-499E-958D-DC82A404528C}" destId="{53C6A2E4-C0E0-416E-8169-EF79E84D0B7B}" srcOrd="1" destOrd="0" presId="urn:microsoft.com/office/officeart/2005/8/layout/list1"/>
    <dgm:cxn modelId="{420EE8C8-CB44-43CA-A36D-651C7EC1E51E}" srcId="{1DB7F473-166E-42E1-9C6E-11485E245CAB}" destId="{5FD1AB97-7BF2-4D91-8B03-EC222A7C350C}" srcOrd="0" destOrd="0" parTransId="{3DE429F9-AF5F-42C8-9AC5-20DDD467A44F}" sibTransId="{D8676BD0-9803-4B52-8FA1-CB4118D1EB80}"/>
    <dgm:cxn modelId="{6DB01FAE-1780-434D-A34C-F1BE0F8A6291}" type="presOf" srcId="{1DB7F473-166E-42E1-9C6E-11485E245CAB}" destId="{F8253ED2-6367-42CF-9A63-6F0C274A8F39}" srcOrd="0" destOrd="0" presId="urn:microsoft.com/office/officeart/2005/8/layout/list1"/>
    <dgm:cxn modelId="{C060347F-2210-46C3-8087-6D5049798BDC}" srcId="{1DB7F473-166E-42E1-9C6E-11485E245CAB}" destId="{EC3C812B-2E1B-499E-958D-DC82A404528C}" srcOrd="1" destOrd="0" parTransId="{276F1A57-F2F5-4124-A90E-B91B840CE09F}" sibTransId="{D36E9BF9-0927-4461-AD71-DDDDDAD44BB8}"/>
    <dgm:cxn modelId="{AEC79E28-8751-4FB6-B22E-D0F4CB08A3E0}" type="presOf" srcId="{5FD1AB97-7BF2-4D91-8B03-EC222A7C350C}" destId="{2B104B96-3865-4EA1-8C24-B8FDBDA1C37F}" srcOrd="0" destOrd="0" presId="urn:microsoft.com/office/officeart/2005/8/layout/list1"/>
    <dgm:cxn modelId="{65B91D34-F1B3-41EA-8B0E-F96590A31772}" type="presOf" srcId="{5FD1AB97-7BF2-4D91-8B03-EC222A7C350C}" destId="{E98BB2E5-2B69-4A49-9FED-19C0B248D4A0}" srcOrd="1" destOrd="0" presId="urn:microsoft.com/office/officeart/2005/8/layout/list1"/>
    <dgm:cxn modelId="{84BA1C17-7BEF-4C4D-BA77-94C35F8EE3F8}" type="presParOf" srcId="{F8253ED2-6367-42CF-9A63-6F0C274A8F39}" destId="{ED1E1D63-5E73-4C9B-9BA2-6BBD20D9A40D}" srcOrd="0" destOrd="0" presId="urn:microsoft.com/office/officeart/2005/8/layout/list1"/>
    <dgm:cxn modelId="{A0282C0E-1025-43EC-82F3-E296423FE90E}" type="presParOf" srcId="{ED1E1D63-5E73-4C9B-9BA2-6BBD20D9A40D}" destId="{2B104B96-3865-4EA1-8C24-B8FDBDA1C37F}" srcOrd="0" destOrd="0" presId="urn:microsoft.com/office/officeart/2005/8/layout/list1"/>
    <dgm:cxn modelId="{44BF0CC3-F367-47B6-B20F-951E125A1414}" type="presParOf" srcId="{ED1E1D63-5E73-4C9B-9BA2-6BBD20D9A40D}" destId="{E98BB2E5-2B69-4A49-9FED-19C0B248D4A0}" srcOrd="1" destOrd="0" presId="urn:microsoft.com/office/officeart/2005/8/layout/list1"/>
    <dgm:cxn modelId="{3A40C503-E003-4174-AA1B-131AA05604B6}" type="presParOf" srcId="{F8253ED2-6367-42CF-9A63-6F0C274A8F39}" destId="{B10AC929-55EB-4325-BCE4-2FBF122A9DC9}" srcOrd="1" destOrd="0" presId="urn:microsoft.com/office/officeart/2005/8/layout/list1"/>
    <dgm:cxn modelId="{2EDBD874-1E31-4099-B5DA-D844FCBF0FFC}" type="presParOf" srcId="{F8253ED2-6367-42CF-9A63-6F0C274A8F39}" destId="{38B7C7D6-7C5E-4F44-8300-DB3BC85B47E2}" srcOrd="2" destOrd="0" presId="urn:microsoft.com/office/officeart/2005/8/layout/list1"/>
    <dgm:cxn modelId="{933B9B5C-E7DF-4118-831C-A30E48B5412F}" type="presParOf" srcId="{F8253ED2-6367-42CF-9A63-6F0C274A8F39}" destId="{850533D7-C4B6-4EF8-BEFE-4F84D2D3E39B}" srcOrd="3" destOrd="0" presId="urn:microsoft.com/office/officeart/2005/8/layout/list1"/>
    <dgm:cxn modelId="{CC0A6D3D-4F51-430F-996C-1D67182B8819}" type="presParOf" srcId="{F8253ED2-6367-42CF-9A63-6F0C274A8F39}" destId="{9F6EAF01-D7FD-49E5-B982-7BA140332F9C}" srcOrd="4" destOrd="0" presId="urn:microsoft.com/office/officeart/2005/8/layout/list1"/>
    <dgm:cxn modelId="{2AE3C6C3-4B5C-4AC0-B253-8AF1744ECE8E}" type="presParOf" srcId="{9F6EAF01-D7FD-49E5-B982-7BA140332F9C}" destId="{A523CE51-29F0-4F29-9735-BEE10C3EF5E8}" srcOrd="0" destOrd="0" presId="urn:microsoft.com/office/officeart/2005/8/layout/list1"/>
    <dgm:cxn modelId="{1A8B0EB9-C863-446E-A931-FDD74666CF9F}" type="presParOf" srcId="{9F6EAF01-D7FD-49E5-B982-7BA140332F9C}" destId="{53C6A2E4-C0E0-416E-8169-EF79E84D0B7B}" srcOrd="1" destOrd="0" presId="urn:microsoft.com/office/officeart/2005/8/layout/list1"/>
    <dgm:cxn modelId="{AEA51BD6-57E2-4AE3-B8F1-23FE58CF8CB3}" type="presParOf" srcId="{F8253ED2-6367-42CF-9A63-6F0C274A8F39}" destId="{2BC02FF0-9C49-473F-90C8-7228BCDBB10E}" srcOrd="5" destOrd="0" presId="urn:microsoft.com/office/officeart/2005/8/layout/list1"/>
    <dgm:cxn modelId="{2FDD0A51-9A13-4974-BC33-37AD969CC1D2}" type="presParOf" srcId="{F8253ED2-6367-42CF-9A63-6F0C274A8F39}" destId="{8FA0CE60-DEE7-4922-8CD0-BA8393D577B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096ABB-1A17-4578-9213-16175FB3066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AAAEAE0-BD58-40F7-A1C7-A2AE67C67763}">
      <dgm:prSet phldrT="[Text]"/>
      <dgm:spPr/>
      <dgm:t>
        <a:bodyPr/>
        <a:lstStyle/>
        <a:p>
          <a:r>
            <a:rPr lang="en-US" dirty="0" err="1" smtClean="0"/>
            <a:t>Habronema</a:t>
          </a:r>
          <a:r>
            <a:rPr lang="en-US" dirty="0" smtClean="0"/>
            <a:t> </a:t>
          </a:r>
          <a:r>
            <a:rPr lang="en-US" dirty="0" err="1" smtClean="0"/>
            <a:t>spp</a:t>
          </a:r>
          <a:endParaRPr lang="en-IN" dirty="0"/>
        </a:p>
      </dgm:t>
    </dgm:pt>
    <dgm:pt modelId="{75F48DB6-A45B-4438-B3E2-81C924DE13C2}" type="parTrans" cxnId="{9EA12AA7-BD6E-4506-A8A2-EB7D54BF0474}">
      <dgm:prSet/>
      <dgm:spPr/>
      <dgm:t>
        <a:bodyPr/>
        <a:lstStyle/>
        <a:p>
          <a:endParaRPr lang="en-IN"/>
        </a:p>
      </dgm:t>
    </dgm:pt>
    <dgm:pt modelId="{64D6C56E-8ED8-40C8-B236-6D03E79CA7F8}" type="sibTrans" cxnId="{9EA12AA7-BD6E-4506-A8A2-EB7D54BF0474}">
      <dgm:prSet/>
      <dgm:spPr/>
      <dgm:t>
        <a:bodyPr/>
        <a:lstStyle/>
        <a:p>
          <a:endParaRPr lang="en-IN"/>
        </a:p>
      </dgm:t>
    </dgm:pt>
    <dgm:pt modelId="{5050A084-15AA-4E8D-AB2C-2BC8809B086E}">
      <dgm:prSet phldrT="[Text]"/>
      <dgm:spPr/>
      <dgm:t>
        <a:bodyPr/>
        <a:lstStyle/>
        <a:p>
          <a:r>
            <a:rPr lang="en-US" dirty="0" smtClean="0"/>
            <a:t>Larvae</a:t>
          </a:r>
          <a:endParaRPr lang="en-IN" dirty="0"/>
        </a:p>
      </dgm:t>
    </dgm:pt>
    <dgm:pt modelId="{BE31CC21-9BC4-4022-977A-7C3BEDC798A8}" type="parTrans" cxnId="{6CE7C6A4-9F4D-4F64-9A71-6C2CFA9A60CA}">
      <dgm:prSet/>
      <dgm:spPr/>
      <dgm:t>
        <a:bodyPr/>
        <a:lstStyle/>
        <a:p>
          <a:endParaRPr lang="en-IN"/>
        </a:p>
      </dgm:t>
    </dgm:pt>
    <dgm:pt modelId="{9641F27E-5B2D-48EB-914B-25A2085079C0}" type="sibTrans" cxnId="{6CE7C6A4-9F4D-4F64-9A71-6C2CFA9A60CA}">
      <dgm:prSet/>
      <dgm:spPr/>
      <dgm:t>
        <a:bodyPr/>
        <a:lstStyle/>
        <a:p>
          <a:endParaRPr lang="en-IN"/>
        </a:p>
      </dgm:t>
    </dgm:pt>
    <dgm:pt modelId="{1035E531-0764-49FC-ACBF-E6EB8D32AC25}">
      <dgm:prSet phldrT="[Text]"/>
      <dgm:spPr/>
      <dgm:t>
        <a:bodyPr/>
        <a:lstStyle/>
        <a:p>
          <a:r>
            <a:rPr lang="en-US" dirty="0" smtClean="0"/>
            <a:t>Gastric mucosa</a:t>
          </a:r>
          <a:endParaRPr lang="en-IN" dirty="0"/>
        </a:p>
      </dgm:t>
    </dgm:pt>
    <dgm:pt modelId="{9943342D-496A-4750-97FC-1BBE657E9275}" type="parTrans" cxnId="{F12E5637-A922-43C8-8CCE-FB33DD4DCEF6}">
      <dgm:prSet/>
      <dgm:spPr/>
      <dgm:t>
        <a:bodyPr/>
        <a:lstStyle/>
        <a:p>
          <a:endParaRPr lang="en-IN"/>
        </a:p>
      </dgm:t>
    </dgm:pt>
    <dgm:pt modelId="{DDAA19D6-A9ED-47ED-895A-5B55F26291B3}" type="sibTrans" cxnId="{F12E5637-A922-43C8-8CCE-FB33DD4DCEF6}">
      <dgm:prSet/>
      <dgm:spPr/>
      <dgm:t>
        <a:bodyPr/>
        <a:lstStyle/>
        <a:p>
          <a:endParaRPr lang="en-IN"/>
        </a:p>
      </dgm:t>
    </dgm:pt>
    <dgm:pt modelId="{62176352-0CB2-4676-936C-DACC0BF13DEA}">
      <dgm:prSet phldrT="[Text]"/>
      <dgm:spPr/>
      <dgm:t>
        <a:bodyPr/>
        <a:lstStyle/>
        <a:p>
          <a:r>
            <a:rPr lang="en-US" dirty="0" smtClean="0"/>
            <a:t>Development of large</a:t>
          </a:r>
        </a:p>
        <a:p>
          <a:r>
            <a:rPr lang="en-US" dirty="0" err="1" smtClean="0"/>
            <a:t>Granulomatus</a:t>
          </a:r>
          <a:r>
            <a:rPr lang="en-US" dirty="0" smtClean="0"/>
            <a:t> masses </a:t>
          </a:r>
          <a:endParaRPr lang="en-IN" dirty="0"/>
        </a:p>
      </dgm:t>
    </dgm:pt>
    <dgm:pt modelId="{3E31752C-8F9E-4F90-81E5-580B5BF21124}" type="parTrans" cxnId="{CA82FDF0-8CDB-4882-ACEC-0740370638EA}">
      <dgm:prSet/>
      <dgm:spPr/>
      <dgm:t>
        <a:bodyPr/>
        <a:lstStyle/>
        <a:p>
          <a:endParaRPr lang="en-IN"/>
        </a:p>
      </dgm:t>
    </dgm:pt>
    <dgm:pt modelId="{B55F8426-F823-452E-9457-50F7C4FEC49D}" type="sibTrans" cxnId="{CA82FDF0-8CDB-4882-ACEC-0740370638EA}">
      <dgm:prSet/>
      <dgm:spPr/>
      <dgm:t>
        <a:bodyPr/>
        <a:lstStyle/>
        <a:p>
          <a:endParaRPr lang="en-IN"/>
        </a:p>
      </dgm:t>
    </dgm:pt>
    <dgm:pt modelId="{3FFB7E98-5604-46D8-B2A5-E47F4B894D34}">
      <dgm:prSet phldrT="[Text]"/>
      <dgm:spPr/>
      <dgm:t>
        <a:bodyPr/>
        <a:lstStyle/>
        <a:p>
          <a:r>
            <a:rPr lang="en-US" dirty="0" smtClean="0"/>
            <a:t>Tumor of Golf ball like</a:t>
          </a:r>
          <a:endParaRPr lang="en-IN" dirty="0"/>
        </a:p>
      </dgm:t>
    </dgm:pt>
    <dgm:pt modelId="{D5E57C43-1FC9-4986-83AC-1C755027394C}" type="parTrans" cxnId="{6323AC43-6890-46C2-B3D0-6FDD35474E5C}">
      <dgm:prSet/>
      <dgm:spPr/>
      <dgm:t>
        <a:bodyPr/>
        <a:lstStyle/>
        <a:p>
          <a:endParaRPr lang="en-IN"/>
        </a:p>
      </dgm:t>
    </dgm:pt>
    <dgm:pt modelId="{15E44E4C-ECD8-41DD-80C4-22ADFB33006E}" type="sibTrans" cxnId="{6323AC43-6890-46C2-B3D0-6FDD35474E5C}">
      <dgm:prSet/>
      <dgm:spPr/>
      <dgm:t>
        <a:bodyPr/>
        <a:lstStyle/>
        <a:p>
          <a:endParaRPr lang="en-IN"/>
        </a:p>
      </dgm:t>
    </dgm:pt>
    <dgm:pt modelId="{EE5C4B7A-5AD6-4C0A-8EE6-5E293F94B534}" type="pres">
      <dgm:prSet presAssocID="{E4096ABB-1A17-4578-9213-16175FB306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731E983-9120-478E-B297-084EF5CC7BBE}" type="pres">
      <dgm:prSet presAssocID="{3AAAEAE0-BD58-40F7-A1C7-A2AE67C677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E0BCA0-32BB-49EB-AC29-B2DC642E21C9}" type="pres">
      <dgm:prSet presAssocID="{64D6C56E-8ED8-40C8-B236-6D03E79CA7F8}" presName="sibTrans" presStyleLbl="sibTrans2D1" presStyleIdx="0" presStyleCnt="4"/>
      <dgm:spPr/>
      <dgm:t>
        <a:bodyPr/>
        <a:lstStyle/>
        <a:p>
          <a:endParaRPr lang="en-IN"/>
        </a:p>
      </dgm:t>
    </dgm:pt>
    <dgm:pt modelId="{58FB3644-E1FD-4211-BC9D-51628879906D}" type="pres">
      <dgm:prSet presAssocID="{64D6C56E-8ED8-40C8-B236-6D03E79CA7F8}" presName="connectorText" presStyleLbl="sibTrans2D1" presStyleIdx="0" presStyleCnt="4"/>
      <dgm:spPr/>
      <dgm:t>
        <a:bodyPr/>
        <a:lstStyle/>
        <a:p>
          <a:endParaRPr lang="en-IN"/>
        </a:p>
      </dgm:t>
    </dgm:pt>
    <dgm:pt modelId="{84CEF1A3-17F8-4584-89FF-E5F2B5D55A51}" type="pres">
      <dgm:prSet presAssocID="{5050A084-15AA-4E8D-AB2C-2BC8809B08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A3376E-29DD-468B-AB49-5C4AE683BED3}" type="pres">
      <dgm:prSet presAssocID="{9641F27E-5B2D-48EB-914B-25A2085079C0}" presName="sibTrans" presStyleLbl="sibTrans2D1" presStyleIdx="1" presStyleCnt="4"/>
      <dgm:spPr/>
      <dgm:t>
        <a:bodyPr/>
        <a:lstStyle/>
        <a:p>
          <a:endParaRPr lang="en-IN"/>
        </a:p>
      </dgm:t>
    </dgm:pt>
    <dgm:pt modelId="{30CABAD2-7B64-41F5-9A4E-F4323E0652D5}" type="pres">
      <dgm:prSet presAssocID="{9641F27E-5B2D-48EB-914B-25A2085079C0}" presName="connectorText" presStyleLbl="sibTrans2D1" presStyleIdx="1" presStyleCnt="4"/>
      <dgm:spPr/>
      <dgm:t>
        <a:bodyPr/>
        <a:lstStyle/>
        <a:p>
          <a:endParaRPr lang="en-IN"/>
        </a:p>
      </dgm:t>
    </dgm:pt>
    <dgm:pt modelId="{FBD6D9E0-7F71-4D6D-A87B-1941E2EAC63F}" type="pres">
      <dgm:prSet presAssocID="{1035E531-0764-49FC-ACBF-E6EB8D32AC2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489F83F-D1F8-4386-AFA2-DB17142530BB}" type="pres">
      <dgm:prSet presAssocID="{DDAA19D6-A9ED-47ED-895A-5B55F26291B3}" presName="sibTrans" presStyleLbl="sibTrans2D1" presStyleIdx="2" presStyleCnt="4"/>
      <dgm:spPr/>
      <dgm:t>
        <a:bodyPr/>
        <a:lstStyle/>
        <a:p>
          <a:endParaRPr lang="en-IN"/>
        </a:p>
      </dgm:t>
    </dgm:pt>
    <dgm:pt modelId="{A25405D6-1079-4C39-9591-24B019C95D2A}" type="pres">
      <dgm:prSet presAssocID="{DDAA19D6-A9ED-47ED-895A-5B55F26291B3}" presName="connectorText" presStyleLbl="sibTrans2D1" presStyleIdx="2" presStyleCnt="4"/>
      <dgm:spPr/>
      <dgm:t>
        <a:bodyPr/>
        <a:lstStyle/>
        <a:p>
          <a:endParaRPr lang="en-IN"/>
        </a:p>
      </dgm:t>
    </dgm:pt>
    <dgm:pt modelId="{68B409C4-B536-4622-90EF-FDA371629EE3}" type="pres">
      <dgm:prSet presAssocID="{62176352-0CB2-4676-936C-DACC0BF13D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707C237-C8C4-4DFD-B382-E65AA42ED99A}" type="pres">
      <dgm:prSet presAssocID="{B55F8426-F823-452E-9457-50F7C4FEC49D}" presName="sibTrans" presStyleLbl="sibTrans2D1" presStyleIdx="3" presStyleCnt="4"/>
      <dgm:spPr/>
      <dgm:t>
        <a:bodyPr/>
        <a:lstStyle/>
        <a:p>
          <a:endParaRPr lang="en-IN"/>
        </a:p>
      </dgm:t>
    </dgm:pt>
    <dgm:pt modelId="{B73B7946-6643-4290-A297-CD43305F1599}" type="pres">
      <dgm:prSet presAssocID="{B55F8426-F823-452E-9457-50F7C4FEC49D}" presName="connectorText" presStyleLbl="sibTrans2D1" presStyleIdx="3" presStyleCnt="4"/>
      <dgm:spPr/>
      <dgm:t>
        <a:bodyPr/>
        <a:lstStyle/>
        <a:p>
          <a:endParaRPr lang="en-IN"/>
        </a:p>
      </dgm:t>
    </dgm:pt>
    <dgm:pt modelId="{BE982E74-FD7A-4D83-AC63-342E91B0B00B}" type="pres">
      <dgm:prSet presAssocID="{3FFB7E98-5604-46D8-B2A5-E47F4B894D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E7C6A4-9F4D-4F64-9A71-6C2CFA9A60CA}" srcId="{E4096ABB-1A17-4578-9213-16175FB30661}" destId="{5050A084-15AA-4E8D-AB2C-2BC8809B086E}" srcOrd="1" destOrd="0" parTransId="{BE31CC21-9BC4-4022-977A-7C3BEDC798A8}" sibTransId="{9641F27E-5B2D-48EB-914B-25A2085079C0}"/>
    <dgm:cxn modelId="{DD0F393C-844C-418E-9756-43DAC949F93C}" type="presOf" srcId="{62176352-0CB2-4676-936C-DACC0BF13DEA}" destId="{68B409C4-B536-4622-90EF-FDA371629EE3}" srcOrd="0" destOrd="0" presId="urn:microsoft.com/office/officeart/2005/8/layout/process5"/>
    <dgm:cxn modelId="{1AD207CD-EAAA-4C67-AD6A-571783057228}" type="presOf" srcId="{5050A084-15AA-4E8D-AB2C-2BC8809B086E}" destId="{84CEF1A3-17F8-4584-89FF-E5F2B5D55A51}" srcOrd="0" destOrd="0" presId="urn:microsoft.com/office/officeart/2005/8/layout/process5"/>
    <dgm:cxn modelId="{241686DB-54BB-4837-B8C8-449367B086C7}" type="presOf" srcId="{3AAAEAE0-BD58-40F7-A1C7-A2AE67C67763}" destId="{1731E983-9120-478E-B297-084EF5CC7BBE}" srcOrd="0" destOrd="0" presId="urn:microsoft.com/office/officeart/2005/8/layout/process5"/>
    <dgm:cxn modelId="{16BC86DD-5D89-4A2B-9A6D-F886F2E31882}" type="presOf" srcId="{9641F27E-5B2D-48EB-914B-25A2085079C0}" destId="{30CABAD2-7B64-41F5-9A4E-F4323E0652D5}" srcOrd="1" destOrd="0" presId="urn:microsoft.com/office/officeart/2005/8/layout/process5"/>
    <dgm:cxn modelId="{CA82FDF0-8CDB-4882-ACEC-0740370638EA}" srcId="{E4096ABB-1A17-4578-9213-16175FB30661}" destId="{62176352-0CB2-4676-936C-DACC0BF13DEA}" srcOrd="3" destOrd="0" parTransId="{3E31752C-8F9E-4F90-81E5-580B5BF21124}" sibTransId="{B55F8426-F823-452E-9457-50F7C4FEC49D}"/>
    <dgm:cxn modelId="{A47942C8-CD52-4CDE-9D12-3691B8010481}" type="presOf" srcId="{B55F8426-F823-452E-9457-50F7C4FEC49D}" destId="{C707C237-C8C4-4DFD-B382-E65AA42ED99A}" srcOrd="0" destOrd="0" presId="urn:microsoft.com/office/officeart/2005/8/layout/process5"/>
    <dgm:cxn modelId="{F00F7024-161A-4BD0-B670-C2D702006A5E}" type="presOf" srcId="{DDAA19D6-A9ED-47ED-895A-5B55F26291B3}" destId="{1489F83F-D1F8-4386-AFA2-DB17142530BB}" srcOrd="0" destOrd="0" presId="urn:microsoft.com/office/officeart/2005/8/layout/process5"/>
    <dgm:cxn modelId="{6323AC43-6890-46C2-B3D0-6FDD35474E5C}" srcId="{E4096ABB-1A17-4578-9213-16175FB30661}" destId="{3FFB7E98-5604-46D8-B2A5-E47F4B894D34}" srcOrd="4" destOrd="0" parTransId="{D5E57C43-1FC9-4986-83AC-1C755027394C}" sibTransId="{15E44E4C-ECD8-41DD-80C4-22ADFB33006E}"/>
    <dgm:cxn modelId="{13A08001-2B11-4B5A-BCAC-36FA812F0519}" type="presOf" srcId="{1035E531-0764-49FC-ACBF-E6EB8D32AC25}" destId="{FBD6D9E0-7F71-4D6D-A87B-1941E2EAC63F}" srcOrd="0" destOrd="0" presId="urn:microsoft.com/office/officeart/2005/8/layout/process5"/>
    <dgm:cxn modelId="{B79FC82D-8FC5-455B-BB3E-0838963BDFA5}" type="presOf" srcId="{B55F8426-F823-452E-9457-50F7C4FEC49D}" destId="{B73B7946-6643-4290-A297-CD43305F1599}" srcOrd="1" destOrd="0" presId="urn:microsoft.com/office/officeart/2005/8/layout/process5"/>
    <dgm:cxn modelId="{532017AD-BCB6-4A18-8A35-4485C545E67E}" type="presOf" srcId="{E4096ABB-1A17-4578-9213-16175FB30661}" destId="{EE5C4B7A-5AD6-4C0A-8EE6-5E293F94B534}" srcOrd="0" destOrd="0" presId="urn:microsoft.com/office/officeart/2005/8/layout/process5"/>
    <dgm:cxn modelId="{9EA12AA7-BD6E-4506-A8A2-EB7D54BF0474}" srcId="{E4096ABB-1A17-4578-9213-16175FB30661}" destId="{3AAAEAE0-BD58-40F7-A1C7-A2AE67C67763}" srcOrd="0" destOrd="0" parTransId="{75F48DB6-A45B-4438-B3E2-81C924DE13C2}" sibTransId="{64D6C56E-8ED8-40C8-B236-6D03E79CA7F8}"/>
    <dgm:cxn modelId="{A4D57A7D-32D3-47A1-BF9A-F193366E8F5A}" type="presOf" srcId="{3FFB7E98-5604-46D8-B2A5-E47F4B894D34}" destId="{BE982E74-FD7A-4D83-AC63-342E91B0B00B}" srcOrd="0" destOrd="0" presId="urn:microsoft.com/office/officeart/2005/8/layout/process5"/>
    <dgm:cxn modelId="{2D8C3160-EE8F-42BD-A137-EF098D14DBDF}" type="presOf" srcId="{64D6C56E-8ED8-40C8-B236-6D03E79CA7F8}" destId="{1EE0BCA0-32BB-49EB-AC29-B2DC642E21C9}" srcOrd="0" destOrd="0" presId="urn:microsoft.com/office/officeart/2005/8/layout/process5"/>
    <dgm:cxn modelId="{F12E5637-A922-43C8-8CCE-FB33DD4DCEF6}" srcId="{E4096ABB-1A17-4578-9213-16175FB30661}" destId="{1035E531-0764-49FC-ACBF-E6EB8D32AC25}" srcOrd="2" destOrd="0" parTransId="{9943342D-496A-4750-97FC-1BBE657E9275}" sibTransId="{DDAA19D6-A9ED-47ED-895A-5B55F26291B3}"/>
    <dgm:cxn modelId="{D039FF2B-7AE5-4E8C-BD73-621988A1AB3B}" type="presOf" srcId="{64D6C56E-8ED8-40C8-B236-6D03E79CA7F8}" destId="{58FB3644-E1FD-4211-BC9D-51628879906D}" srcOrd="1" destOrd="0" presId="urn:microsoft.com/office/officeart/2005/8/layout/process5"/>
    <dgm:cxn modelId="{3B6601BD-EDA2-4F89-9DDE-7657572B880F}" type="presOf" srcId="{DDAA19D6-A9ED-47ED-895A-5B55F26291B3}" destId="{A25405D6-1079-4C39-9591-24B019C95D2A}" srcOrd="1" destOrd="0" presId="urn:microsoft.com/office/officeart/2005/8/layout/process5"/>
    <dgm:cxn modelId="{17597F79-1ADF-4494-AD50-08A1409FBE68}" type="presOf" srcId="{9641F27E-5B2D-48EB-914B-25A2085079C0}" destId="{10A3376E-29DD-468B-AB49-5C4AE683BED3}" srcOrd="0" destOrd="0" presId="urn:microsoft.com/office/officeart/2005/8/layout/process5"/>
    <dgm:cxn modelId="{65D88158-56AD-4BAD-A59E-4E9ABC63EC47}" type="presParOf" srcId="{EE5C4B7A-5AD6-4C0A-8EE6-5E293F94B534}" destId="{1731E983-9120-478E-B297-084EF5CC7BBE}" srcOrd="0" destOrd="0" presId="urn:microsoft.com/office/officeart/2005/8/layout/process5"/>
    <dgm:cxn modelId="{7E404A88-FDE2-4AB6-AF57-D602AADCFFB2}" type="presParOf" srcId="{EE5C4B7A-5AD6-4C0A-8EE6-5E293F94B534}" destId="{1EE0BCA0-32BB-49EB-AC29-B2DC642E21C9}" srcOrd="1" destOrd="0" presId="urn:microsoft.com/office/officeart/2005/8/layout/process5"/>
    <dgm:cxn modelId="{6F7D2E2C-8E32-457B-AC87-C196312E0DA4}" type="presParOf" srcId="{1EE0BCA0-32BB-49EB-AC29-B2DC642E21C9}" destId="{58FB3644-E1FD-4211-BC9D-51628879906D}" srcOrd="0" destOrd="0" presId="urn:microsoft.com/office/officeart/2005/8/layout/process5"/>
    <dgm:cxn modelId="{BAFDD521-868F-466C-A21F-E5422AD4DF4A}" type="presParOf" srcId="{EE5C4B7A-5AD6-4C0A-8EE6-5E293F94B534}" destId="{84CEF1A3-17F8-4584-89FF-E5F2B5D55A51}" srcOrd="2" destOrd="0" presId="urn:microsoft.com/office/officeart/2005/8/layout/process5"/>
    <dgm:cxn modelId="{8F3649DD-AA59-4C4D-BD62-6CEB6F2D29BA}" type="presParOf" srcId="{EE5C4B7A-5AD6-4C0A-8EE6-5E293F94B534}" destId="{10A3376E-29DD-468B-AB49-5C4AE683BED3}" srcOrd="3" destOrd="0" presId="urn:microsoft.com/office/officeart/2005/8/layout/process5"/>
    <dgm:cxn modelId="{D39CB9F9-65A4-4706-AEBF-B2616AEB6BE1}" type="presParOf" srcId="{10A3376E-29DD-468B-AB49-5C4AE683BED3}" destId="{30CABAD2-7B64-41F5-9A4E-F4323E0652D5}" srcOrd="0" destOrd="0" presId="urn:microsoft.com/office/officeart/2005/8/layout/process5"/>
    <dgm:cxn modelId="{B6665CBB-74CF-4360-A823-7BB845EEF0F5}" type="presParOf" srcId="{EE5C4B7A-5AD6-4C0A-8EE6-5E293F94B534}" destId="{FBD6D9E0-7F71-4D6D-A87B-1941E2EAC63F}" srcOrd="4" destOrd="0" presId="urn:microsoft.com/office/officeart/2005/8/layout/process5"/>
    <dgm:cxn modelId="{D0C43D5A-F87A-4FAB-9401-D9A8CCCE913D}" type="presParOf" srcId="{EE5C4B7A-5AD6-4C0A-8EE6-5E293F94B534}" destId="{1489F83F-D1F8-4386-AFA2-DB17142530BB}" srcOrd="5" destOrd="0" presId="urn:microsoft.com/office/officeart/2005/8/layout/process5"/>
    <dgm:cxn modelId="{BA915CD9-5381-4BC2-BAA7-B8CE16D48B11}" type="presParOf" srcId="{1489F83F-D1F8-4386-AFA2-DB17142530BB}" destId="{A25405D6-1079-4C39-9591-24B019C95D2A}" srcOrd="0" destOrd="0" presId="urn:microsoft.com/office/officeart/2005/8/layout/process5"/>
    <dgm:cxn modelId="{A121B482-771D-4801-B5D7-151210B7857F}" type="presParOf" srcId="{EE5C4B7A-5AD6-4C0A-8EE6-5E293F94B534}" destId="{68B409C4-B536-4622-90EF-FDA371629EE3}" srcOrd="6" destOrd="0" presId="urn:microsoft.com/office/officeart/2005/8/layout/process5"/>
    <dgm:cxn modelId="{1CBEAADA-C93D-41BE-99BA-ECDD393CFD3A}" type="presParOf" srcId="{EE5C4B7A-5AD6-4C0A-8EE6-5E293F94B534}" destId="{C707C237-C8C4-4DFD-B382-E65AA42ED99A}" srcOrd="7" destOrd="0" presId="urn:microsoft.com/office/officeart/2005/8/layout/process5"/>
    <dgm:cxn modelId="{289E4602-F145-46EE-B4E7-8D88EAB16854}" type="presParOf" srcId="{C707C237-C8C4-4DFD-B382-E65AA42ED99A}" destId="{B73B7946-6643-4290-A297-CD43305F1599}" srcOrd="0" destOrd="0" presId="urn:microsoft.com/office/officeart/2005/8/layout/process5"/>
    <dgm:cxn modelId="{42E4A8AF-D727-4F31-9049-406EC0C8A4BE}" type="presParOf" srcId="{EE5C4B7A-5AD6-4C0A-8EE6-5E293F94B534}" destId="{BE982E74-FD7A-4D83-AC63-342E91B0B00B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DE1BAF-74C2-4A05-BC51-5215DD8426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2C67EB3-0B85-4630-87B4-2B409C50EB0B}">
      <dgm:prSet phldrT="[Text]"/>
      <dgm:spPr/>
      <dgm:t>
        <a:bodyPr/>
        <a:lstStyle/>
        <a:p>
          <a:r>
            <a:rPr lang="en-US" dirty="0" err="1" smtClean="0"/>
            <a:t>Ivermectin</a:t>
          </a:r>
          <a:r>
            <a:rPr lang="en-US" dirty="0" smtClean="0"/>
            <a:t> @ 0.2 mg/Kg </a:t>
          </a:r>
          <a:r>
            <a:rPr lang="en-US" dirty="0" err="1" smtClean="0"/>
            <a:t>b.wt</a:t>
          </a:r>
          <a:endParaRPr lang="en-IN" dirty="0"/>
        </a:p>
      </dgm:t>
    </dgm:pt>
    <dgm:pt modelId="{7815EFC4-EAD0-4007-9F11-4A6663328E95}" type="parTrans" cxnId="{1248DDFC-ABFA-4714-9D1D-A953A485256F}">
      <dgm:prSet/>
      <dgm:spPr/>
      <dgm:t>
        <a:bodyPr/>
        <a:lstStyle/>
        <a:p>
          <a:endParaRPr lang="en-IN"/>
        </a:p>
      </dgm:t>
    </dgm:pt>
    <dgm:pt modelId="{85687D7F-B94B-4DB4-B3AA-24C9510758DA}" type="sibTrans" cxnId="{1248DDFC-ABFA-4714-9D1D-A953A485256F}">
      <dgm:prSet/>
      <dgm:spPr/>
      <dgm:t>
        <a:bodyPr/>
        <a:lstStyle/>
        <a:p>
          <a:endParaRPr lang="en-IN"/>
        </a:p>
      </dgm:t>
    </dgm:pt>
    <dgm:pt modelId="{74FC0BF1-E915-4AEE-A27D-96A2B4CE31F9}">
      <dgm:prSet phldrT="[Text]"/>
      <dgm:spPr/>
      <dgm:t>
        <a:bodyPr/>
        <a:lstStyle/>
        <a:p>
          <a:r>
            <a:rPr lang="en-US" dirty="0" err="1" smtClean="0"/>
            <a:t>Fenbendazole</a:t>
          </a:r>
          <a:r>
            <a:rPr lang="en-US" dirty="0" smtClean="0"/>
            <a:t> @ 10mg/kg </a:t>
          </a:r>
          <a:r>
            <a:rPr lang="en-US" dirty="0" err="1" smtClean="0"/>
            <a:t>b.wt</a:t>
          </a:r>
          <a:r>
            <a:rPr lang="en-US" dirty="0" smtClean="0"/>
            <a:t> for 5 days </a:t>
          </a:r>
          <a:endParaRPr lang="en-IN" dirty="0"/>
        </a:p>
      </dgm:t>
    </dgm:pt>
    <dgm:pt modelId="{8710C88E-3B06-4E4C-B1E8-FA7C93A27BC7}" type="parTrans" cxnId="{CAFD8D70-CA65-4DB5-AA77-A7998078470B}">
      <dgm:prSet/>
      <dgm:spPr/>
      <dgm:t>
        <a:bodyPr/>
        <a:lstStyle/>
        <a:p>
          <a:endParaRPr lang="en-IN"/>
        </a:p>
      </dgm:t>
    </dgm:pt>
    <dgm:pt modelId="{7D78957B-1A16-4AC2-BDDA-89729333965E}" type="sibTrans" cxnId="{CAFD8D70-CA65-4DB5-AA77-A7998078470B}">
      <dgm:prSet/>
      <dgm:spPr/>
      <dgm:t>
        <a:bodyPr/>
        <a:lstStyle/>
        <a:p>
          <a:endParaRPr lang="en-IN"/>
        </a:p>
      </dgm:t>
    </dgm:pt>
    <dgm:pt modelId="{CFCE5F83-8A78-4AD5-A68B-A2822C25605D}" type="pres">
      <dgm:prSet presAssocID="{BDDE1BAF-74C2-4A05-BC51-5215DD8426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19AD77D-9716-4B11-A7FB-30488B29BD1C}" type="pres">
      <dgm:prSet presAssocID="{32C67EB3-0B85-4630-87B4-2B409C50EB0B}" presName="parentLin" presStyleCnt="0"/>
      <dgm:spPr/>
    </dgm:pt>
    <dgm:pt modelId="{02096428-5DB0-4F72-B872-6C427B09370A}" type="pres">
      <dgm:prSet presAssocID="{32C67EB3-0B85-4630-87B4-2B409C50EB0B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F6837926-A875-40B6-AB2D-86173D3A5447}" type="pres">
      <dgm:prSet presAssocID="{32C67EB3-0B85-4630-87B4-2B409C50EB0B}" presName="parentText" presStyleLbl="node1" presStyleIdx="0" presStyleCnt="2" custScaleX="12126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FFA4C6A-D279-402E-BD7C-776450E3AA3A}" type="pres">
      <dgm:prSet presAssocID="{32C67EB3-0B85-4630-87B4-2B409C50EB0B}" presName="negativeSpace" presStyleCnt="0"/>
      <dgm:spPr/>
    </dgm:pt>
    <dgm:pt modelId="{60303CEE-1102-4477-A5AD-9A197E093DA8}" type="pres">
      <dgm:prSet presAssocID="{32C67EB3-0B85-4630-87B4-2B409C50EB0B}" presName="childText" presStyleLbl="conFgAcc1" presStyleIdx="0" presStyleCnt="2">
        <dgm:presLayoutVars>
          <dgm:bulletEnabled val="1"/>
        </dgm:presLayoutVars>
      </dgm:prSet>
      <dgm:spPr/>
    </dgm:pt>
    <dgm:pt modelId="{9D1DC307-A220-40FA-AD52-3CE1ABD422C0}" type="pres">
      <dgm:prSet presAssocID="{85687D7F-B94B-4DB4-B3AA-24C9510758DA}" presName="spaceBetweenRectangles" presStyleCnt="0"/>
      <dgm:spPr/>
    </dgm:pt>
    <dgm:pt modelId="{84D92929-8E9F-4B6E-B0D8-6607D3E5C83F}" type="pres">
      <dgm:prSet presAssocID="{74FC0BF1-E915-4AEE-A27D-96A2B4CE31F9}" presName="parentLin" presStyleCnt="0"/>
      <dgm:spPr/>
    </dgm:pt>
    <dgm:pt modelId="{600BDC2B-7C55-40C4-9A0F-5F480FEB0C8C}" type="pres">
      <dgm:prSet presAssocID="{74FC0BF1-E915-4AEE-A27D-96A2B4CE31F9}" presName="parentLeftMargin" presStyleLbl="node1" presStyleIdx="0" presStyleCnt="2"/>
      <dgm:spPr/>
      <dgm:t>
        <a:bodyPr/>
        <a:lstStyle/>
        <a:p>
          <a:endParaRPr lang="en-IN"/>
        </a:p>
      </dgm:t>
    </dgm:pt>
    <dgm:pt modelId="{CCF70F9E-2580-4BFF-B889-320DFDB6B7EF}" type="pres">
      <dgm:prSet presAssocID="{74FC0BF1-E915-4AEE-A27D-96A2B4CE31F9}" presName="parentText" presStyleLbl="node1" presStyleIdx="1" presStyleCnt="2" custScaleX="121264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9CABB7-3B01-432F-B2B8-A40DFCB9BA3A}" type="pres">
      <dgm:prSet presAssocID="{74FC0BF1-E915-4AEE-A27D-96A2B4CE31F9}" presName="negativeSpace" presStyleCnt="0"/>
      <dgm:spPr/>
    </dgm:pt>
    <dgm:pt modelId="{821AE508-CB28-4D79-97CB-96BBBACA7F41}" type="pres">
      <dgm:prSet presAssocID="{74FC0BF1-E915-4AEE-A27D-96A2B4CE31F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CAFD8D70-CA65-4DB5-AA77-A7998078470B}" srcId="{BDDE1BAF-74C2-4A05-BC51-5215DD842676}" destId="{74FC0BF1-E915-4AEE-A27D-96A2B4CE31F9}" srcOrd="1" destOrd="0" parTransId="{8710C88E-3B06-4E4C-B1E8-FA7C93A27BC7}" sibTransId="{7D78957B-1A16-4AC2-BDDA-89729333965E}"/>
    <dgm:cxn modelId="{8186F8AF-3F56-44EF-BDB0-516A08B2BA7A}" type="presOf" srcId="{BDDE1BAF-74C2-4A05-BC51-5215DD842676}" destId="{CFCE5F83-8A78-4AD5-A68B-A2822C25605D}" srcOrd="0" destOrd="0" presId="urn:microsoft.com/office/officeart/2005/8/layout/list1"/>
    <dgm:cxn modelId="{9B1E9662-E9AA-4F6E-8777-475AF1AFB333}" type="presOf" srcId="{74FC0BF1-E915-4AEE-A27D-96A2B4CE31F9}" destId="{600BDC2B-7C55-40C4-9A0F-5F480FEB0C8C}" srcOrd="0" destOrd="0" presId="urn:microsoft.com/office/officeart/2005/8/layout/list1"/>
    <dgm:cxn modelId="{E1208ECC-0E95-4C9F-BAF2-0B347F359DFE}" type="presOf" srcId="{32C67EB3-0B85-4630-87B4-2B409C50EB0B}" destId="{02096428-5DB0-4F72-B872-6C427B09370A}" srcOrd="0" destOrd="0" presId="urn:microsoft.com/office/officeart/2005/8/layout/list1"/>
    <dgm:cxn modelId="{5F644E91-27B5-4A9F-B463-5A68D5ED53DC}" type="presOf" srcId="{32C67EB3-0B85-4630-87B4-2B409C50EB0B}" destId="{F6837926-A875-40B6-AB2D-86173D3A5447}" srcOrd="1" destOrd="0" presId="urn:microsoft.com/office/officeart/2005/8/layout/list1"/>
    <dgm:cxn modelId="{3B2965F8-0217-4D14-8D0F-B22396178D4C}" type="presOf" srcId="{74FC0BF1-E915-4AEE-A27D-96A2B4CE31F9}" destId="{CCF70F9E-2580-4BFF-B889-320DFDB6B7EF}" srcOrd="1" destOrd="0" presId="urn:microsoft.com/office/officeart/2005/8/layout/list1"/>
    <dgm:cxn modelId="{1248DDFC-ABFA-4714-9D1D-A953A485256F}" srcId="{BDDE1BAF-74C2-4A05-BC51-5215DD842676}" destId="{32C67EB3-0B85-4630-87B4-2B409C50EB0B}" srcOrd="0" destOrd="0" parTransId="{7815EFC4-EAD0-4007-9F11-4A6663328E95}" sibTransId="{85687D7F-B94B-4DB4-B3AA-24C9510758DA}"/>
    <dgm:cxn modelId="{F3F3E307-8D20-480B-B3F0-973380310DFC}" type="presParOf" srcId="{CFCE5F83-8A78-4AD5-A68B-A2822C25605D}" destId="{519AD77D-9716-4B11-A7FB-30488B29BD1C}" srcOrd="0" destOrd="0" presId="urn:microsoft.com/office/officeart/2005/8/layout/list1"/>
    <dgm:cxn modelId="{830089A4-8594-4F20-8148-5EC3EF1978AB}" type="presParOf" srcId="{519AD77D-9716-4B11-A7FB-30488B29BD1C}" destId="{02096428-5DB0-4F72-B872-6C427B09370A}" srcOrd="0" destOrd="0" presId="urn:microsoft.com/office/officeart/2005/8/layout/list1"/>
    <dgm:cxn modelId="{40498E4D-8722-41B1-AF98-9C8B0DD0CD39}" type="presParOf" srcId="{519AD77D-9716-4B11-A7FB-30488B29BD1C}" destId="{F6837926-A875-40B6-AB2D-86173D3A5447}" srcOrd="1" destOrd="0" presId="urn:microsoft.com/office/officeart/2005/8/layout/list1"/>
    <dgm:cxn modelId="{37C8378B-9303-4E90-BA92-A72570EA37E0}" type="presParOf" srcId="{CFCE5F83-8A78-4AD5-A68B-A2822C25605D}" destId="{8FFA4C6A-D279-402E-BD7C-776450E3AA3A}" srcOrd="1" destOrd="0" presId="urn:microsoft.com/office/officeart/2005/8/layout/list1"/>
    <dgm:cxn modelId="{07E09ADE-48FE-4089-B8BB-7DD063154EF4}" type="presParOf" srcId="{CFCE5F83-8A78-4AD5-A68B-A2822C25605D}" destId="{60303CEE-1102-4477-A5AD-9A197E093DA8}" srcOrd="2" destOrd="0" presId="urn:microsoft.com/office/officeart/2005/8/layout/list1"/>
    <dgm:cxn modelId="{DE77A55A-AFD7-4297-81A3-2F5D5E83CDC1}" type="presParOf" srcId="{CFCE5F83-8A78-4AD5-A68B-A2822C25605D}" destId="{9D1DC307-A220-40FA-AD52-3CE1ABD422C0}" srcOrd="3" destOrd="0" presId="urn:microsoft.com/office/officeart/2005/8/layout/list1"/>
    <dgm:cxn modelId="{0F6F4BFC-46AD-431E-877E-0EC68AB0A062}" type="presParOf" srcId="{CFCE5F83-8A78-4AD5-A68B-A2822C25605D}" destId="{84D92929-8E9F-4B6E-B0D8-6607D3E5C83F}" srcOrd="4" destOrd="0" presId="urn:microsoft.com/office/officeart/2005/8/layout/list1"/>
    <dgm:cxn modelId="{4284392A-1D7C-49B1-AF49-A6F8D81ECC0A}" type="presParOf" srcId="{84D92929-8E9F-4B6E-B0D8-6607D3E5C83F}" destId="{600BDC2B-7C55-40C4-9A0F-5F480FEB0C8C}" srcOrd="0" destOrd="0" presId="urn:microsoft.com/office/officeart/2005/8/layout/list1"/>
    <dgm:cxn modelId="{F05C937F-71AA-4BF3-8CCD-652EFDDE9832}" type="presParOf" srcId="{84D92929-8E9F-4B6E-B0D8-6607D3E5C83F}" destId="{CCF70F9E-2580-4BFF-B889-320DFDB6B7EF}" srcOrd="1" destOrd="0" presId="urn:microsoft.com/office/officeart/2005/8/layout/list1"/>
    <dgm:cxn modelId="{85189698-330E-4BE7-8A05-9E4102AFE049}" type="presParOf" srcId="{CFCE5F83-8A78-4AD5-A68B-A2822C25605D}" destId="{BB9CABB7-3B01-432F-B2B8-A40DFCB9BA3A}" srcOrd="5" destOrd="0" presId="urn:microsoft.com/office/officeart/2005/8/layout/list1"/>
    <dgm:cxn modelId="{F9BB8513-4E23-4D92-88FC-94BA846D2823}" type="presParOf" srcId="{CFCE5F83-8A78-4AD5-A68B-A2822C25605D}" destId="{821AE508-CB28-4D79-97CB-96BBBACA7F4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A06305-7A4F-4906-BBDF-B49713A20C6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3A5F3C9-18BF-4984-8754-5F8F2C746F06}">
      <dgm:prSet phldrT="[Text]" custT="1"/>
      <dgm:spPr/>
      <dgm:t>
        <a:bodyPr/>
        <a:lstStyle/>
        <a:p>
          <a:r>
            <a:rPr lang="en-US" sz="1000" b="1" dirty="0" smtClean="0"/>
            <a:t>Adult worm</a:t>
          </a:r>
          <a:endParaRPr lang="en-IN" sz="1000" b="1" dirty="0"/>
        </a:p>
      </dgm:t>
    </dgm:pt>
    <dgm:pt modelId="{C7B85D35-75E1-422C-BCB7-F6E817EECA84}" type="parTrans" cxnId="{AE3DBC02-BD56-4D56-9E75-941297D001C0}">
      <dgm:prSet/>
      <dgm:spPr/>
      <dgm:t>
        <a:bodyPr/>
        <a:lstStyle/>
        <a:p>
          <a:endParaRPr lang="en-IN"/>
        </a:p>
      </dgm:t>
    </dgm:pt>
    <dgm:pt modelId="{6C58162C-CB95-416E-A580-651FBE7FFC10}" type="sibTrans" cxnId="{AE3DBC02-BD56-4D56-9E75-941297D001C0}">
      <dgm:prSet custT="1"/>
      <dgm:spPr/>
      <dgm:t>
        <a:bodyPr/>
        <a:lstStyle/>
        <a:p>
          <a:endParaRPr lang="en-IN" sz="1200" b="1"/>
        </a:p>
      </dgm:t>
    </dgm:pt>
    <dgm:pt modelId="{4D424F04-2298-46A8-942C-028892E70FCA}">
      <dgm:prSet phldrT="[Text]" custT="1"/>
      <dgm:spPr/>
      <dgm:t>
        <a:bodyPr/>
        <a:lstStyle/>
        <a:p>
          <a:r>
            <a:rPr lang="en-US" sz="1400" b="1" dirty="0" smtClean="0"/>
            <a:t>Rt. </a:t>
          </a:r>
          <a:r>
            <a:rPr lang="en-US" sz="700" b="1" dirty="0" smtClean="0"/>
            <a:t>Atrium/</a:t>
          </a:r>
          <a:r>
            <a:rPr lang="en-US" sz="700" b="1" dirty="0" err="1" smtClean="0"/>
            <a:t>Rt.Ventricle</a:t>
          </a:r>
          <a:r>
            <a:rPr lang="en-US" sz="700" b="1" dirty="0" smtClean="0"/>
            <a:t>/</a:t>
          </a:r>
          <a:r>
            <a:rPr lang="en-US" sz="700" b="1" dirty="0" err="1" smtClean="0"/>
            <a:t>Pul.Artery</a:t>
          </a:r>
          <a:endParaRPr lang="en-IN" sz="700" b="1" dirty="0"/>
        </a:p>
      </dgm:t>
    </dgm:pt>
    <dgm:pt modelId="{CC256BEA-AD24-4343-B104-F6F180A14D8A}" type="parTrans" cxnId="{484B1BBC-5A13-4338-83BB-2A9839D487F7}">
      <dgm:prSet/>
      <dgm:spPr/>
      <dgm:t>
        <a:bodyPr/>
        <a:lstStyle/>
        <a:p>
          <a:endParaRPr lang="en-IN"/>
        </a:p>
      </dgm:t>
    </dgm:pt>
    <dgm:pt modelId="{A2A8F7BB-36AE-4CF6-9066-5B89410C8148}" type="sibTrans" cxnId="{484B1BBC-5A13-4338-83BB-2A9839D487F7}">
      <dgm:prSet custT="1"/>
      <dgm:spPr/>
      <dgm:t>
        <a:bodyPr/>
        <a:lstStyle/>
        <a:p>
          <a:endParaRPr lang="en-IN" sz="1200" b="1"/>
        </a:p>
      </dgm:t>
    </dgm:pt>
    <dgm:pt modelId="{72FD25C4-8CB1-47A1-992A-2551E5FD936C}">
      <dgm:prSet phldrT="[Text]" custT="1"/>
      <dgm:spPr/>
      <dgm:t>
        <a:bodyPr/>
        <a:lstStyle/>
        <a:p>
          <a:r>
            <a:rPr lang="en-US" sz="1400" b="1" dirty="0" smtClean="0"/>
            <a:t>Lay eggs</a:t>
          </a:r>
          <a:endParaRPr lang="en-IN" sz="1400" b="1" dirty="0"/>
        </a:p>
      </dgm:t>
    </dgm:pt>
    <dgm:pt modelId="{0CCFA02F-DA2B-4313-A713-6256D4C696A9}" type="parTrans" cxnId="{8AF74295-BBA3-4092-A3AA-119464580A64}">
      <dgm:prSet/>
      <dgm:spPr/>
      <dgm:t>
        <a:bodyPr/>
        <a:lstStyle/>
        <a:p>
          <a:endParaRPr lang="en-IN"/>
        </a:p>
      </dgm:t>
    </dgm:pt>
    <dgm:pt modelId="{0387417D-90F8-44DD-B0E4-2AE76CBC4F0C}" type="sibTrans" cxnId="{8AF74295-BBA3-4092-A3AA-119464580A64}">
      <dgm:prSet custT="1"/>
      <dgm:spPr/>
      <dgm:t>
        <a:bodyPr/>
        <a:lstStyle/>
        <a:p>
          <a:endParaRPr lang="en-IN" sz="1200" b="1"/>
        </a:p>
      </dgm:t>
    </dgm:pt>
    <dgm:pt modelId="{6B0063BF-6EF1-4934-BCEE-A23AFC52E4E3}">
      <dgm:prSet phldrT="[Text]" custT="1"/>
      <dgm:spPr/>
      <dgm:t>
        <a:bodyPr/>
        <a:lstStyle/>
        <a:p>
          <a:r>
            <a:rPr lang="en-US" sz="1400" b="1" dirty="0" smtClean="0"/>
            <a:t>L1 larvae</a:t>
          </a:r>
        </a:p>
        <a:p>
          <a:r>
            <a:rPr lang="en-US" sz="1400" b="1" dirty="0" smtClean="0"/>
            <a:t>(microfilaria</a:t>
          </a:r>
          <a:r>
            <a:rPr lang="en-US" sz="1100" b="1" dirty="0" smtClean="0"/>
            <a:t>)</a:t>
          </a:r>
          <a:endParaRPr lang="en-IN" sz="1100" b="1" dirty="0"/>
        </a:p>
      </dgm:t>
    </dgm:pt>
    <dgm:pt modelId="{F0B2652B-B1C9-4292-94A7-A6AA743C6572}" type="parTrans" cxnId="{CD1F4CB5-C32D-4E15-824B-9164A231F749}">
      <dgm:prSet/>
      <dgm:spPr/>
      <dgm:t>
        <a:bodyPr/>
        <a:lstStyle/>
        <a:p>
          <a:endParaRPr lang="en-IN"/>
        </a:p>
      </dgm:t>
    </dgm:pt>
    <dgm:pt modelId="{B977A6C2-2FA5-4E06-ADB9-CF392E6D404A}" type="sibTrans" cxnId="{CD1F4CB5-C32D-4E15-824B-9164A231F749}">
      <dgm:prSet custT="1"/>
      <dgm:spPr/>
      <dgm:t>
        <a:bodyPr/>
        <a:lstStyle/>
        <a:p>
          <a:endParaRPr lang="en-IN" sz="1200" b="1"/>
        </a:p>
      </dgm:t>
    </dgm:pt>
    <dgm:pt modelId="{22877859-2BEC-4C98-8871-9CAF6BF76DCB}">
      <dgm:prSet phldrT="[Text]" custT="1"/>
      <dgm:spPr/>
      <dgm:t>
        <a:bodyPr/>
        <a:lstStyle/>
        <a:p>
          <a:r>
            <a:rPr lang="en-US" sz="1600" b="1" dirty="0" smtClean="0"/>
            <a:t>Circulation</a:t>
          </a:r>
        </a:p>
        <a:p>
          <a:r>
            <a:rPr lang="en-US" sz="1600" b="1" dirty="0" smtClean="0"/>
            <a:t>Peripheral</a:t>
          </a:r>
          <a:endParaRPr lang="en-IN" sz="1600" b="1" dirty="0"/>
        </a:p>
      </dgm:t>
    </dgm:pt>
    <dgm:pt modelId="{407C6ECD-3F06-4BC3-978F-BD40EA81F9B7}" type="parTrans" cxnId="{932B64AA-473B-47BD-B6AD-E822CEC78196}">
      <dgm:prSet/>
      <dgm:spPr/>
      <dgm:t>
        <a:bodyPr/>
        <a:lstStyle/>
        <a:p>
          <a:endParaRPr lang="en-IN"/>
        </a:p>
      </dgm:t>
    </dgm:pt>
    <dgm:pt modelId="{1D6194B3-1C7E-48F0-80BB-7C991E18DE93}" type="sibTrans" cxnId="{932B64AA-473B-47BD-B6AD-E822CEC78196}">
      <dgm:prSet custT="1"/>
      <dgm:spPr/>
      <dgm:t>
        <a:bodyPr/>
        <a:lstStyle/>
        <a:p>
          <a:endParaRPr lang="en-IN" sz="1200" b="1"/>
        </a:p>
      </dgm:t>
    </dgm:pt>
    <dgm:pt modelId="{012A94A7-DEF4-4377-B7C8-6A24C58B2463}">
      <dgm:prSet custT="1"/>
      <dgm:spPr/>
      <dgm:t>
        <a:bodyPr/>
        <a:lstStyle/>
        <a:p>
          <a:r>
            <a:rPr lang="en-US" sz="1400" b="1" dirty="0" smtClean="0"/>
            <a:t>Mosquito suck blood</a:t>
          </a:r>
          <a:endParaRPr lang="en-IN" sz="1400" b="1" dirty="0"/>
        </a:p>
      </dgm:t>
    </dgm:pt>
    <dgm:pt modelId="{71D91D1F-9CC2-45DA-90BC-EEB47E58E967}" type="parTrans" cxnId="{4D982254-3103-454E-9992-43BB1677740F}">
      <dgm:prSet/>
      <dgm:spPr/>
      <dgm:t>
        <a:bodyPr/>
        <a:lstStyle/>
        <a:p>
          <a:endParaRPr lang="en-US"/>
        </a:p>
      </dgm:t>
    </dgm:pt>
    <dgm:pt modelId="{2CF908DB-EC88-432A-9C1D-4332A7639BCF}" type="sibTrans" cxnId="{4D982254-3103-454E-9992-43BB1677740F}">
      <dgm:prSet custT="1"/>
      <dgm:spPr/>
      <dgm:t>
        <a:bodyPr/>
        <a:lstStyle/>
        <a:p>
          <a:endParaRPr lang="en-IN" sz="1200" b="1"/>
        </a:p>
      </dgm:t>
    </dgm:pt>
    <dgm:pt modelId="{36B4DA39-2EE0-4912-87FC-58E0F53F9152}">
      <dgm:prSet custT="1"/>
      <dgm:spPr/>
      <dgm:t>
        <a:bodyPr/>
        <a:lstStyle/>
        <a:p>
          <a:r>
            <a:rPr lang="en-US" sz="1400" b="1" dirty="0" smtClean="0"/>
            <a:t>L1 </a:t>
          </a:r>
          <a:r>
            <a:rPr lang="en-US" sz="1400" b="1" dirty="0" smtClean="0"/>
            <a:t>in mosquito</a:t>
          </a:r>
          <a:endParaRPr lang="en-IN" sz="1400" b="1" dirty="0"/>
        </a:p>
      </dgm:t>
    </dgm:pt>
    <dgm:pt modelId="{079461E6-E593-4DD4-934E-103C46D1893A}" type="parTrans" cxnId="{1D9D15D7-6E03-4BA7-B037-3362F052CDCA}">
      <dgm:prSet/>
      <dgm:spPr/>
      <dgm:t>
        <a:bodyPr/>
        <a:lstStyle/>
        <a:p>
          <a:endParaRPr lang="en-US"/>
        </a:p>
      </dgm:t>
    </dgm:pt>
    <dgm:pt modelId="{68D11A2C-069B-4726-9BF6-1670C455D644}" type="sibTrans" cxnId="{1D9D15D7-6E03-4BA7-B037-3362F052CDCA}">
      <dgm:prSet custT="1"/>
      <dgm:spPr/>
      <dgm:t>
        <a:bodyPr/>
        <a:lstStyle/>
        <a:p>
          <a:endParaRPr lang="en-IN" sz="1200" b="1"/>
        </a:p>
      </dgm:t>
    </dgm:pt>
    <dgm:pt modelId="{CE49C1E6-60CA-44B9-A23A-D222EFDE503F}">
      <dgm:prSet custT="1"/>
      <dgm:spPr/>
      <dgm:t>
        <a:bodyPr/>
        <a:lstStyle/>
        <a:p>
          <a:r>
            <a:rPr lang="en-US" sz="1400" b="1" dirty="0" smtClean="0"/>
            <a:t>L3 larvae</a:t>
          </a:r>
          <a:endParaRPr lang="en-IN" sz="1400" b="1" dirty="0"/>
        </a:p>
      </dgm:t>
    </dgm:pt>
    <dgm:pt modelId="{E11E1FF5-684B-4F83-A546-BC6773579567}" type="parTrans" cxnId="{8FBFA9B1-4678-4B54-9704-13FEAFC53033}">
      <dgm:prSet/>
      <dgm:spPr/>
      <dgm:t>
        <a:bodyPr/>
        <a:lstStyle/>
        <a:p>
          <a:endParaRPr lang="en-US"/>
        </a:p>
      </dgm:t>
    </dgm:pt>
    <dgm:pt modelId="{E21BD776-02F1-4534-B82E-78E83833866D}" type="sibTrans" cxnId="{8FBFA9B1-4678-4B54-9704-13FEAFC53033}">
      <dgm:prSet custT="1"/>
      <dgm:spPr/>
      <dgm:t>
        <a:bodyPr/>
        <a:lstStyle/>
        <a:p>
          <a:endParaRPr lang="en-IN" sz="1200" b="1"/>
        </a:p>
      </dgm:t>
    </dgm:pt>
    <dgm:pt modelId="{0E35DB10-37E6-43D8-AD46-8B6DCCB5AD57}">
      <dgm:prSet custT="1"/>
      <dgm:spPr/>
      <dgm:t>
        <a:bodyPr/>
        <a:lstStyle/>
        <a:p>
          <a:r>
            <a:rPr lang="en-US" sz="1400" b="1" dirty="0" smtClean="0"/>
            <a:t>Infective</a:t>
          </a:r>
          <a:endParaRPr lang="en-IN" sz="1400" b="1" dirty="0"/>
        </a:p>
      </dgm:t>
    </dgm:pt>
    <dgm:pt modelId="{8DFBCC9E-0C43-45CD-8F04-E561BC9B1AB4}" type="parTrans" cxnId="{5E9E6B68-1E14-4201-8177-659B5F99738D}">
      <dgm:prSet/>
      <dgm:spPr/>
      <dgm:t>
        <a:bodyPr/>
        <a:lstStyle/>
        <a:p>
          <a:endParaRPr lang="en-US"/>
        </a:p>
      </dgm:t>
    </dgm:pt>
    <dgm:pt modelId="{E7007A51-634C-48F9-A414-9767807A9F97}" type="sibTrans" cxnId="{5E9E6B68-1E14-4201-8177-659B5F99738D}">
      <dgm:prSet custT="1"/>
      <dgm:spPr/>
      <dgm:t>
        <a:bodyPr/>
        <a:lstStyle/>
        <a:p>
          <a:endParaRPr lang="en-IN" sz="1200" b="1"/>
        </a:p>
      </dgm:t>
    </dgm:pt>
    <dgm:pt modelId="{C52CA70B-1FF5-460C-B60A-7605B71C72B3}">
      <dgm:prSet custT="1"/>
      <dgm:spPr/>
      <dgm:t>
        <a:bodyPr/>
        <a:lstStyle/>
        <a:p>
          <a:r>
            <a:rPr lang="en-US" sz="1400" b="1" dirty="0" smtClean="0"/>
            <a:t>Mosquito</a:t>
          </a:r>
          <a:endParaRPr lang="en-IN" sz="1400" b="1" dirty="0"/>
        </a:p>
      </dgm:t>
    </dgm:pt>
    <dgm:pt modelId="{0A5DDDF3-C87B-4EE1-8B15-994DB8BFD137}" type="parTrans" cxnId="{9D2AD7D7-6430-4847-8066-D5CAD173EB35}">
      <dgm:prSet/>
      <dgm:spPr/>
      <dgm:t>
        <a:bodyPr/>
        <a:lstStyle/>
        <a:p>
          <a:endParaRPr lang="en-US"/>
        </a:p>
      </dgm:t>
    </dgm:pt>
    <dgm:pt modelId="{EE1B1C8A-27BA-432F-8663-292F101049E8}" type="sibTrans" cxnId="{9D2AD7D7-6430-4847-8066-D5CAD173EB35}">
      <dgm:prSet custT="1"/>
      <dgm:spPr/>
      <dgm:t>
        <a:bodyPr/>
        <a:lstStyle/>
        <a:p>
          <a:endParaRPr lang="en-IN" sz="1200" b="1"/>
        </a:p>
      </dgm:t>
    </dgm:pt>
    <dgm:pt modelId="{71438282-6315-4DA0-9042-25E303A25BD0}">
      <dgm:prSet custT="1"/>
      <dgm:spPr/>
      <dgm:t>
        <a:bodyPr/>
        <a:lstStyle/>
        <a:p>
          <a:r>
            <a:rPr lang="en-US" sz="1400" b="1" dirty="0" smtClean="0"/>
            <a:t>Another dog</a:t>
          </a:r>
          <a:endParaRPr lang="en-IN" sz="1400" b="1" dirty="0"/>
        </a:p>
      </dgm:t>
    </dgm:pt>
    <dgm:pt modelId="{91E8B064-2030-436C-AEE2-2259A5F283EA}" type="parTrans" cxnId="{66D587AA-A8CF-47CB-BE2E-EEF4B9C51B4E}">
      <dgm:prSet/>
      <dgm:spPr/>
      <dgm:t>
        <a:bodyPr/>
        <a:lstStyle/>
        <a:p>
          <a:endParaRPr lang="en-US"/>
        </a:p>
      </dgm:t>
    </dgm:pt>
    <dgm:pt modelId="{58FE2FFC-FEED-4513-9904-3FDC36AD806C}" type="sibTrans" cxnId="{66D587AA-A8CF-47CB-BE2E-EEF4B9C51B4E}">
      <dgm:prSet custT="1"/>
      <dgm:spPr/>
      <dgm:t>
        <a:bodyPr/>
        <a:lstStyle/>
        <a:p>
          <a:endParaRPr lang="en-IN" sz="1200" b="1"/>
        </a:p>
      </dgm:t>
    </dgm:pt>
    <dgm:pt modelId="{AEC3E038-08F2-4367-A6C3-A9D50F250AED}">
      <dgm:prSet custT="1"/>
      <dgm:spPr/>
      <dgm:t>
        <a:bodyPr/>
        <a:lstStyle/>
        <a:p>
          <a:r>
            <a:rPr lang="en-US" sz="1200" b="1" dirty="0" smtClean="0"/>
            <a:t>L3 through S/c or I/M</a:t>
          </a:r>
          <a:endParaRPr lang="en-IN" sz="1200" b="1" dirty="0"/>
        </a:p>
      </dgm:t>
    </dgm:pt>
    <dgm:pt modelId="{87DF894A-8983-420C-BB34-E5AEE6AF003F}" type="parTrans" cxnId="{034C9798-1543-4A5D-9C3C-9733922AE2FA}">
      <dgm:prSet/>
      <dgm:spPr/>
      <dgm:t>
        <a:bodyPr/>
        <a:lstStyle/>
        <a:p>
          <a:endParaRPr lang="en-US"/>
        </a:p>
      </dgm:t>
    </dgm:pt>
    <dgm:pt modelId="{E2FD2B73-635E-4AD4-82ED-4B8599F83A5D}" type="sibTrans" cxnId="{034C9798-1543-4A5D-9C3C-9733922AE2FA}">
      <dgm:prSet custT="1"/>
      <dgm:spPr/>
      <dgm:t>
        <a:bodyPr/>
        <a:lstStyle/>
        <a:p>
          <a:endParaRPr lang="en-IN" sz="1200" b="1"/>
        </a:p>
      </dgm:t>
    </dgm:pt>
    <dgm:pt modelId="{B1C280AC-8A36-4028-B5D5-62D9EB7FE865}">
      <dgm:prSet custT="1"/>
      <dgm:spPr/>
      <dgm:t>
        <a:bodyPr/>
        <a:lstStyle/>
        <a:p>
          <a:r>
            <a:rPr lang="en-US" sz="1400" b="1" dirty="0" smtClean="0"/>
            <a:t>Enters in blood</a:t>
          </a:r>
          <a:endParaRPr lang="en-IN" sz="1400" b="1" dirty="0"/>
        </a:p>
      </dgm:t>
    </dgm:pt>
    <dgm:pt modelId="{7AC4A577-DBA0-4530-AFF6-58F71BB7EB68}" type="parTrans" cxnId="{F219A3F7-1B7D-40AB-B46B-330E82AE0112}">
      <dgm:prSet/>
      <dgm:spPr/>
      <dgm:t>
        <a:bodyPr/>
        <a:lstStyle/>
        <a:p>
          <a:endParaRPr lang="en-US"/>
        </a:p>
      </dgm:t>
    </dgm:pt>
    <dgm:pt modelId="{A9D77FA7-7039-4964-8F9B-2F066DC5274D}" type="sibTrans" cxnId="{F219A3F7-1B7D-40AB-B46B-330E82AE0112}">
      <dgm:prSet custT="1"/>
      <dgm:spPr/>
      <dgm:t>
        <a:bodyPr/>
        <a:lstStyle/>
        <a:p>
          <a:endParaRPr lang="en-IN" sz="1200" b="1"/>
        </a:p>
      </dgm:t>
    </dgm:pt>
    <dgm:pt modelId="{7C8A254D-D304-4582-9A69-A8E06A8F4644}">
      <dgm:prSet custT="1"/>
      <dgm:spPr/>
      <dgm:t>
        <a:bodyPr/>
        <a:lstStyle/>
        <a:p>
          <a:r>
            <a:rPr lang="en-US" sz="1600" b="1" dirty="0" smtClean="0"/>
            <a:t>Rt. Side of the heart and development into adult in 1-2 months</a:t>
          </a:r>
          <a:endParaRPr lang="en-IN" sz="1600" b="1" dirty="0"/>
        </a:p>
      </dgm:t>
    </dgm:pt>
    <dgm:pt modelId="{3109568E-14BF-4911-ABCB-D2738A982A5C}" type="parTrans" cxnId="{1DC1E352-6328-4983-B94F-0F55633C9F67}">
      <dgm:prSet/>
      <dgm:spPr/>
      <dgm:t>
        <a:bodyPr/>
        <a:lstStyle/>
        <a:p>
          <a:endParaRPr lang="en-US"/>
        </a:p>
      </dgm:t>
    </dgm:pt>
    <dgm:pt modelId="{62A9F8EB-8886-4358-8385-073FA06298AD}" type="sibTrans" cxnId="{1DC1E352-6328-4983-B94F-0F55633C9F67}">
      <dgm:prSet/>
      <dgm:spPr/>
      <dgm:t>
        <a:bodyPr/>
        <a:lstStyle/>
        <a:p>
          <a:endParaRPr lang="en-US"/>
        </a:p>
      </dgm:t>
    </dgm:pt>
    <dgm:pt modelId="{5ABD9B30-4742-4E94-A9E4-15A705C049F1}" type="pres">
      <dgm:prSet presAssocID="{C1A06305-7A4F-4906-BBDF-B49713A20C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2CD1084-94D3-4A2D-A877-D9567AE7FCFD}" type="pres">
      <dgm:prSet presAssocID="{63A5F3C9-18BF-4984-8754-5F8F2C746F06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9EDD8B-0E5E-41D6-801D-B379EE005563}" type="pres">
      <dgm:prSet presAssocID="{6C58162C-CB95-416E-A580-651FBE7FFC10}" presName="sibTrans" presStyleLbl="sibTrans2D1" presStyleIdx="0" presStyleCnt="13"/>
      <dgm:spPr/>
      <dgm:t>
        <a:bodyPr/>
        <a:lstStyle/>
        <a:p>
          <a:endParaRPr lang="en-IN"/>
        </a:p>
      </dgm:t>
    </dgm:pt>
    <dgm:pt modelId="{AF0E6EC5-659B-4F79-A63F-C286EDE33FDB}" type="pres">
      <dgm:prSet presAssocID="{6C58162C-CB95-416E-A580-651FBE7FFC10}" presName="connectorText" presStyleLbl="sibTrans2D1" presStyleIdx="0" presStyleCnt="13"/>
      <dgm:spPr/>
      <dgm:t>
        <a:bodyPr/>
        <a:lstStyle/>
        <a:p>
          <a:endParaRPr lang="en-IN"/>
        </a:p>
      </dgm:t>
    </dgm:pt>
    <dgm:pt modelId="{A5BB3B69-3C04-4A85-8608-08576AC01E27}" type="pres">
      <dgm:prSet presAssocID="{4D424F04-2298-46A8-942C-028892E70FCA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55AE27-15C0-4BC9-A2B5-3D67273927F0}" type="pres">
      <dgm:prSet presAssocID="{A2A8F7BB-36AE-4CF6-9066-5B89410C8148}" presName="sibTrans" presStyleLbl="sibTrans2D1" presStyleIdx="1" presStyleCnt="13"/>
      <dgm:spPr/>
      <dgm:t>
        <a:bodyPr/>
        <a:lstStyle/>
        <a:p>
          <a:endParaRPr lang="en-IN"/>
        </a:p>
      </dgm:t>
    </dgm:pt>
    <dgm:pt modelId="{736AB01F-D036-4428-B941-B404797ABD3B}" type="pres">
      <dgm:prSet presAssocID="{A2A8F7BB-36AE-4CF6-9066-5B89410C8148}" presName="connectorText" presStyleLbl="sibTrans2D1" presStyleIdx="1" presStyleCnt="13"/>
      <dgm:spPr/>
      <dgm:t>
        <a:bodyPr/>
        <a:lstStyle/>
        <a:p>
          <a:endParaRPr lang="en-IN"/>
        </a:p>
      </dgm:t>
    </dgm:pt>
    <dgm:pt modelId="{311E37C9-6A6D-4A44-97D5-D39B0C07054D}" type="pres">
      <dgm:prSet presAssocID="{72FD25C4-8CB1-47A1-992A-2551E5FD936C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0BE4A4B-E9F1-435A-9341-33E246697383}" type="pres">
      <dgm:prSet presAssocID="{0387417D-90F8-44DD-B0E4-2AE76CBC4F0C}" presName="sibTrans" presStyleLbl="sibTrans2D1" presStyleIdx="2" presStyleCnt="13"/>
      <dgm:spPr/>
      <dgm:t>
        <a:bodyPr/>
        <a:lstStyle/>
        <a:p>
          <a:endParaRPr lang="en-IN"/>
        </a:p>
      </dgm:t>
    </dgm:pt>
    <dgm:pt modelId="{45F1DB83-C4FB-4480-A604-746791D5DBCE}" type="pres">
      <dgm:prSet presAssocID="{0387417D-90F8-44DD-B0E4-2AE76CBC4F0C}" presName="connectorText" presStyleLbl="sibTrans2D1" presStyleIdx="2" presStyleCnt="13"/>
      <dgm:spPr/>
      <dgm:t>
        <a:bodyPr/>
        <a:lstStyle/>
        <a:p>
          <a:endParaRPr lang="en-IN"/>
        </a:p>
      </dgm:t>
    </dgm:pt>
    <dgm:pt modelId="{2563EEE3-2714-4FDA-9ECB-CFBF67808C11}" type="pres">
      <dgm:prSet presAssocID="{6B0063BF-6EF1-4934-BCEE-A23AFC52E4E3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8E3A873-B1FE-4AF7-AAC0-8FA3C0E24E7D}" type="pres">
      <dgm:prSet presAssocID="{B977A6C2-2FA5-4E06-ADB9-CF392E6D404A}" presName="sibTrans" presStyleLbl="sibTrans2D1" presStyleIdx="3" presStyleCnt="13"/>
      <dgm:spPr/>
      <dgm:t>
        <a:bodyPr/>
        <a:lstStyle/>
        <a:p>
          <a:endParaRPr lang="en-IN"/>
        </a:p>
      </dgm:t>
    </dgm:pt>
    <dgm:pt modelId="{4C5E09CA-B686-4E3F-9C3B-4127FCF2A22C}" type="pres">
      <dgm:prSet presAssocID="{B977A6C2-2FA5-4E06-ADB9-CF392E6D404A}" presName="connectorText" presStyleLbl="sibTrans2D1" presStyleIdx="3" presStyleCnt="13"/>
      <dgm:spPr/>
      <dgm:t>
        <a:bodyPr/>
        <a:lstStyle/>
        <a:p>
          <a:endParaRPr lang="en-IN"/>
        </a:p>
      </dgm:t>
    </dgm:pt>
    <dgm:pt modelId="{C9440009-64F1-44E8-A371-55DEC4821EAD}" type="pres">
      <dgm:prSet presAssocID="{22877859-2BEC-4C98-8871-9CAF6BF76DC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5B5C0AB-D2FE-4DCC-A2AD-803083FF4460}" type="pres">
      <dgm:prSet presAssocID="{1D6194B3-1C7E-48F0-80BB-7C991E18DE93}" presName="sibTrans" presStyleLbl="sibTrans2D1" presStyleIdx="4" presStyleCnt="13"/>
      <dgm:spPr/>
      <dgm:t>
        <a:bodyPr/>
        <a:lstStyle/>
        <a:p>
          <a:endParaRPr lang="en-IN"/>
        </a:p>
      </dgm:t>
    </dgm:pt>
    <dgm:pt modelId="{9332C80C-2D56-4DB5-8B44-619BD4E6DD27}" type="pres">
      <dgm:prSet presAssocID="{1D6194B3-1C7E-48F0-80BB-7C991E18DE93}" presName="connectorText" presStyleLbl="sibTrans2D1" presStyleIdx="4" presStyleCnt="13"/>
      <dgm:spPr/>
      <dgm:t>
        <a:bodyPr/>
        <a:lstStyle/>
        <a:p>
          <a:endParaRPr lang="en-IN"/>
        </a:p>
      </dgm:t>
    </dgm:pt>
    <dgm:pt modelId="{54DF795D-FE03-4F98-BC55-B5E2A4C81835}" type="pres">
      <dgm:prSet presAssocID="{012A94A7-DEF4-4377-B7C8-6A24C58B2463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62732E8-5E74-47C6-9569-12245C8DBD65}" type="pres">
      <dgm:prSet presAssocID="{2CF908DB-EC88-432A-9C1D-4332A7639BCF}" presName="sibTrans" presStyleLbl="sibTrans2D1" presStyleIdx="5" presStyleCnt="13"/>
      <dgm:spPr/>
      <dgm:t>
        <a:bodyPr/>
        <a:lstStyle/>
        <a:p>
          <a:endParaRPr lang="en-IN"/>
        </a:p>
      </dgm:t>
    </dgm:pt>
    <dgm:pt modelId="{770DE05C-75E9-4AA9-98A7-8B09E3263EF6}" type="pres">
      <dgm:prSet presAssocID="{2CF908DB-EC88-432A-9C1D-4332A7639BCF}" presName="connectorText" presStyleLbl="sibTrans2D1" presStyleIdx="5" presStyleCnt="13"/>
      <dgm:spPr/>
      <dgm:t>
        <a:bodyPr/>
        <a:lstStyle/>
        <a:p>
          <a:endParaRPr lang="en-IN"/>
        </a:p>
      </dgm:t>
    </dgm:pt>
    <dgm:pt modelId="{CC58F77C-6459-4C4D-A65E-A556A92D2CB5}" type="pres">
      <dgm:prSet presAssocID="{36B4DA39-2EE0-4912-87FC-58E0F53F9152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0A25347-3878-4A41-846B-2C4AB9DE44D6}" type="pres">
      <dgm:prSet presAssocID="{68D11A2C-069B-4726-9BF6-1670C455D644}" presName="sibTrans" presStyleLbl="sibTrans2D1" presStyleIdx="6" presStyleCnt="13"/>
      <dgm:spPr/>
      <dgm:t>
        <a:bodyPr/>
        <a:lstStyle/>
        <a:p>
          <a:endParaRPr lang="en-IN"/>
        </a:p>
      </dgm:t>
    </dgm:pt>
    <dgm:pt modelId="{B4B3074A-715A-4844-8073-EE574D1AE9F1}" type="pres">
      <dgm:prSet presAssocID="{68D11A2C-069B-4726-9BF6-1670C455D644}" presName="connectorText" presStyleLbl="sibTrans2D1" presStyleIdx="6" presStyleCnt="13"/>
      <dgm:spPr/>
      <dgm:t>
        <a:bodyPr/>
        <a:lstStyle/>
        <a:p>
          <a:endParaRPr lang="en-IN"/>
        </a:p>
      </dgm:t>
    </dgm:pt>
    <dgm:pt modelId="{4D56933D-0314-417E-B077-6CFDBC1F65B1}" type="pres">
      <dgm:prSet presAssocID="{CE49C1E6-60CA-44B9-A23A-D222EFDE503F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EBD614-79F0-47E3-9E0C-3C47D2D943E1}" type="pres">
      <dgm:prSet presAssocID="{E21BD776-02F1-4534-B82E-78E83833866D}" presName="sibTrans" presStyleLbl="sibTrans2D1" presStyleIdx="7" presStyleCnt="13"/>
      <dgm:spPr/>
      <dgm:t>
        <a:bodyPr/>
        <a:lstStyle/>
        <a:p>
          <a:endParaRPr lang="en-IN"/>
        </a:p>
      </dgm:t>
    </dgm:pt>
    <dgm:pt modelId="{2972FDDE-EE18-4539-B5FC-E26955FD1125}" type="pres">
      <dgm:prSet presAssocID="{E21BD776-02F1-4534-B82E-78E83833866D}" presName="connectorText" presStyleLbl="sibTrans2D1" presStyleIdx="7" presStyleCnt="13"/>
      <dgm:spPr/>
      <dgm:t>
        <a:bodyPr/>
        <a:lstStyle/>
        <a:p>
          <a:endParaRPr lang="en-IN"/>
        </a:p>
      </dgm:t>
    </dgm:pt>
    <dgm:pt modelId="{C859C098-0E27-41EE-9225-2335DD3E7F4E}" type="pres">
      <dgm:prSet presAssocID="{0E35DB10-37E6-43D8-AD46-8B6DCCB5AD57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5931CB-7EE7-424C-8665-1BD21ACC49FA}" type="pres">
      <dgm:prSet presAssocID="{E7007A51-634C-48F9-A414-9767807A9F97}" presName="sibTrans" presStyleLbl="sibTrans2D1" presStyleIdx="8" presStyleCnt="13"/>
      <dgm:spPr/>
      <dgm:t>
        <a:bodyPr/>
        <a:lstStyle/>
        <a:p>
          <a:endParaRPr lang="en-IN"/>
        </a:p>
      </dgm:t>
    </dgm:pt>
    <dgm:pt modelId="{398FB9C1-99DF-4E9B-8FE4-98C3E9A0D9B6}" type="pres">
      <dgm:prSet presAssocID="{E7007A51-634C-48F9-A414-9767807A9F97}" presName="connectorText" presStyleLbl="sibTrans2D1" presStyleIdx="8" presStyleCnt="13"/>
      <dgm:spPr/>
      <dgm:t>
        <a:bodyPr/>
        <a:lstStyle/>
        <a:p>
          <a:endParaRPr lang="en-IN"/>
        </a:p>
      </dgm:t>
    </dgm:pt>
    <dgm:pt modelId="{E26FDCF1-15C3-489A-8A66-F103F63804AF}" type="pres">
      <dgm:prSet presAssocID="{C52CA70B-1FF5-460C-B60A-7605B71C72B3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75D6DE-0110-4CA8-BD4C-4A0EF5C3758F}" type="pres">
      <dgm:prSet presAssocID="{EE1B1C8A-27BA-432F-8663-292F101049E8}" presName="sibTrans" presStyleLbl="sibTrans2D1" presStyleIdx="9" presStyleCnt="13"/>
      <dgm:spPr/>
      <dgm:t>
        <a:bodyPr/>
        <a:lstStyle/>
        <a:p>
          <a:endParaRPr lang="en-IN"/>
        </a:p>
      </dgm:t>
    </dgm:pt>
    <dgm:pt modelId="{EB82176D-2155-497D-A8D9-A52DB2D36112}" type="pres">
      <dgm:prSet presAssocID="{EE1B1C8A-27BA-432F-8663-292F101049E8}" presName="connectorText" presStyleLbl="sibTrans2D1" presStyleIdx="9" presStyleCnt="13"/>
      <dgm:spPr/>
      <dgm:t>
        <a:bodyPr/>
        <a:lstStyle/>
        <a:p>
          <a:endParaRPr lang="en-IN"/>
        </a:p>
      </dgm:t>
    </dgm:pt>
    <dgm:pt modelId="{4E8AC6D8-85F6-47BC-B8EC-8AECE2616D53}" type="pres">
      <dgm:prSet presAssocID="{71438282-6315-4DA0-9042-25E303A25BD0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92A64F-36A5-4CC8-BC90-0DBBCA53B002}" type="pres">
      <dgm:prSet presAssocID="{58FE2FFC-FEED-4513-9904-3FDC36AD806C}" presName="sibTrans" presStyleLbl="sibTrans2D1" presStyleIdx="10" presStyleCnt="13"/>
      <dgm:spPr/>
      <dgm:t>
        <a:bodyPr/>
        <a:lstStyle/>
        <a:p>
          <a:endParaRPr lang="en-IN"/>
        </a:p>
      </dgm:t>
    </dgm:pt>
    <dgm:pt modelId="{26F37748-C75A-4232-82D4-7859C71C9532}" type="pres">
      <dgm:prSet presAssocID="{58FE2FFC-FEED-4513-9904-3FDC36AD806C}" presName="connectorText" presStyleLbl="sibTrans2D1" presStyleIdx="10" presStyleCnt="13"/>
      <dgm:spPr/>
      <dgm:t>
        <a:bodyPr/>
        <a:lstStyle/>
        <a:p>
          <a:endParaRPr lang="en-IN"/>
        </a:p>
      </dgm:t>
    </dgm:pt>
    <dgm:pt modelId="{D1947749-278F-4246-BF09-AA6176097D47}" type="pres">
      <dgm:prSet presAssocID="{AEC3E038-08F2-4367-A6C3-A9D50F250AED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553E5FC-50AA-4715-AE34-A721346DD122}" type="pres">
      <dgm:prSet presAssocID="{E2FD2B73-635E-4AD4-82ED-4B8599F83A5D}" presName="sibTrans" presStyleLbl="sibTrans2D1" presStyleIdx="11" presStyleCnt="13"/>
      <dgm:spPr/>
      <dgm:t>
        <a:bodyPr/>
        <a:lstStyle/>
        <a:p>
          <a:endParaRPr lang="en-IN"/>
        </a:p>
      </dgm:t>
    </dgm:pt>
    <dgm:pt modelId="{51F96CAC-0AA3-442A-9A5A-E86FD3CAB792}" type="pres">
      <dgm:prSet presAssocID="{E2FD2B73-635E-4AD4-82ED-4B8599F83A5D}" presName="connectorText" presStyleLbl="sibTrans2D1" presStyleIdx="11" presStyleCnt="13"/>
      <dgm:spPr/>
      <dgm:t>
        <a:bodyPr/>
        <a:lstStyle/>
        <a:p>
          <a:endParaRPr lang="en-IN"/>
        </a:p>
      </dgm:t>
    </dgm:pt>
    <dgm:pt modelId="{4CA630D5-98F7-4C9F-8D42-6F9BE47B6AE7}" type="pres">
      <dgm:prSet presAssocID="{B1C280AC-8A36-4028-B5D5-62D9EB7FE865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7361800-2079-4F93-9F0E-B3E95F179E08}" type="pres">
      <dgm:prSet presAssocID="{A9D77FA7-7039-4964-8F9B-2F066DC5274D}" presName="sibTrans" presStyleLbl="sibTrans2D1" presStyleIdx="12" presStyleCnt="13"/>
      <dgm:spPr/>
      <dgm:t>
        <a:bodyPr/>
        <a:lstStyle/>
        <a:p>
          <a:endParaRPr lang="en-IN"/>
        </a:p>
      </dgm:t>
    </dgm:pt>
    <dgm:pt modelId="{6470A021-63C4-4F57-8D52-E00D4BA975E4}" type="pres">
      <dgm:prSet presAssocID="{A9D77FA7-7039-4964-8F9B-2F066DC5274D}" presName="connectorText" presStyleLbl="sibTrans2D1" presStyleIdx="12" presStyleCnt="13"/>
      <dgm:spPr/>
      <dgm:t>
        <a:bodyPr/>
        <a:lstStyle/>
        <a:p>
          <a:endParaRPr lang="en-IN"/>
        </a:p>
      </dgm:t>
    </dgm:pt>
    <dgm:pt modelId="{674E657B-3D01-49F0-9CE2-0CA6757A2C72}" type="pres">
      <dgm:prSet presAssocID="{7C8A254D-D304-4582-9A69-A8E06A8F4644}" presName="node" presStyleLbl="node1" presStyleIdx="13" presStyleCnt="14" custScaleX="32204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86BFE99-70A6-4A96-BC62-71CB4AC1C3EC}" type="presOf" srcId="{6C58162C-CB95-416E-A580-651FBE7FFC10}" destId="{7E9EDD8B-0E5E-41D6-801D-B379EE005563}" srcOrd="0" destOrd="0" presId="urn:microsoft.com/office/officeart/2005/8/layout/process5"/>
    <dgm:cxn modelId="{AE3DBC02-BD56-4D56-9E75-941297D001C0}" srcId="{C1A06305-7A4F-4906-BBDF-B49713A20C6E}" destId="{63A5F3C9-18BF-4984-8754-5F8F2C746F06}" srcOrd="0" destOrd="0" parTransId="{C7B85D35-75E1-422C-BCB7-F6E817EECA84}" sibTransId="{6C58162C-CB95-416E-A580-651FBE7FFC10}"/>
    <dgm:cxn modelId="{66D587AA-A8CF-47CB-BE2E-EEF4B9C51B4E}" srcId="{C1A06305-7A4F-4906-BBDF-B49713A20C6E}" destId="{71438282-6315-4DA0-9042-25E303A25BD0}" srcOrd="10" destOrd="0" parTransId="{91E8B064-2030-436C-AEE2-2259A5F283EA}" sibTransId="{58FE2FFC-FEED-4513-9904-3FDC36AD806C}"/>
    <dgm:cxn modelId="{8BCAAB41-C1B9-4B94-BD47-137BBD56132D}" type="presOf" srcId="{E2FD2B73-635E-4AD4-82ED-4B8599F83A5D}" destId="{9553E5FC-50AA-4715-AE34-A721346DD122}" srcOrd="0" destOrd="0" presId="urn:microsoft.com/office/officeart/2005/8/layout/process5"/>
    <dgm:cxn modelId="{8AF74295-BBA3-4092-A3AA-119464580A64}" srcId="{C1A06305-7A4F-4906-BBDF-B49713A20C6E}" destId="{72FD25C4-8CB1-47A1-992A-2551E5FD936C}" srcOrd="2" destOrd="0" parTransId="{0CCFA02F-DA2B-4313-A713-6256D4C696A9}" sibTransId="{0387417D-90F8-44DD-B0E4-2AE76CBC4F0C}"/>
    <dgm:cxn modelId="{A0DA14A2-86AE-4889-80FC-8E450BCFED6F}" type="presOf" srcId="{0387417D-90F8-44DD-B0E4-2AE76CBC4F0C}" destId="{45F1DB83-C4FB-4480-A604-746791D5DBCE}" srcOrd="1" destOrd="0" presId="urn:microsoft.com/office/officeart/2005/8/layout/process5"/>
    <dgm:cxn modelId="{E3F30BFC-1F8B-4E29-B347-5E9C3A75BA2D}" type="presOf" srcId="{0E35DB10-37E6-43D8-AD46-8B6DCCB5AD57}" destId="{C859C098-0E27-41EE-9225-2335DD3E7F4E}" srcOrd="0" destOrd="0" presId="urn:microsoft.com/office/officeart/2005/8/layout/process5"/>
    <dgm:cxn modelId="{F5E3210C-DB98-4E17-BEB4-253B19A3E4B0}" type="presOf" srcId="{68D11A2C-069B-4726-9BF6-1670C455D644}" destId="{30A25347-3878-4A41-846B-2C4AB9DE44D6}" srcOrd="0" destOrd="0" presId="urn:microsoft.com/office/officeart/2005/8/layout/process5"/>
    <dgm:cxn modelId="{5C343C9E-E6F9-4342-AEE1-C8FB70ABC575}" type="presOf" srcId="{B977A6C2-2FA5-4E06-ADB9-CF392E6D404A}" destId="{F8E3A873-B1FE-4AF7-AAC0-8FA3C0E24E7D}" srcOrd="0" destOrd="0" presId="urn:microsoft.com/office/officeart/2005/8/layout/process5"/>
    <dgm:cxn modelId="{F153B89E-BCD1-4C7F-8CA7-8FCA36686FC4}" type="presOf" srcId="{CE49C1E6-60CA-44B9-A23A-D222EFDE503F}" destId="{4D56933D-0314-417E-B077-6CFDBC1F65B1}" srcOrd="0" destOrd="0" presId="urn:microsoft.com/office/officeart/2005/8/layout/process5"/>
    <dgm:cxn modelId="{23125F4C-5E14-4E63-8B5F-D18D91054C34}" type="presOf" srcId="{A9D77FA7-7039-4964-8F9B-2F066DC5274D}" destId="{07361800-2079-4F93-9F0E-B3E95F179E08}" srcOrd="0" destOrd="0" presId="urn:microsoft.com/office/officeart/2005/8/layout/process5"/>
    <dgm:cxn modelId="{6838E29B-B2B5-4DE5-9BE9-E462DA2C0755}" type="presOf" srcId="{71438282-6315-4DA0-9042-25E303A25BD0}" destId="{4E8AC6D8-85F6-47BC-B8EC-8AECE2616D53}" srcOrd="0" destOrd="0" presId="urn:microsoft.com/office/officeart/2005/8/layout/process5"/>
    <dgm:cxn modelId="{5A473483-AE52-47F6-B138-82D9E3B5A1EE}" type="presOf" srcId="{22877859-2BEC-4C98-8871-9CAF6BF76DCB}" destId="{C9440009-64F1-44E8-A371-55DEC4821EAD}" srcOrd="0" destOrd="0" presId="urn:microsoft.com/office/officeart/2005/8/layout/process5"/>
    <dgm:cxn modelId="{FA258E46-A3D0-4BF1-914D-AA9BA6898ACF}" type="presOf" srcId="{72FD25C4-8CB1-47A1-992A-2551E5FD936C}" destId="{311E37C9-6A6D-4A44-97D5-D39B0C07054D}" srcOrd="0" destOrd="0" presId="urn:microsoft.com/office/officeart/2005/8/layout/process5"/>
    <dgm:cxn modelId="{1F7061CF-80B7-4A32-B618-75BDADFD164C}" type="presOf" srcId="{2CF908DB-EC88-432A-9C1D-4332A7639BCF}" destId="{462732E8-5E74-47C6-9569-12245C8DBD65}" srcOrd="0" destOrd="0" presId="urn:microsoft.com/office/officeart/2005/8/layout/process5"/>
    <dgm:cxn modelId="{932B64AA-473B-47BD-B6AD-E822CEC78196}" srcId="{C1A06305-7A4F-4906-BBDF-B49713A20C6E}" destId="{22877859-2BEC-4C98-8871-9CAF6BF76DCB}" srcOrd="4" destOrd="0" parTransId="{407C6ECD-3F06-4BC3-978F-BD40EA81F9B7}" sibTransId="{1D6194B3-1C7E-48F0-80BB-7C991E18DE93}"/>
    <dgm:cxn modelId="{77F591F6-D835-4170-B62E-6E4FAB72065F}" type="presOf" srcId="{36B4DA39-2EE0-4912-87FC-58E0F53F9152}" destId="{CC58F77C-6459-4C4D-A65E-A556A92D2CB5}" srcOrd="0" destOrd="0" presId="urn:microsoft.com/office/officeart/2005/8/layout/process5"/>
    <dgm:cxn modelId="{2B587F66-6D5F-47F4-BF16-AB0F2DC1CBF8}" type="presOf" srcId="{E21BD776-02F1-4534-B82E-78E83833866D}" destId="{2972FDDE-EE18-4539-B5FC-E26955FD1125}" srcOrd="1" destOrd="0" presId="urn:microsoft.com/office/officeart/2005/8/layout/process5"/>
    <dgm:cxn modelId="{3C4FE087-BB92-4678-A748-D367D15CD0FF}" type="presOf" srcId="{6B0063BF-6EF1-4934-BCEE-A23AFC52E4E3}" destId="{2563EEE3-2714-4FDA-9ECB-CFBF67808C11}" srcOrd="0" destOrd="0" presId="urn:microsoft.com/office/officeart/2005/8/layout/process5"/>
    <dgm:cxn modelId="{A446D9AE-39CC-4161-AE26-7C2EE87775A8}" type="presOf" srcId="{012A94A7-DEF4-4377-B7C8-6A24C58B2463}" destId="{54DF795D-FE03-4F98-BC55-B5E2A4C81835}" srcOrd="0" destOrd="0" presId="urn:microsoft.com/office/officeart/2005/8/layout/process5"/>
    <dgm:cxn modelId="{EEA1AC45-1D62-4912-BE1E-AF4C003E49E1}" type="presOf" srcId="{C52CA70B-1FF5-460C-B60A-7605B71C72B3}" destId="{E26FDCF1-15C3-489A-8A66-F103F63804AF}" srcOrd="0" destOrd="0" presId="urn:microsoft.com/office/officeart/2005/8/layout/process5"/>
    <dgm:cxn modelId="{695F5A41-4EC4-413D-BE5B-3CEE391E0B95}" type="presOf" srcId="{C1A06305-7A4F-4906-BBDF-B49713A20C6E}" destId="{5ABD9B30-4742-4E94-A9E4-15A705C049F1}" srcOrd="0" destOrd="0" presId="urn:microsoft.com/office/officeart/2005/8/layout/process5"/>
    <dgm:cxn modelId="{81E8A690-237F-492A-8A37-0BB0B8D79D8D}" type="presOf" srcId="{EE1B1C8A-27BA-432F-8663-292F101049E8}" destId="{D975D6DE-0110-4CA8-BD4C-4A0EF5C3758F}" srcOrd="0" destOrd="0" presId="urn:microsoft.com/office/officeart/2005/8/layout/process5"/>
    <dgm:cxn modelId="{E240D188-C0B6-45F9-B98D-80975F348FB5}" type="presOf" srcId="{58FE2FFC-FEED-4513-9904-3FDC36AD806C}" destId="{26F37748-C75A-4232-82D4-7859C71C9532}" srcOrd="1" destOrd="0" presId="urn:microsoft.com/office/officeart/2005/8/layout/process5"/>
    <dgm:cxn modelId="{73C32917-1070-44F6-9732-4C42A6404AA2}" type="presOf" srcId="{E21BD776-02F1-4534-B82E-78E83833866D}" destId="{6AEBD614-79F0-47E3-9E0C-3C47D2D943E1}" srcOrd="0" destOrd="0" presId="urn:microsoft.com/office/officeart/2005/8/layout/process5"/>
    <dgm:cxn modelId="{9D2AD7D7-6430-4847-8066-D5CAD173EB35}" srcId="{C1A06305-7A4F-4906-BBDF-B49713A20C6E}" destId="{C52CA70B-1FF5-460C-B60A-7605B71C72B3}" srcOrd="9" destOrd="0" parTransId="{0A5DDDF3-C87B-4EE1-8B15-994DB8BFD137}" sibTransId="{EE1B1C8A-27BA-432F-8663-292F101049E8}"/>
    <dgm:cxn modelId="{4A0415BC-E8AE-426F-A238-16FA54031EDB}" type="presOf" srcId="{58FE2FFC-FEED-4513-9904-3FDC36AD806C}" destId="{9092A64F-36A5-4CC8-BC90-0DBBCA53B002}" srcOrd="0" destOrd="0" presId="urn:microsoft.com/office/officeart/2005/8/layout/process5"/>
    <dgm:cxn modelId="{B0718DBA-B93B-4435-B192-FA8FA80E94BD}" type="presOf" srcId="{7C8A254D-D304-4582-9A69-A8E06A8F4644}" destId="{674E657B-3D01-49F0-9CE2-0CA6757A2C72}" srcOrd="0" destOrd="0" presId="urn:microsoft.com/office/officeart/2005/8/layout/process5"/>
    <dgm:cxn modelId="{4A5D327B-5795-4E80-AE26-5D16ECBDC16C}" type="presOf" srcId="{E7007A51-634C-48F9-A414-9767807A9F97}" destId="{475931CB-7EE7-424C-8665-1BD21ACC49FA}" srcOrd="0" destOrd="0" presId="urn:microsoft.com/office/officeart/2005/8/layout/process5"/>
    <dgm:cxn modelId="{5E9E6B68-1E14-4201-8177-659B5F99738D}" srcId="{C1A06305-7A4F-4906-BBDF-B49713A20C6E}" destId="{0E35DB10-37E6-43D8-AD46-8B6DCCB5AD57}" srcOrd="8" destOrd="0" parTransId="{8DFBCC9E-0C43-45CD-8F04-E561BC9B1AB4}" sibTransId="{E7007A51-634C-48F9-A414-9767807A9F97}"/>
    <dgm:cxn modelId="{484B1BBC-5A13-4338-83BB-2A9839D487F7}" srcId="{C1A06305-7A4F-4906-BBDF-B49713A20C6E}" destId="{4D424F04-2298-46A8-942C-028892E70FCA}" srcOrd="1" destOrd="0" parTransId="{CC256BEA-AD24-4343-B104-F6F180A14D8A}" sibTransId="{A2A8F7BB-36AE-4CF6-9066-5B89410C8148}"/>
    <dgm:cxn modelId="{41F7F962-2601-44A4-964F-FABFF4231AC2}" type="presOf" srcId="{0387417D-90F8-44DD-B0E4-2AE76CBC4F0C}" destId="{A0BE4A4B-E9F1-435A-9341-33E246697383}" srcOrd="0" destOrd="0" presId="urn:microsoft.com/office/officeart/2005/8/layout/process5"/>
    <dgm:cxn modelId="{C63F0242-D559-4B8B-A529-A3A828CAB5A6}" type="presOf" srcId="{1D6194B3-1C7E-48F0-80BB-7C991E18DE93}" destId="{95B5C0AB-D2FE-4DCC-A2AD-803083FF4460}" srcOrd="0" destOrd="0" presId="urn:microsoft.com/office/officeart/2005/8/layout/process5"/>
    <dgm:cxn modelId="{FF7525ED-4D1E-4E65-A33B-6665B17DBFB1}" type="presOf" srcId="{AEC3E038-08F2-4367-A6C3-A9D50F250AED}" destId="{D1947749-278F-4246-BF09-AA6176097D47}" srcOrd="0" destOrd="0" presId="urn:microsoft.com/office/officeart/2005/8/layout/process5"/>
    <dgm:cxn modelId="{09E48339-0F58-4780-8080-D74B7634CE57}" type="presOf" srcId="{A9D77FA7-7039-4964-8F9B-2F066DC5274D}" destId="{6470A021-63C4-4F57-8D52-E00D4BA975E4}" srcOrd="1" destOrd="0" presId="urn:microsoft.com/office/officeart/2005/8/layout/process5"/>
    <dgm:cxn modelId="{1D9D15D7-6E03-4BA7-B037-3362F052CDCA}" srcId="{C1A06305-7A4F-4906-BBDF-B49713A20C6E}" destId="{36B4DA39-2EE0-4912-87FC-58E0F53F9152}" srcOrd="6" destOrd="0" parTransId="{079461E6-E593-4DD4-934E-103C46D1893A}" sibTransId="{68D11A2C-069B-4726-9BF6-1670C455D644}"/>
    <dgm:cxn modelId="{5D4AEF31-C661-4617-AAD4-E853B9E67C08}" type="presOf" srcId="{63A5F3C9-18BF-4984-8754-5F8F2C746F06}" destId="{A2CD1084-94D3-4A2D-A877-D9567AE7FCFD}" srcOrd="0" destOrd="0" presId="urn:microsoft.com/office/officeart/2005/8/layout/process5"/>
    <dgm:cxn modelId="{6E3C25A7-BDBD-42E4-BF67-4EF1EF86264C}" type="presOf" srcId="{1D6194B3-1C7E-48F0-80BB-7C991E18DE93}" destId="{9332C80C-2D56-4DB5-8B44-619BD4E6DD27}" srcOrd="1" destOrd="0" presId="urn:microsoft.com/office/officeart/2005/8/layout/process5"/>
    <dgm:cxn modelId="{1DC1E352-6328-4983-B94F-0F55633C9F67}" srcId="{C1A06305-7A4F-4906-BBDF-B49713A20C6E}" destId="{7C8A254D-D304-4582-9A69-A8E06A8F4644}" srcOrd="13" destOrd="0" parTransId="{3109568E-14BF-4911-ABCB-D2738A982A5C}" sibTransId="{62A9F8EB-8886-4358-8385-073FA06298AD}"/>
    <dgm:cxn modelId="{9E8ECF29-51A0-4018-B764-863AFA6B6DB6}" type="presOf" srcId="{E2FD2B73-635E-4AD4-82ED-4B8599F83A5D}" destId="{51F96CAC-0AA3-442A-9A5A-E86FD3CAB792}" srcOrd="1" destOrd="0" presId="urn:microsoft.com/office/officeart/2005/8/layout/process5"/>
    <dgm:cxn modelId="{8FBFA9B1-4678-4B54-9704-13FEAFC53033}" srcId="{C1A06305-7A4F-4906-BBDF-B49713A20C6E}" destId="{CE49C1E6-60CA-44B9-A23A-D222EFDE503F}" srcOrd="7" destOrd="0" parTransId="{E11E1FF5-684B-4F83-A546-BC6773579567}" sibTransId="{E21BD776-02F1-4534-B82E-78E83833866D}"/>
    <dgm:cxn modelId="{30DF096C-FE41-4F8D-9CD6-04E39B453516}" type="presOf" srcId="{B977A6C2-2FA5-4E06-ADB9-CF392E6D404A}" destId="{4C5E09CA-B686-4E3F-9C3B-4127FCF2A22C}" srcOrd="1" destOrd="0" presId="urn:microsoft.com/office/officeart/2005/8/layout/process5"/>
    <dgm:cxn modelId="{4D982254-3103-454E-9992-43BB1677740F}" srcId="{C1A06305-7A4F-4906-BBDF-B49713A20C6E}" destId="{012A94A7-DEF4-4377-B7C8-6A24C58B2463}" srcOrd="5" destOrd="0" parTransId="{71D91D1F-9CC2-45DA-90BC-EEB47E58E967}" sibTransId="{2CF908DB-EC88-432A-9C1D-4332A7639BCF}"/>
    <dgm:cxn modelId="{E57E27D2-C3ED-47B0-B4C1-FF1ECFEDECFC}" type="presOf" srcId="{A2A8F7BB-36AE-4CF6-9066-5B89410C8148}" destId="{4C55AE27-15C0-4BC9-A2B5-3D67273927F0}" srcOrd="0" destOrd="0" presId="urn:microsoft.com/office/officeart/2005/8/layout/process5"/>
    <dgm:cxn modelId="{9D14977D-B0CA-4785-B5DD-6F007F9996E1}" type="presOf" srcId="{2CF908DB-EC88-432A-9C1D-4332A7639BCF}" destId="{770DE05C-75E9-4AA9-98A7-8B09E3263EF6}" srcOrd="1" destOrd="0" presId="urn:microsoft.com/office/officeart/2005/8/layout/process5"/>
    <dgm:cxn modelId="{CD0F4D63-8A7C-4A71-9315-6D124B02FD04}" type="presOf" srcId="{A2A8F7BB-36AE-4CF6-9066-5B89410C8148}" destId="{736AB01F-D036-4428-B941-B404797ABD3B}" srcOrd="1" destOrd="0" presId="urn:microsoft.com/office/officeart/2005/8/layout/process5"/>
    <dgm:cxn modelId="{0AE0E84F-33E9-4186-96A0-BF6BB0107834}" type="presOf" srcId="{EE1B1C8A-27BA-432F-8663-292F101049E8}" destId="{EB82176D-2155-497D-A8D9-A52DB2D36112}" srcOrd="1" destOrd="0" presId="urn:microsoft.com/office/officeart/2005/8/layout/process5"/>
    <dgm:cxn modelId="{91D25B97-AC2E-45B5-B1FF-8B6CE158AE5F}" type="presOf" srcId="{B1C280AC-8A36-4028-B5D5-62D9EB7FE865}" destId="{4CA630D5-98F7-4C9F-8D42-6F9BE47B6AE7}" srcOrd="0" destOrd="0" presId="urn:microsoft.com/office/officeart/2005/8/layout/process5"/>
    <dgm:cxn modelId="{1BA690A5-5ED7-448F-A533-B3E5B4D170A2}" type="presOf" srcId="{68D11A2C-069B-4726-9BF6-1670C455D644}" destId="{B4B3074A-715A-4844-8073-EE574D1AE9F1}" srcOrd="1" destOrd="0" presId="urn:microsoft.com/office/officeart/2005/8/layout/process5"/>
    <dgm:cxn modelId="{EAC0D188-B922-4C53-8E60-1B334E467C41}" type="presOf" srcId="{E7007A51-634C-48F9-A414-9767807A9F97}" destId="{398FB9C1-99DF-4E9B-8FE4-98C3E9A0D9B6}" srcOrd="1" destOrd="0" presId="urn:microsoft.com/office/officeart/2005/8/layout/process5"/>
    <dgm:cxn modelId="{CA0F2AD7-9C9E-4D38-8BC6-F709FB8C4877}" type="presOf" srcId="{6C58162C-CB95-416E-A580-651FBE7FFC10}" destId="{AF0E6EC5-659B-4F79-A63F-C286EDE33FDB}" srcOrd="1" destOrd="0" presId="urn:microsoft.com/office/officeart/2005/8/layout/process5"/>
    <dgm:cxn modelId="{68578D9D-11BF-4DE8-869F-7A5C5F556ECE}" type="presOf" srcId="{4D424F04-2298-46A8-942C-028892E70FCA}" destId="{A5BB3B69-3C04-4A85-8608-08576AC01E27}" srcOrd="0" destOrd="0" presId="urn:microsoft.com/office/officeart/2005/8/layout/process5"/>
    <dgm:cxn modelId="{034C9798-1543-4A5D-9C3C-9733922AE2FA}" srcId="{C1A06305-7A4F-4906-BBDF-B49713A20C6E}" destId="{AEC3E038-08F2-4367-A6C3-A9D50F250AED}" srcOrd="11" destOrd="0" parTransId="{87DF894A-8983-420C-BB34-E5AEE6AF003F}" sibTransId="{E2FD2B73-635E-4AD4-82ED-4B8599F83A5D}"/>
    <dgm:cxn modelId="{CD1F4CB5-C32D-4E15-824B-9164A231F749}" srcId="{C1A06305-7A4F-4906-BBDF-B49713A20C6E}" destId="{6B0063BF-6EF1-4934-BCEE-A23AFC52E4E3}" srcOrd="3" destOrd="0" parTransId="{F0B2652B-B1C9-4292-94A7-A6AA743C6572}" sibTransId="{B977A6C2-2FA5-4E06-ADB9-CF392E6D404A}"/>
    <dgm:cxn modelId="{F219A3F7-1B7D-40AB-B46B-330E82AE0112}" srcId="{C1A06305-7A4F-4906-BBDF-B49713A20C6E}" destId="{B1C280AC-8A36-4028-B5D5-62D9EB7FE865}" srcOrd="12" destOrd="0" parTransId="{7AC4A577-DBA0-4530-AFF6-58F71BB7EB68}" sibTransId="{A9D77FA7-7039-4964-8F9B-2F066DC5274D}"/>
    <dgm:cxn modelId="{5CE16F9E-44C0-4B49-9301-9E19B88B6875}" type="presParOf" srcId="{5ABD9B30-4742-4E94-A9E4-15A705C049F1}" destId="{A2CD1084-94D3-4A2D-A877-D9567AE7FCFD}" srcOrd="0" destOrd="0" presId="urn:microsoft.com/office/officeart/2005/8/layout/process5"/>
    <dgm:cxn modelId="{967B2581-259C-4C20-934E-A053B8484D0D}" type="presParOf" srcId="{5ABD9B30-4742-4E94-A9E4-15A705C049F1}" destId="{7E9EDD8B-0E5E-41D6-801D-B379EE005563}" srcOrd="1" destOrd="0" presId="urn:microsoft.com/office/officeart/2005/8/layout/process5"/>
    <dgm:cxn modelId="{1CFB03B2-5817-4210-A2DA-D05807661009}" type="presParOf" srcId="{7E9EDD8B-0E5E-41D6-801D-B379EE005563}" destId="{AF0E6EC5-659B-4F79-A63F-C286EDE33FDB}" srcOrd="0" destOrd="0" presId="urn:microsoft.com/office/officeart/2005/8/layout/process5"/>
    <dgm:cxn modelId="{F6FE7AFA-08F1-46B4-A225-F57B014D865D}" type="presParOf" srcId="{5ABD9B30-4742-4E94-A9E4-15A705C049F1}" destId="{A5BB3B69-3C04-4A85-8608-08576AC01E27}" srcOrd="2" destOrd="0" presId="urn:microsoft.com/office/officeart/2005/8/layout/process5"/>
    <dgm:cxn modelId="{C9DEF389-B153-48B2-8600-F5F618220CF1}" type="presParOf" srcId="{5ABD9B30-4742-4E94-A9E4-15A705C049F1}" destId="{4C55AE27-15C0-4BC9-A2B5-3D67273927F0}" srcOrd="3" destOrd="0" presId="urn:microsoft.com/office/officeart/2005/8/layout/process5"/>
    <dgm:cxn modelId="{0FBF73DA-6799-4937-8CC7-1140AA762C81}" type="presParOf" srcId="{4C55AE27-15C0-4BC9-A2B5-3D67273927F0}" destId="{736AB01F-D036-4428-B941-B404797ABD3B}" srcOrd="0" destOrd="0" presId="urn:microsoft.com/office/officeart/2005/8/layout/process5"/>
    <dgm:cxn modelId="{CF09F929-6358-439F-B45F-691E9D03560F}" type="presParOf" srcId="{5ABD9B30-4742-4E94-A9E4-15A705C049F1}" destId="{311E37C9-6A6D-4A44-97D5-D39B0C07054D}" srcOrd="4" destOrd="0" presId="urn:microsoft.com/office/officeart/2005/8/layout/process5"/>
    <dgm:cxn modelId="{62208A0D-5F63-4252-97AA-38AE83D526BF}" type="presParOf" srcId="{5ABD9B30-4742-4E94-A9E4-15A705C049F1}" destId="{A0BE4A4B-E9F1-435A-9341-33E246697383}" srcOrd="5" destOrd="0" presId="urn:microsoft.com/office/officeart/2005/8/layout/process5"/>
    <dgm:cxn modelId="{F868B323-5968-4483-8D33-BD6AC39890E9}" type="presParOf" srcId="{A0BE4A4B-E9F1-435A-9341-33E246697383}" destId="{45F1DB83-C4FB-4480-A604-746791D5DBCE}" srcOrd="0" destOrd="0" presId="urn:microsoft.com/office/officeart/2005/8/layout/process5"/>
    <dgm:cxn modelId="{F63C4BA2-3A08-452D-B7F4-AED7A9987961}" type="presParOf" srcId="{5ABD9B30-4742-4E94-A9E4-15A705C049F1}" destId="{2563EEE3-2714-4FDA-9ECB-CFBF67808C11}" srcOrd="6" destOrd="0" presId="urn:microsoft.com/office/officeart/2005/8/layout/process5"/>
    <dgm:cxn modelId="{DEF1A0A5-DD78-47CD-8D3E-19212B24678C}" type="presParOf" srcId="{5ABD9B30-4742-4E94-A9E4-15A705C049F1}" destId="{F8E3A873-B1FE-4AF7-AAC0-8FA3C0E24E7D}" srcOrd="7" destOrd="0" presId="urn:microsoft.com/office/officeart/2005/8/layout/process5"/>
    <dgm:cxn modelId="{384887BF-93BF-4631-BD2E-038E11797922}" type="presParOf" srcId="{F8E3A873-B1FE-4AF7-AAC0-8FA3C0E24E7D}" destId="{4C5E09CA-B686-4E3F-9C3B-4127FCF2A22C}" srcOrd="0" destOrd="0" presId="urn:microsoft.com/office/officeart/2005/8/layout/process5"/>
    <dgm:cxn modelId="{B6888849-2512-4EB2-BF3B-8ECD5AE758A6}" type="presParOf" srcId="{5ABD9B30-4742-4E94-A9E4-15A705C049F1}" destId="{C9440009-64F1-44E8-A371-55DEC4821EAD}" srcOrd="8" destOrd="0" presId="urn:microsoft.com/office/officeart/2005/8/layout/process5"/>
    <dgm:cxn modelId="{A06C8F28-6341-41BD-A4B0-E2DBF0CE9454}" type="presParOf" srcId="{5ABD9B30-4742-4E94-A9E4-15A705C049F1}" destId="{95B5C0AB-D2FE-4DCC-A2AD-803083FF4460}" srcOrd="9" destOrd="0" presId="urn:microsoft.com/office/officeart/2005/8/layout/process5"/>
    <dgm:cxn modelId="{B81001EB-665E-4898-B322-B881B558647F}" type="presParOf" srcId="{95B5C0AB-D2FE-4DCC-A2AD-803083FF4460}" destId="{9332C80C-2D56-4DB5-8B44-619BD4E6DD27}" srcOrd="0" destOrd="0" presId="urn:microsoft.com/office/officeart/2005/8/layout/process5"/>
    <dgm:cxn modelId="{D6B4B4E5-80D3-4D36-81F6-5311927FA061}" type="presParOf" srcId="{5ABD9B30-4742-4E94-A9E4-15A705C049F1}" destId="{54DF795D-FE03-4F98-BC55-B5E2A4C81835}" srcOrd="10" destOrd="0" presId="urn:microsoft.com/office/officeart/2005/8/layout/process5"/>
    <dgm:cxn modelId="{C7E7B1F8-194F-44A5-A380-8D107FADE091}" type="presParOf" srcId="{5ABD9B30-4742-4E94-A9E4-15A705C049F1}" destId="{462732E8-5E74-47C6-9569-12245C8DBD65}" srcOrd="11" destOrd="0" presId="urn:microsoft.com/office/officeart/2005/8/layout/process5"/>
    <dgm:cxn modelId="{D3E08C4C-2282-4381-B3B8-1508B7941A47}" type="presParOf" srcId="{462732E8-5E74-47C6-9569-12245C8DBD65}" destId="{770DE05C-75E9-4AA9-98A7-8B09E3263EF6}" srcOrd="0" destOrd="0" presId="urn:microsoft.com/office/officeart/2005/8/layout/process5"/>
    <dgm:cxn modelId="{B4FAD428-AB3A-4940-BE4A-E05DC0457851}" type="presParOf" srcId="{5ABD9B30-4742-4E94-A9E4-15A705C049F1}" destId="{CC58F77C-6459-4C4D-A65E-A556A92D2CB5}" srcOrd="12" destOrd="0" presId="urn:microsoft.com/office/officeart/2005/8/layout/process5"/>
    <dgm:cxn modelId="{C5DDA89B-5695-4632-9B16-1B752434CE2A}" type="presParOf" srcId="{5ABD9B30-4742-4E94-A9E4-15A705C049F1}" destId="{30A25347-3878-4A41-846B-2C4AB9DE44D6}" srcOrd="13" destOrd="0" presId="urn:microsoft.com/office/officeart/2005/8/layout/process5"/>
    <dgm:cxn modelId="{B2108B83-8774-4472-A7F5-F2BF5820AE18}" type="presParOf" srcId="{30A25347-3878-4A41-846B-2C4AB9DE44D6}" destId="{B4B3074A-715A-4844-8073-EE574D1AE9F1}" srcOrd="0" destOrd="0" presId="urn:microsoft.com/office/officeart/2005/8/layout/process5"/>
    <dgm:cxn modelId="{E2E4B929-267B-422C-89F2-9D6D649F73A1}" type="presParOf" srcId="{5ABD9B30-4742-4E94-A9E4-15A705C049F1}" destId="{4D56933D-0314-417E-B077-6CFDBC1F65B1}" srcOrd="14" destOrd="0" presId="urn:microsoft.com/office/officeart/2005/8/layout/process5"/>
    <dgm:cxn modelId="{DFE150A5-FFCF-4DC5-A4E3-82DE201C5B2B}" type="presParOf" srcId="{5ABD9B30-4742-4E94-A9E4-15A705C049F1}" destId="{6AEBD614-79F0-47E3-9E0C-3C47D2D943E1}" srcOrd="15" destOrd="0" presId="urn:microsoft.com/office/officeart/2005/8/layout/process5"/>
    <dgm:cxn modelId="{0D8BADD1-3190-481A-8103-29A06762569F}" type="presParOf" srcId="{6AEBD614-79F0-47E3-9E0C-3C47D2D943E1}" destId="{2972FDDE-EE18-4539-B5FC-E26955FD1125}" srcOrd="0" destOrd="0" presId="urn:microsoft.com/office/officeart/2005/8/layout/process5"/>
    <dgm:cxn modelId="{063B37A0-F3FE-4495-8591-F02A1940C150}" type="presParOf" srcId="{5ABD9B30-4742-4E94-A9E4-15A705C049F1}" destId="{C859C098-0E27-41EE-9225-2335DD3E7F4E}" srcOrd="16" destOrd="0" presId="urn:microsoft.com/office/officeart/2005/8/layout/process5"/>
    <dgm:cxn modelId="{AA982541-8C77-421B-B3A0-E9ABA5DA5E81}" type="presParOf" srcId="{5ABD9B30-4742-4E94-A9E4-15A705C049F1}" destId="{475931CB-7EE7-424C-8665-1BD21ACC49FA}" srcOrd="17" destOrd="0" presId="urn:microsoft.com/office/officeart/2005/8/layout/process5"/>
    <dgm:cxn modelId="{E2EADFA8-3C01-4E83-B284-A120B88F99A1}" type="presParOf" srcId="{475931CB-7EE7-424C-8665-1BD21ACC49FA}" destId="{398FB9C1-99DF-4E9B-8FE4-98C3E9A0D9B6}" srcOrd="0" destOrd="0" presId="urn:microsoft.com/office/officeart/2005/8/layout/process5"/>
    <dgm:cxn modelId="{442A4529-104A-4D6E-B517-5978C78FD3EF}" type="presParOf" srcId="{5ABD9B30-4742-4E94-A9E4-15A705C049F1}" destId="{E26FDCF1-15C3-489A-8A66-F103F63804AF}" srcOrd="18" destOrd="0" presId="urn:microsoft.com/office/officeart/2005/8/layout/process5"/>
    <dgm:cxn modelId="{6062DF59-9924-4D21-BBE8-59E7E903581E}" type="presParOf" srcId="{5ABD9B30-4742-4E94-A9E4-15A705C049F1}" destId="{D975D6DE-0110-4CA8-BD4C-4A0EF5C3758F}" srcOrd="19" destOrd="0" presId="urn:microsoft.com/office/officeart/2005/8/layout/process5"/>
    <dgm:cxn modelId="{714DF4DC-2715-493B-9DD1-AA4154580A59}" type="presParOf" srcId="{D975D6DE-0110-4CA8-BD4C-4A0EF5C3758F}" destId="{EB82176D-2155-497D-A8D9-A52DB2D36112}" srcOrd="0" destOrd="0" presId="urn:microsoft.com/office/officeart/2005/8/layout/process5"/>
    <dgm:cxn modelId="{EF06611B-813B-4A7E-9F55-2D35DA7836E9}" type="presParOf" srcId="{5ABD9B30-4742-4E94-A9E4-15A705C049F1}" destId="{4E8AC6D8-85F6-47BC-B8EC-8AECE2616D53}" srcOrd="20" destOrd="0" presId="urn:microsoft.com/office/officeart/2005/8/layout/process5"/>
    <dgm:cxn modelId="{3A7ADB0E-D9BA-46BC-B762-169A0E490BC9}" type="presParOf" srcId="{5ABD9B30-4742-4E94-A9E4-15A705C049F1}" destId="{9092A64F-36A5-4CC8-BC90-0DBBCA53B002}" srcOrd="21" destOrd="0" presId="urn:microsoft.com/office/officeart/2005/8/layout/process5"/>
    <dgm:cxn modelId="{C12441E9-10F7-44F8-A7F2-499E773ADFF2}" type="presParOf" srcId="{9092A64F-36A5-4CC8-BC90-0DBBCA53B002}" destId="{26F37748-C75A-4232-82D4-7859C71C9532}" srcOrd="0" destOrd="0" presId="urn:microsoft.com/office/officeart/2005/8/layout/process5"/>
    <dgm:cxn modelId="{0AE141B9-CA51-4B7F-9F6E-5C44796D4673}" type="presParOf" srcId="{5ABD9B30-4742-4E94-A9E4-15A705C049F1}" destId="{D1947749-278F-4246-BF09-AA6176097D47}" srcOrd="22" destOrd="0" presId="urn:microsoft.com/office/officeart/2005/8/layout/process5"/>
    <dgm:cxn modelId="{909E13FD-C0DC-43AC-9003-5D7DE3788777}" type="presParOf" srcId="{5ABD9B30-4742-4E94-A9E4-15A705C049F1}" destId="{9553E5FC-50AA-4715-AE34-A721346DD122}" srcOrd="23" destOrd="0" presId="urn:microsoft.com/office/officeart/2005/8/layout/process5"/>
    <dgm:cxn modelId="{E09C7920-4E82-41FB-9460-359434A66AC9}" type="presParOf" srcId="{9553E5FC-50AA-4715-AE34-A721346DD122}" destId="{51F96CAC-0AA3-442A-9A5A-E86FD3CAB792}" srcOrd="0" destOrd="0" presId="urn:microsoft.com/office/officeart/2005/8/layout/process5"/>
    <dgm:cxn modelId="{9992B0BA-65FA-4902-AA9C-205DA1748390}" type="presParOf" srcId="{5ABD9B30-4742-4E94-A9E4-15A705C049F1}" destId="{4CA630D5-98F7-4C9F-8D42-6F9BE47B6AE7}" srcOrd="24" destOrd="0" presId="urn:microsoft.com/office/officeart/2005/8/layout/process5"/>
    <dgm:cxn modelId="{ADF90A1B-533F-4062-B34F-BAAD53A8183E}" type="presParOf" srcId="{5ABD9B30-4742-4E94-A9E4-15A705C049F1}" destId="{07361800-2079-4F93-9F0E-B3E95F179E08}" srcOrd="25" destOrd="0" presId="urn:microsoft.com/office/officeart/2005/8/layout/process5"/>
    <dgm:cxn modelId="{927BEF79-02BF-4F8C-98AF-74D251F4272C}" type="presParOf" srcId="{07361800-2079-4F93-9F0E-B3E95F179E08}" destId="{6470A021-63C4-4F57-8D52-E00D4BA975E4}" srcOrd="0" destOrd="0" presId="urn:microsoft.com/office/officeart/2005/8/layout/process5"/>
    <dgm:cxn modelId="{8B5266F2-40DD-466A-952D-07E59608978C}" type="presParOf" srcId="{5ABD9B30-4742-4E94-A9E4-15A705C049F1}" destId="{674E657B-3D01-49F0-9CE2-0CA6757A2C72}" srcOrd="2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3A043-482A-4DB3-908F-CAF46B0E2AAA}">
      <dsp:nvSpPr>
        <dsp:cNvPr id="0" name=""/>
        <dsp:cNvSpPr/>
      </dsp:nvSpPr>
      <dsp:spPr>
        <a:xfrm>
          <a:off x="0" y="40735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6B6876-5147-49AF-B1E5-8F27801BD186}">
      <dsp:nvSpPr>
        <dsp:cNvPr id="0" name=""/>
        <dsp:cNvSpPr/>
      </dsp:nvSpPr>
      <dsp:spPr>
        <a:xfrm>
          <a:off x="339963" y="2359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Swamp Cancer</a:t>
          </a:r>
          <a:endParaRPr lang="en-IN" sz="2600" kern="1200" dirty="0"/>
        </a:p>
      </dsp:txBody>
      <dsp:txXfrm>
        <a:off x="377430" y="61064"/>
        <a:ext cx="4684549" cy="692586"/>
      </dsp:txXfrm>
    </dsp:sp>
    <dsp:sp modelId="{1B074DFC-4DD6-4FD4-A485-6520ABCAFFAB}">
      <dsp:nvSpPr>
        <dsp:cNvPr id="0" name=""/>
        <dsp:cNvSpPr/>
      </dsp:nvSpPr>
      <dsp:spPr>
        <a:xfrm>
          <a:off x="0" y="158671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62364-FE5B-4FD6-8487-1624D408519F}">
      <dsp:nvSpPr>
        <dsp:cNvPr id="0" name=""/>
        <dsp:cNvSpPr/>
      </dsp:nvSpPr>
      <dsp:spPr>
        <a:xfrm>
          <a:off x="339963" y="120295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Summer Sore</a:t>
          </a:r>
          <a:endParaRPr lang="en-IN" sz="2600" kern="1200" dirty="0"/>
        </a:p>
      </dsp:txBody>
      <dsp:txXfrm>
        <a:off x="377430" y="1240424"/>
        <a:ext cx="4684549" cy="692586"/>
      </dsp:txXfrm>
    </dsp:sp>
    <dsp:sp modelId="{C6E951B5-80D1-4974-839C-2882C090E2E5}">
      <dsp:nvSpPr>
        <dsp:cNvPr id="0" name=""/>
        <dsp:cNvSpPr/>
      </dsp:nvSpPr>
      <dsp:spPr>
        <a:xfrm>
          <a:off x="0" y="2766077"/>
          <a:ext cx="6799262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8188C-04D4-46C5-B03E-14A359D05232}">
      <dsp:nvSpPr>
        <dsp:cNvPr id="0" name=""/>
        <dsp:cNvSpPr/>
      </dsp:nvSpPr>
      <dsp:spPr>
        <a:xfrm>
          <a:off x="339963" y="2382317"/>
          <a:ext cx="4759483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Bursattee</a:t>
          </a:r>
          <a:endParaRPr lang="en-IN" sz="2600" kern="1200" dirty="0"/>
        </a:p>
      </dsp:txBody>
      <dsp:txXfrm>
        <a:off x="377430" y="2419784"/>
        <a:ext cx="4684549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7C7D6-7C5E-4F44-8300-DB3BC85B47E2}">
      <dsp:nvSpPr>
        <dsp:cNvPr id="0" name=""/>
        <dsp:cNvSpPr/>
      </dsp:nvSpPr>
      <dsp:spPr>
        <a:xfrm>
          <a:off x="0" y="606437"/>
          <a:ext cx="6799262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BB2E5-2B69-4A49-9FED-19C0B248D4A0}">
      <dsp:nvSpPr>
        <dsp:cNvPr id="0" name=""/>
        <dsp:cNvSpPr/>
      </dsp:nvSpPr>
      <dsp:spPr>
        <a:xfrm>
          <a:off x="339963" y="16037"/>
          <a:ext cx="4759483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Habronema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muscae</a:t>
          </a:r>
          <a:endParaRPr lang="en-IN" sz="4000" kern="1200" dirty="0"/>
        </a:p>
      </dsp:txBody>
      <dsp:txXfrm>
        <a:off x="397605" y="73679"/>
        <a:ext cx="4644199" cy="1065516"/>
      </dsp:txXfrm>
    </dsp:sp>
    <dsp:sp modelId="{8FA0CE60-DEE7-4922-8CD0-BA8393D577BC}">
      <dsp:nvSpPr>
        <dsp:cNvPr id="0" name=""/>
        <dsp:cNvSpPr/>
      </dsp:nvSpPr>
      <dsp:spPr>
        <a:xfrm>
          <a:off x="0" y="2420837"/>
          <a:ext cx="6799262" cy="100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C6A2E4-C0E0-416E-8169-EF79E84D0B7B}">
      <dsp:nvSpPr>
        <dsp:cNvPr id="0" name=""/>
        <dsp:cNvSpPr/>
      </dsp:nvSpPr>
      <dsp:spPr>
        <a:xfrm>
          <a:off x="339963" y="1830437"/>
          <a:ext cx="4759483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Habronema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majus</a:t>
          </a:r>
          <a:endParaRPr lang="en-IN" sz="4000" kern="1200" dirty="0"/>
        </a:p>
      </dsp:txBody>
      <dsp:txXfrm>
        <a:off x="397605" y="1888079"/>
        <a:ext cx="4644199" cy="1065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1E983-9120-478E-B297-084EF5CC7BBE}">
      <dsp:nvSpPr>
        <dsp:cNvPr id="0" name=""/>
        <dsp:cNvSpPr/>
      </dsp:nvSpPr>
      <dsp:spPr>
        <a:xfrm>
          <a:off x="5975" y="293530"/>
          <a:ext cx="1786134" cy="1071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Habronema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spp</a:t>
          </a:r>
          <a:endParaRPr lang="en-IN" sz="1500" kern="1200" dirty="0"/>
        </a:p>
      </dsp:txBody>
      <dsp:txXfrm>
        <a:off x="37363" y="324918"/>
        <a:ext cx="1723358" cy="1008904"/>
      </dsp:txXfrm>
    </dsp:sp>
    <dsp:sp modelId="{1EE0BCA0-32BB-49EB-AC29-B2DC642E21C9}">
      <dsp:nvSpPr>
        <dsp:cNvPr id="0" name=""/>
        <dsp:cNvSpPr/>
      </dsp:nvSpPr>
      <dsp:spPr>
        <a:xfrm>
          <a:off x="1949289" y="607889"/>
          <a:ext cx="378660" cy="442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1949289" y="696481"/>
        <a:ext cx="265062" cy="265777"/>
      </dsp:txXfrm>
    </dsp:sp>
    <dsp:sp modelId="{84CEF1A3-17F8-4584-89FF-E5F2B5D55A51}">
      <dsp:nvSpPr>
        <dsp:cNvPr id="0" name=""/>
        <dsp:cNvSpPr/>
      </dsp:nvSpPr>
      <dsp:spPr>
        <a:xfrm>
          <a:off x="2506563" y="293530"/>
          <a:ext cx="1786134" cy="1071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Larvae</a:t>
          </a:r>
          <a:endParaRPr lang="en-IN" sz="1500" kern="1200" dirty="0"/>
        </a:p>
      </dsp:txBody>
      <dsp:txXfrm>
        <a:off x="2537951" y="324918"/>
        <a:ext cx="1723358" cy="1008904"/>
      </dsp:txXfrm>
    </dsp:sp>
    <dsp:sp modelId="{10A3376E-29DD-468B-AB49-5C4AE683BED3}">
      <dsp:nvSpPr>
        <dsp:cNvPr id="0" name=""/>
        <dsp:cNvSpPr/>
      </dsp:nvSpPr>
      <dsp:spPr>
        <a:xfrm>
          <a:off x="4449877" y="607889"/>
          <a:ext cx="378660" cy="442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4449877" y="696481"/>
        <a:ext cx="265062" cy="265777"/>
      </dsp:txXfrm>
    </dsp:sp>
    <dsp:sp modelId="{FBD6D9E0-7F71-4D6D-A87B-1941E2EAC63F}">
      <dsp:nvSpPr>
        <dsp:cNvPr id="0" name=""/>
        <dsp:cNvSpPr/>
      </dsp:nvSpPr>
      <dsp:spPr>
        <a:xfrm>
          <a:off x="5007151" y="293530"/>
          <a:ext cx="1786134" cy="1071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Gastric mucosa</a:t>
          </a:r>
          <a:endParaRPr lang="en-IN" sz="1500" kern="1200" dirty="0"/>
        </a:p>
      </dsp:txBody>
      <dsp:txXfrm>
        <a:off x="5038539" y="324918"/>
        <a:ext cx="1723358" cy="1008904"/>
      </dsp:txXfrm>
    </dsp:sp>
    <dsp:sp modelId="{1489F83F-D1F8-4386-AFA2-DB17142530BB}">
      <dsp:nvSpPr>
        <dsp:cNvPr id="0" name=""/>
        <dsp:cNvSpPr/>
      </dsp:nvSpPr>
      <dsp:spPr>
        <a:xfrm rot="5400000">
          <a:off x="5710888" y="1490240"/>
          <a:ext cx="378660" cy="442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-5400000">
        <a:off x="5767330" y="1522390"/>
        <a:ext cx="265777" cy="265062"/>
      </dsp:txXfrm>
    </dsp:sp>
    <dsp:sp modelId="{68B409C4-B536-4622-90EF-FDA371629EE3}">
      <dsp:nvSpPr>
        <dsp:cNvPr id="0" name=""/>
        <dsp:cNvSpPr/>
      </dsp:nvSpPr>
      <dsp:spPr>
        <a:xfrm>
          <a:off x="5007151" y="2079664"/>
          <a:ext cx="1786134" cy="1071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Development of large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Granulomatus</a:t>
          </a:r>
          <a:r>
            <a:rPr lang="en-US" sz="1500" kern="1200" dirty="0" smtClean="0"/>
            <a:t> masses </a:t>
          </a:r>
          <a:endParaRPr lang="en-IN" sz="1500" kern="1200" dirty="0"/>
        </a:p>
      </dsp:txBody>
      <dsp:txXfrm>
        <a:off x="5038539" y="2111052"/>
        <a:ext cx="1723358" cy="1008904"/>
      </dsp:txXfrm>
    </dsp:sp>
    <dsp:sp modelId="{C707C237-C8C4-4DFD-B382-E65AA42ED99A}">
      <dsp:nvSpPr>
        <dsp:cNvPr id="0" name=""/>
        <dsp:cNvSpPr/>
      </dsp:nvSpPr>
      <dsp:spPr>
        <a:xfrm rot="10800000">
          <a:off x="4471311" y="2394023"/>
          <a:ext cx="378660" cy="4429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10800000">
        <a:off x="4584909" y="2482615"/>
        <a:ext cx="265062" cy="265777"/>
      </dsp:txXfrm>
    </dsp:sp>
    <dsp:sp modelId="{BE982E74-FD7A-4D83-AC63-342E91B0B00B}">
      <dsp:nvSpPr>
        <dsp:cNvPr id="0" name=""/>
        <dsp:cNvSpPr/>
      </dsp:nvSpPr>
      <dsp:spPr>
        <a:xfrm>
          <a:off x="2506563" y="2079664"/>
          <a:ext cx="1786134" cy="10716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Tumor of Golf ball like</a:t>
          </a:r>
          <a:endParaRPr lang="en-IN" sz="1500" kern="1200" dirty="0"/>
        </a:p>
      </dsp:txBody>
      <dsp:txXfrm>
        <a:off x="2537951" y="2111052"/>
        <a:ext cx="1723358" cy="1008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03CEE-1102-4477-A5AD-9A197E093DA8}">
      <dsp:nvSpPr>
        <dsp:cNvPr id="0" name=""/>
        <dsp:cNvSpPr/>
      </dsp:nvSpPr>
      <dsp:spPr>
        <a:xfrm>
          <a:off x="0" y="745937"/>
          <a:ext cx="679926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37926-A875-40B6-AB2D-86173D3A5447}">
      <dsp:nvSpPr>
        <dsp:cNvPr id="0" name=""/>
        <dsp:cNvSpPr/>
      </dsp:nvSpPr>
      <dsp:spPr>
        <a:xfrm>
          <a:off x="339963" y="229337"/>
          <a:ext cx="5771492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Ivermectin</a:t>
          </a:r>
          <a:r>
            <a:rPr lang="en-US" sz="3500" kern="1200" dirty="0" smtClean="0"/>
            <a:t> @ 0.2 mg/Kg </a:t>
          </a:r>
          <a:r>
            <a:rPr lang="en-US" sz="3500" kern="1200" dirty="0" err="1" smtClean="0"/>
            <a:t>b.wt</a:t>
          </a:r>
          <a:endParaRPr lang="en-IN" sz="3500" kern="1200" dirty="0"/>
        </a:p>
      </dsp:txBody>
      <dsp:txXfrm>
        <a:off x="390400" y="279774"/>
        <a:ext cx="5670618" cy="932326"/>
      </dsp:txXfrm>
    </dsp:sp>
    <dsp:sp modelId="{821AE508-CB28-4D79-97CB-96BBBACA7F41}">
      <dsp:nvSpPr>
        <dsp:cNvPr id="0" name=""/>
        <dsp:cNvSpPr/>
      </dsp:nvSpPr>
      <dsp:spPr>
        <a:xfrm>
          <a:off x="0" y="2333537"/>
          <a:ext cx="679926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70F9E-2580-4BFF-B889-320DFDB6B7EF}">
      <dsp:nvSpPr>
        <dsp:cNvPr id="0" name=""/>
        <dsp:cNvSpPr/>
      </dsp:nvSpPr>
      <dsp:spPr>
        <a:xfrm>
          <a:off x="339963" y="1816937"/>
          <a:ext cx="5771539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97" tIns="0" rIns="179897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Fenbendazole</a:t>
          </a:r>
          <a:r>
            <a:rPr lang="en-US" sz="3500" kern="1200" dirty="0" smtClean="0"/>
            <a:t> @ 10mg/kg </a:t>
          </a:r>
          <a:r>
            <a:rPr lang="en-US" sz="3500" kern="1200" dirty="0" err="1" smtClean="0"/>
            <a:t>b.wt</a:t>
          </a:r>
          <a:r>
            <a:rPr lang="en-US" sz="3500" kern="1200" dirty="0" smtClean="0"/>
            <a:t> for 5 days </a:t>
          </a:r>
          <a:endParaRPr lang="en-IN" sz="3500" kern="1200" dirty="0"/>
        </a:p>
      </dsp:txBody>
      <dsp:txXfrm>
        <a:off x="390400" y="1867374"/>
        <a:ext cx="5670665" cy="932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D1084-94D3-4A2D-A877-D9567AE7FCFD}">
      <dsp:nvSpPr>
        <dsp:cNvPr id="0" name=""/>
        <dsp:cNvSpPr/>
      </dsp:nvSpPr>
      <dsp:spPr>
        <a:xfrm>
          <a:off x="669484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Adult worm</a:t>
          </a:r>
          <a:endParaRPr lang="en-IN" sz="1000" b="1" kern="1200" dirty="0"/>
        </a:p>
      </dsp:txBody>
      <dsp:txXfrm>
        <a:off x="689938" y="20881"/>
        <a:ext cx="1123020" cy="657449"/>
      </dsp:txXfrm>
    </dsp:sp>
    <dsp:sp modelId="{7E9EDD8B-0E5E-41D6-801D-B379EE005563}">
      <dsp:nvSpPr>
        <dsp:cNvPr id="0" name=""/>
        <dsp:cNvSpPr/>
      </dsp:nvSpPr>
      <dsp:spPr>
        <a:xfrm>
          <a:off x="1935839" y="20527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1935839" y="263010"/>
        <a:ext cx="172726" cy="173192"/>
      </dsp:txXfrm>
    </dsp:sp>
    <dsp:sp modelId="{A5BB3B69-3C04-4A85-8608-08576AC01E27}">
      <dsp:nvSpPr>
        <dsp:cNvPr id="0" name=""/>
        <dsp:cNvSpPr/>
      </dsp:nvSpPr>
      <dsp:spPr>
        <a:xfrm>
          <a:off x="2298985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Rt. </a:t>
          </a:r>
          <a:r>
            <a:rPr lang="en-US" sz="700" b="1" kern="1200" dirty="0" smtClean="0"/>
            <a:t>Atrium/</a:t>
          </a:r>
          <a:r>
            <a:rPr lang="en-US" sz="700" b="1" kern="1200" dirty="0" err="1" smtClean="0"/>
            <a:t>Rt.Ventricle</a:t>
          </a:r>
          <a:r>
            <a:rPr lang="en-US" sz="700" b="1" kern="1200" dirty="0" smtClean="0"/>
            <a:t>/</a:t>
          </a:r>
          <a:r>
            <a:rPr lang="en-US" sz="700" b="1" kern="1200" dirty="0" err="1" smtClean="0"/>
            <a:t>Pul.Artery</a:t>
          </a:r>
          <a:endParaRPr lang="en-IN" sz="700" b="1" kern="1200" dirty="0"/>
        </a:p>
      </dsp:txBody>
      <dsp:txXfrm>
        <a:off x="2319439" y="20881"/>
        <a:ext cx="1123020" cy="657449"/>
      </dsp:txXfrm>
    </dsp:sp>
    <dsp:sp modelId="{4C55AE27-15C0-4BC9-A2B5-3D67273927F0}">
      <dsp:nvSpPr>
        <dsp:cNvPr id="0" name=""/>
        <dsp:cNvSpPr/>
      </dsp:nvSpPr>
      <dsp:spPr>
        <a:xfrm>
          <a:off x="3565339" y="20527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3565339" y="263010"/>
        <a:ext cx="172726" cy="173192"/>
      </dsp:txXfrm>
    </dsp:sp>
    <dsp:sp modelId="{311E37C9-6A6D-4A44-97D5-D39B0C07054D}">
      <dsp:nvSpPr>
        <dsp:cNvPr id="0" name=""/>
        <dsp:cNvSpPr/>
      </dsp:nvSpPr>
      <dsp:spPr>
        <a:xfrm>
          <a:off x="3928485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Lay eggs</a:t>
          </a:r>
          <a:endParaRPr lang="en-IN" sz="1400" b="1" kern="1200" dirty="0"/>
        </a:p>
      </dsp:txBody>
      <dsp:txXfrm>
        <a:off x="3948939" y="20881"/>
        <a:ext cx="1123020" cy="657449"/>
      </dsp:txXfrm>
    </dsp:sp>
    <dsp:sp modelId="{A0BE4A4B-E9F1-435A-9341-33E246697383}">
      <dsp:nvSpPr>
        <dsp:cNvPr id="0" name=""/>
        <dsp:cNvSpPr/>
      </dsp:nvSpPr>
      <dsp:spPr>
        <a:xfrm>
          <a:off x="5194840" y="20527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5194840" y="263010"/>
        <a:ext cx="172726" cy="173192"/>
      </dsp:txXfrm>
    </dsp:sp>
    <dsp:sp modelId="{2563EEE3-2714-4FDA-9ECB-CFBF67808C11}">
      <dsp:nvSpPr>
        <dsp:cNvPr id="0" name=""/>
        <dsp:cNvSpPr/>
      </dsp:nvSpPr>
      <dsp:spPr>
        <a:xfrm>
          <a:off x="5557986" y="427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L1 larvae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(microfilaria</a:t>
          </a:r>
          <a:r>
            <a:rPr lang="en-US" sz="1100" b="1" kern="1200" dirty="0" smtClean="0"/>
            <a:t>)</a:t>
          </a:r>
          <a:endParaRPr lang="en-IN" sz="1100" b="1" kern="1200" dirty="0"/>
        </a:p>
      </dsp:txBody>
      <dsp:txXfrm>
        <a:off x="5578440" y="20881"/>
        <a:ext cx="1123020" cy="657449"/>
      </dsp:txXfrm>
    </dsp:sp>
    <dsp:sp modelId="{F8E3A873-B1FE-4AF7-AAC0-8FA3C0E24E7D}">
      <dsp:nvSpPr>
        <dsp:cNvPr id="0" name=""/>
        <dsp:cNvSpPr/>
      </dsp:nvSpPr>
      <dsp:spPr>
        <a:xfrm rot="5400000">
          <a:off x="6016574" y="780260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-5400000">
        <a:off x="6053354" y="801211"/>
        <a:ext cx="173192" cy="172726"/>
      </dsp:txXfrm>
    </dsp:sp>
    <dsp:sp modelId="{C9440009-64F1-44E8-A371-55DEC4821EAD}">
      <dsp:nvSpPr>
        <dsp:cNvPr id="0" name=""/>
        <dsp:cNvSpPr/>
      </dsp:nvSpPr>
      <dsp:spPr>
        <a:xfrm>
          <a:off x="5557986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Circulation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Peripheral</a:t>
          </a:r>
          <a:endParaRPr lang="en-IN" sz="1600" b="1" kern="1200" dirty="0"/>
        </a:p>
      </dsp:txBody>
      <dsp:txXfrm>
        <a:off x="5578440" y="1184810"/>
        <a:ext cx="1123020" cy="657449"/>
      </dsp:txXfrm>
    </dsp:sp>
    <dsp:sp modelId="{95B5C0AB-D2FE-4DCC-A2AD-803083FF4460}">
      <dsp:nvSpPr>
        <dsp:cNvPr id="0" name=""/>
        <dsp:cNvSpPr/>
      </dsp:nvSpPr>
      <dsp:spPr>
        <a:xfrm rot="10800000">
          <a:off x="5208807" y="136920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5282833" y="1426939"/>
        <a:ext cx="172726" cy="173192"/>
      </dsp:txXfrm>
    </dsp:sp>
    <dsp:sp modelId="{54DF795D-FE03-4F98-BC55-B5E2A4C81835}">
      <dsp:nvSpPr>
        <dsp:cNvPr id="0" name=""/>
        <dsp:cNvSpPr/>
      </dsp:nvSpPr>
      <dsp:spPr>
        <a:xfrm>
          <a:off x="3928485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Mosquito suck blood</a:t>
          </a:r>
          <a:endParaRPr lang="en-IN" sz="1400" b="1" kern="1200" dirty="0"/>
        </a:p>
      </dsp:txBody>
      <dsp:txXfrm>
        <a:off x="3948939" y="1184810"/>
        <a:ext cx="1123020" cy="657449"/>
      </dsp:txXfrm>
    </dsp:sp>
    <dsp:sp modelId="{462732E8-5E74-47C6-9569-12245C8DBD65}">
      <dsp:nvSpPr>
        <dsp:cNvPr id="0" name=""/>
        <dsp:cNvSpPr/>
      </dsp:nvSpPr>
      <dsp:spPr>
        <a:xfrm rot="10800000">
          <a:off x="3579307" y="136920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3653333" y="1426939"/>
        <a:ext cx="172726" cy="173192"/>
      </dsp:txXfrm>
    </dsp:sp>
    <dsp:sp modelId="{CC58F77C-6459-4C4D-A65E-A556A92D2CB5}">
      <dsp:nvSpPr>
        <dsp:cNvPr id="0" name=""/>
        <dsp:cNvSpPr/>
      </dsp:nvSpPr>
      <dsp:spPr>
        <a:xfrm>
          <a:off x="2298985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L1 </a:t>
          </a:r>
          <a:r>
            <a:rPr lang="en-US" sz="1400" b="1" kern="1200" dirty="0" smtClean="0"/>
            <a:t>in mosquito</a:t>
          </a:r>
          <a:endParaRPr lang="en-IN" sz="1400" b="1" kern="1200" dirty="0"/>
        </a:p>
      </dsp:txBody>
      <dsp:txXfrm>
        <a:off x="2319439" y="1184810"/>
        <a:ext cx="1123020" cy="657449"/>
      </dsp:txXfrm>
    </dsp:sp>
    <dsp:sp modelId="{30A25347-3878-4A41-846B-2C4AB9DE44D6}">
      <dsp:nvSpPr>
        <dsp:cNvPr id="0" name=""/>
        <dsp:cNvSpPr/>
      </dsp:nvSpPr>
      <dsp:spPr>
        <a:xfrm rot="10800000">
          <a:off x="1949806" y="136920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2023832" y="1426939"/>
        <a:ext cx="172726" cy="173192"/>
      </dsp:txXfrm>
    </dsp:sp>
    <dsp:sp modelId="{4D56933D-0314-417E-B077-6CFDBC1F65B1}">
      <dsp:nvSpPr>
        <dsp:cNvPr id="0" name=""/>
        <dsp:cNvSpPr/>
      </dsp:nvSpPr>
      <dsp:spPr>
        <a:xfrm>
          <a:off x="669484" y="1164356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L3 larvae</a:t>
          </a:r>
          <a:endParaRPr lang="en-IN" sz="1400" b="1" kern="1200" dirty="0"/>
        </a:p>
      </dsp:txBody>
      <dsp:txXfrm>
        <a:off x="689938" y="1184810"/>
        <a:ext cx="1123020" cy="657449"/>
      </dsp:txXfrm>
    </dsp:sp>
    <dsp:sp modelId="{6AEBD614-79F0-47E3-9E0C-3C47D2D943E1}">
      <dsp:nvSpPr>
        <dsp:cNvPr id="0" name=""/>
        <dsp:cNvSpPr/>
      </dsp:nvSpPr>
      <dsp:spPr>
        <a:xfrm rot="5400000">
          <a:off x="1128072" y="1944189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-5400000">
        <a:off x="1164852" y="1965140"/>
        <a:ext cx="173192" cy="172726"/>
      </dsp:txXfrm>
    </dsp:sp>
    <dsp:sp modelId="{C859C098-0E27-41EE-9225-2335DD3E7F4E}">
      <dsp:nvSpPr>
        <dsp:cNvPr id="0" name=""/>
        <dsp:cNvSpPr/>
      </dsp:nvSpPr>
      <dsp:spPr>
        <a:xfrm>
          <a:off x="669484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Infective</a:t>
          </a:r>
          <a:endParaRPr lang="en-IN" sz="1400" b="1" kern="1200" dirty="0"/>
        </a:p>
      </dsp:txBody>
      <dsp:txXfrm>
        <a:off x="689938" y="2348739"/>
        <a:ext cx="1123020" cy="657449"/>
      </dsp:txXfrm>
    </dsp:sp>
    <dsp:sp modelId="{475931CB-7EE7-424C-8665-1BD21ACC49FA}">
      <dsp:nvSpPr>
        <dsp:cNvPr id="0" name=""/>
        <dsp:cNvSpPr/>
      </dsp:nvSpPr>
      <dsp:spPr>
        <a:xfrm>
          <a:off x="1935839" y="2533137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1935839" y="2590868"/>
        <a:ext cx="172726" cy="173192"/>
      </dsp:txXfrm>
    </dsp:sp>
    <dsp:sp modelId="{E26FDCF1-15C3-489A-8A66-F103F63804AF}">
      <dsp:nvSpPr>
        <dsp:cNvPr id="0" name=""/>
        <dsp:cNvSpPr/>
      </dsp:nvSpPr>
      <dsp:spPr>
        <a:xfrm>
          <a:off x="2298985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Mosquito</a:t>
          </a:r>
          <a:endParaRPr lang="en-IN" sz="1400" b="1" kern="1200" dirty="0"/>
        </a:p>
      </dsp:txBody>
      <dsp:txXfrm>
        <a:off x="2319439" y="2348739"/>
        <a:ext cx="1123020" cy="657449"/>
      </dsp:txXfrm>
    </dsp:sp>
    <dsp:sp modelId="{D975D6DE-0110-4CA8-BD4C-4A0EF5C3758F}">
      <dsp:nvSpPr>
        <dsp:cNvPr id="0" name=""/>
        <dsp:cNvSpPr/>
      </dsp:nvSpPr>
      <dsp:spPr>
        <a:xfrm>
          <a:off x="3565339" y="2533137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3565339" y="2590868"/>
        <a:ext cx="172726" cy="173192"/>
      </dsp:txXfrm>
    </dsp:sp>
    <dsp:sp modelId="{4E8AC6D8-85F6-47BC-B8EC-8AECE2616D53}">
      <dsp:nvSpPr>
        <dsp:cNvPr id="0" name=""/>
        <dsp:cNvSpPr/>
      </dsp:nvSpPr>
      <dsp:spPr>
        <a:xfrm>
          <a:off x="3928485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Another dog</a:t>
          </a:r>
          <a:endParaRPr lang="en-IN" sz="1400" b="1" kern="1200" dirty="0"/>
        </a:p>
      </dsp:txBody>
      <dsp:txXfrm>
        <a:off x="3948939" y="2348739"/>
        <a:ext cx="1123020" cy="657449"/>
      </dsp:txXfrm>
    </dsp:sp>
    <dsp:sp modelId="{9092A64F-36A5-4CC8-BC90-0DBBCA53B002}">
      <dsp:nvSpPr>
        <dsp:cNvPr id="0" name=""/>
        <dsp:cNvSpPr/>
      </dsp:nvSpPr>
      <dsp:spPr>
        <a:xfrm>
          <a:off x="5194840" y="2533137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>
        <a:off x="5194840" y="2590868"/>
        <a:ext cx="172726" cy="173192"/>
      </dsp:txXfrm>
    </dsp:sp>
    <dsp:sp modelId="{D1947749-278F-4246-BF09-AA6176097D47}">
      <dsp:nvSpPr>
        <dsp:cNvPr id="0" name=""/>
        <dsp:cNvSpPr/>
      </dsp:nvSpPr>
      <dsp:spPr>
        <a:xfrm>
          <a:off x="5557986" y="2328285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L3 through S/c or I/M</a:t>
          </a:r>
          <a:endParaRPr lang="en-IN" sz="1200" b="1" kern="1200" dirty="0"/>
        </a:p>
      </dsp:txBody>
      <dsp:txXfrm>
        <a:off x="5578440" y="2348739"/>
        <a:ext cx="1123020" cy="657449"/>
      </dsp:txXfrm>
    </dsp:sp>
    <dsp:sp modelId="{9553E5FC-50AA-4715-AE34-A721346DD122}">
      <dsp:nvSpPr>
        <dsp:cNvPr id="0" name=""/>
        <dsp:cNvSpPr/>
      </dsp:nvSpPr>
      <dsp:spPr>
        <a:xfrm rot="5400000">
          <a:off x="6016574" y="3108118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-5400000">
        <a:off x="6053354" y="3129069"/>
        <a:ext cx="173192" cy="172726"/>
      </dsp:txXfrm>
    </dsp:sp>
    <dsp:sp modelId="{4CA630D5-98F7-4C9F-8D42-6F9BE47B6AE7}">
      <dsp:nvSpPr>
        <dsp:cNvPr id="0" name=""/>
        <dsp:cNvSpPr/>
      </dsp:nvSpPr>
      <dsp:spPr>
        <a:xfrm>
          <a:off x="5557986" y="3492214"/>
          <a:ext cx="1163928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Enters in blood</a:t>
          </a:r>
          <a:endParaRPr lang="en-IN" sz="1400" b="1" kern="1200" dirty="0"/>
        </a:p>
      </dsp:txBody>
      <dsp:txXfrm>
        <a:off x="5578440" y="3512668"/>
        <a:ext cx="1123020" cy="657449"/>
      </dsp:txXfrm>
    </dsp:sp>
    <dsp:sp modelId="{07361800-2079-4F93-9F0E-B3E95F179E08}">
      <dsp:nvSpPr>
        <dsp:cNvPr id="0" name=""/>
        <dsp:cNvSpPr/>
      </dsp:nvSpPr>
      <dsp:spPr>
        <a:xfrm rot="10800000">
          <a:off x="5208807" y="3697066"/>
          <a:ext cx="246752" cy="2886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b="1" kern="1200"/>
        </a:p>
      </dsp:txBody>
      <dsp:txXfrm rot="10800000">
        <a:off x="5282833" y="3754797"/>
        <a:ext cx="172726" cy="173192"/>
      </dsp:txXfrm>
    </dsp:sp>
    <dsp:sp modelId="{674E657B-3D01-49F0-9CE2-0CA6757A2C72}">
      <dsp:nvSpPr>
        <dsp:cNvPr id="0" name=""/>
        <dsp:cNvSpPr/>
      </dsp:nvSpPr>
      <dsp:spPr>
        <a:xfrm>
          <a:off x="1344051" y="3492214"/>
          <a:ext cx="3748363" cy="698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Rt. Side of the heart and development into adult in 1-2 months</a:t>
          </a:r>
          <a:endParaRPr lang="en-IN" sz="1600" b="1" kern="1200" dirty="0"/>
        </a:p>
      </dsp:txBody>
      <dsp:txXfrm>
        <a:off x="1364505" y="3512668"/>
        <a:ext cx="3707455" cy="657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5945C-A567-45ED-AD17-584D0F44D097}" type="datetimeFigureOut">
              <a:rPr lang="en-US" smtClean="0"/>
              <a:pPr/>
              <a:t>5/5/2020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07CD-8C8B-4E4F-80A1-A6CA759B19F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02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2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280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229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1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2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0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54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17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3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8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0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1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981200"/>
            <a:ext cx="5308866" cy="108591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Habronemiasis and Heart worm Disease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Pallav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hekhar</a:t>
            </a:r>
            <a:endParaRPr lang="en-US" dirty="0" smtClean="0"/>
          </a:p>
          <a:p>
            <a:r>
              <a:rPr lang="en-US" dirty="0" err="1" smtClean="0"/>
              <a:t>Asstt</a:t>
            </a:r>
            <a:r>
              <a:rPr lang="en-US" dirty="0" smtClean="0"/>
              <a:t>. Professor</a:t>
            </a:r>
          </a:p>
          <a:p>
            <a:r>
              <a:rPr lang="en-US" dirty="0" smtClean="0"/>
              <a:t>Veterinary Medicine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81200" y="2667000"/>
            <a:ext cx="495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   </a:t>
            </a:r>
            <a:endParaRPr lang="en-IN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5943600"/>
            <a:ext cx="920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UNIT-6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Canine heart Worm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disease of dog, cats, foxes </a:t>
            </a:r>
            <a:r>
              <a:rPr lang="en-US" b="1" dirty="0" smtClean="0"/>
              <a:t>and wolves </a:t>
            </a: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Etiology: </a:t>
            </a:r>
            <a:r>
              <a:rPr lang="en-US" b="1" dirty="0" err="1" smtClean="0">
                <a:solidFill>
                  <a:srgbClr val="FF0000"/>
                </a:solidFill>
              </a:rPr>
              <a:t>Dirofilaria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immitis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It produces Rt. Sided heart failure leading to venous congestion, ascites and hydrothorax.</a:t>
            </a:r>
          </a:p>
          <a:p>
            <a:r>
              <a:rPr lang="en-US" b="1" dirty="0" smtClean="0"/>
              <a:t>The disease can occur in any  age group of dogs.</a:t>
            </a:r>
          </a:p>
          <a:p>
            <a:r>
              <a:rPr lang="en-US" b="1" dirty="0" smtClean="0"/>
              <a:t>Found in </a:t>
            </a:r>
            <a:r>
              <a:rPr lang="en-US" b="1" dirty="0" err="1" smtClean="0"/>
              <a:t>Rt</a:t>
            </a:r>
            <a:r>
              <a:rPr lang="en-US" b="1" dirty="0" smtClean="0"/>
              <a:t> . Ventricle and pulmonary artery.</a:t>
            </a:r>
            <a:endParaRPr lang="en-IN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Pathogenesis  or  </a:t>
            </a:r>
            <a:r>
              <a:rPr lang="en-US" b="1" dirty="0" smtClean="0">
                <a:solidFill>
                  <a:srgbClr val="FF0000"/>
                </a:solidFill>
              </a:rPr>
              <a:t>L/C-Indirect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941588"/>
              </p:ext>
            </p:extLst>
          </p:nvPr>
        </p:nvGraphicFramePr>
        <p:xfrm>
          <a:off x="762000" y="1981200"/>
          <a:ext cx="7391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89663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Pathogenesis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2490135"/>
            <a:ext cx="7239000" cy="368206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Larvae in sub cutaneous tissue cause dermatitis and itching.</a:t>
            </a:r>
          </a:p>
          <a:p>
            <a:r>
              <a:rPr lang="en-US" sz="2800" b="1" dirty="0" smtClean="0"/>
              <a:t>Adult worm in heart cause impairment of blood flow from Rt. Auricle to Rt. Ventricle and to pulmonary artery to lung.</a:t>
            </a:r>
          </a:p>
          <a:p>
            <a:r>
              <a:rPr lang="en-US" sz="2800" b="1" dirty="0" smtClean="0"/>
              <a:t>Back flow of blood </a:t>
            </a:r>
          </a:p>
          <a:p>
            <a:r>
              <a:rPr lang="en-US" sz="2800" b="1" dirty="0" smtClean="0"/>
              <a:t>Ascites, Hydrothorax and </a:t>
            </a:r>
            <a:r>
              <a:rPr lang="en-US" sz="2800" b="1" dirty="0" err="1" smtClean="0"/>
              <a:t>Anasarca</a:t>
            </a:r>
            <a:endParaRPr lang="en-IN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findings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Sudden death due to intra vascular </a:t>
            </a:r>
            <a:r>
              <a:rPr lang="en-US" b="1" dirty="0" smtClean="0">
                <a:solidFill>
                  <a:srgbClr val="FF0000"/>
                </a:solidFill>
              </a:rPr>
              <a:t>hemorrhage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Chronic coughing that increased after </a:t>
            </a:r>
            <a:r>
              <a:rPr lang="en-US" b="1" dirty="0" smtClean="0">
                <a:solidFill>
                  <a:srgbClr val="FF0000"/>
                </a:solidFill>
              </a:rPr>
              <a:t>exercise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Pot belly </a:t>
            </a:r>
            <a:r>
              <a:rPr lang="en-US" b="1" dirty="0" smtClean="0">
                <a:solidFill>
                  <a:srgbClr val="FF0000"/>
                </a:solidFill>
              </a:rPr>
              <a:t>appearance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Rapid breathing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0331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837263"/>
          </a:xfrm>
          <a:solidFill>
            <a:schemeClr val="tx2">
              <a:lumMod val="25000"/>
              <a:lumOff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Diagnosis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 smtClean="0"/>
              <a:t>Microfilaria in </a:t>
            </a:r>
            <a:r>
              <a:rPr lang="en-US" sz="3200" b="1" dirty="0" smtClean="0"/>
              <a:t>Blood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Antigen test</a:t>
            </a:r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Thoracic </a:t>
            </a:r>
            <a:r>
              <a:rPr lang="en-US" sz="3200" b="1" dirty="0" smtClean="0"/>
              <a:t>Radiography</a:t>
            </a:r>
          </a:p>
          <a:p>
            <a:pPr marL="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Echocardiography</a:t>
            </a:r>
            <a:endParaRPr lang="en-US" sz="3200" b="1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</a:rPr>
              <a:t>Melarsomine</a:t>
            </a:r>
            <a:r>
              <a:rPr lang="en-US" b="1" dirty="0" smtClean="0">
                <a:solidFill>
                  <a:srgbClr val="FF0000"/>
                </a:solidFill>
              </a:rPr>
              <a:t>- Adult worm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Doxycycline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dirty="0" err="1" smtClean="0">
                <a:solidFill>
                  <a:srgbClr val="0070C0"/>
                </a:solidFill>
              </a:rPr>
              <a:t>Moxidectin</a:t>
            </a:r>
            <a:r>
              <a:rPr lang="en-US" b="1" dirty="0" smtClean="0">
                <a:solidFill>
                  <a:srgbClr val="0070C0"/>
                </a:solidFill>
              </a:rPr>
              <a:t>- Microfilariae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</a:rPr>
              <a:t>Ivermectin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Doxycycline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</a:t>
            </a:r>
            <a:r>
              <a:rPr lang="en-US" b="1" dirty="0" err="1" smtClean="0">
                <a:solidFill>
                  <a:srgbClr val="0070C0"/>
                </a:solidFill>
              </a:rPr>
              <a:t>Milbemycin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endParaRPr lang="en-IN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08663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2386665"/>
          </a:xfrm>
        </p:spPr>
        <p:txBody>
          <a:bodyPr>
            <a:normAutofit/>
          </a:bodyPr>
          <a:lstStyle/>
          <a:p>
            <a:r>
              <a:rPr lang="en-IN" sz="2800" b="1" dirty="0" err="1" smtClean="0"/>
              <a:t>Ivermectin</a:t>
            </a:r>
            <a:endParaRPr lang="en-IN" sz="2800" b="1" dirty="0" smtClean="0"/>
          </a:p>
          <a:p>
            <a:r>
              <a:rPr lang="en-IN" sz="2800" b="1" dirty="0" err="1" smtClean="0"/>
              <a:t>Milbemycin</a:t>
            </a:r>
            <a:endParaRPr lang="en-IN" sz="2800" b="1" dirty="0" smtClean="0"/>
          </a:p>
          <a:p>
            <a:r>
              <a:rPr lang="en-IN" sz="2800" b="1" dirty="0" err="1" smtClean="0"/>
              <a:t>Selamectin</a:t>
            </a:r>
            <a:endParaRPr lang="en-IN" sz="2800" b="1" dirty="0" smtClean="0"/>
          </a:p>
          <a:p>
            <a:r>
              <a:rPr lang="en-IN" sz="2800" b="1" dirty="0" err="1" smtClean="0"/>
              <a:t>Moxidectin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426418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Habronemiasis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8486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Indirect Life Cycle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All parasite infect stomach of horse and have indirect life cycle.</a:t>
            </a:r>
          </a:p>
          <a:p>
            <a:endParaRPr lang="en-US" dirty="0" smtClean="0"/>
          </a:p>
          <a:p>
            <a:r>
              <a:rPr lang="en-US" b="1" dirty="0" smtClean="0"/>
              <a:t>All spp. Use fly as intermediate host </a:t>
            </a:r>
            <a:r>
              <a:rPr lang="en-US" b="1" dirty="0" err="1" smtClean="0"/>
              <a:t>i.e</a:t>
            </a:r>
            <a:r>
              <a:rPr lang="en-US" b="1" dirty="0" smtClean="0"/>
              <a:t>       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</a:t>
            </a:r>
            <a:r>
              <a:rPr lang="en-US" b="1" dirty="0" smtClean="0"/>
              <a:t>H. </a:t>
            </a:r>
            <a:r>
              <a:rPr lang="en-US" b="1" dirty="0" err="1" smtClean="0"/>
              <a:t>muscae</a:t>
            </a:r>
            <a:r>
              <a:rPr lang="en-US" b="1" dirty="0" smtClean="0"/>
              <a:t> (House fly) </a:t>
            </a:r>
            <a:r>
              <a:rPr lang="en-US" b="1" dirty="0" smtClean="0"/>
              <a:t>and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H. </a:t>
            </a:r>
            <a:r>
              <a:rPr lang="en-US" b="1" dirty="0" err="1" smtClean="0"/>
              <a:t>majus</a:t>
            </a:r>
            <a:r>
              <a:rPr lang="en-US" b="1" dirty="0" smtClean="0"/>
              <a:t> </a:t>
            </a:r>
            <a:r>
              <a:rPr lang="en-US" b="1" dirty="0" err="1" smtClean="0"/>
              <a:t>i.e</a:t>
            </a:r>
            <a:r>
              <a:rPr lang="en-US" b="1" dirty="0" smtClean="0"/>
              <a:t> (Stable fly).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0658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Pathogenesis-1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(Gastric </a:t>
            </a:r>
            <a:r>
              <a:rPr lang="en-US" dirty="0"/>
              <a:t>H</a:t>
            </a:r>
            <a:r>
              <a:rPr lang="en-US" dirty="0" smtClean="0"/>
              <a:t>abronemiasis</a:t>
            </a:r>
            <a:r>
              <a:rPr lang="en-US" dirty="0" smtClean="0"/>
              <a:t>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0135"/>
            <a:ext cx="7467600" cy="23866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en-US" sz="2800" b="1" dirty="0" smtClean="0"/>
              <a:t>H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majus</a:t>
            </a:r>
            <a:r>
              <a:rPr lang="en-US" sz="2800" b="1" dirty="0" smtClean="0"/>
              <a:t> </a:t>
            </a:r>
            <a:r>
              <a:rPr lang="en-US" sz="2800" b="1" dirty="0" smtClean="0"/>
              <a:t>and H. </a:t>
            </a:r>
            <a:r>
              <a:rPr lang="en-US" sz="2800" b="1" dirty="0" err="1" smtClean="0"/>
              <a:t>muscae</a:t>
            </a:r>
            <a:r>
              <a:rPr lang="en-US" sz="2800" b="1" dirty="0" smtClean="0"/>
              <a:t> do not produce tumor but cause catarrhal gastritis with the production of a chick </a:t>
            </a:r>
            <a:r>
              <a:rPr lang="en-US" sz="2800" b="1" dirty="0" smtClean="0"/>
              <a:t>tenacious mucus </a:t>
            </a:r>
            <a:r>
              <a:rPr lang="en-US" sz="2800" b="1" dirty="0" smtClean="0"/>
              <a:t>or ulceration</a:t>
            </a:r>
            <a:r>
              <a:rPr lang="en-US" dirty="0" smtClean="0"/>
              <a:t>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371600" y="1143001"/>
            <a:ext cx="6553200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Pathogenesis-2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(</a:t>
            </a:r>
            <a:r>
              <a:rPr lang="en-US" sz="2400" b="1" dirty="0" smtClean="0"/>
              <a:t>Gastritis)</a:t>
            </a:r>
            <a:endParaRPr lang="en-IN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0658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Pathogenesis-3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 </a:t>
            </a:r>
            <a:r>
              <a:rPr lang="en-US" sz="2800" b="1" dirty="0" smtClean="0"/>
              <a:t>Cutaneous </a:t>
            </a:r>
            <a:r>
              <a:rPr lang="en-US" sz="2800" b="1" dirty="0" smtClean="0"/>
              <a:t>Habronemiasis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Also known as Swamp cancer or Summer sore</a:t>
            </a:r>
          </a:p>
          <a:p>
            <a:pPr>
              <a:buNone/>
            </a:pPr>
            <a:r>
              <a:rPr lang="en-US" b="1" dirty="0" smtClean="0"/>
              <a:t>Or </a:t>
            </a:r>
            <a:r>
              <a:rPr lang="en-US" b="1" dirty="0" err="1" smtClean="0"/>
              <a:t>Bursatee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b="1" dirty="0" smtClean="0"/>
              <a:t>It produces </a:t>
            </a:r>
            <a:r>
              <a:rPr lang="en-US" b="1" dirty="0" smtClean="0"/>
              <a:t>granulomatous </a:t>
            </a:r>
            <a:r>
              <a:rPr lang="en-US" b="1" dirty="0" smtClean="0"/>
              <a:t>lesion below the medial canthus of the eye and on the midline of the abdomen.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89663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Pathogenesis-4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dirty="0" smtClean="0"/>
              <a:t>Conjunctival </a:t>
            </a:r>
            <a:r>
              <a:rPr lang="en-US" b="1" dirty="0"/>
              <a:t>Habronemiasis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90135"/>
            <a:ext cx="7239000" cy="345346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Conjunctival </a:t>
            </a:r>
            <a:r>
              <a:rPr lang="en-US" b="1" dirty="0" smtClean="0"/>
              <a:t>Habronemiasis</a:t>
            </a:r>
          </a:p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It produces lesion on </a:t>
            </a:r>
            <a:r>
              <a:rPr lang="en-US" b="1" dirty="0" smtClean="0"/>
              <a:t>Nictating </a:t>
            </a:r>
            <a:r>
              <a:rPr lang="en-US" b="1" dirty="0" smtClean="0"/>
              <a:t>membrane .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The lesion may be </a:t>
            </a:r>
            <a:r>
              <a:rPr lang="en-US" b="1" dirty="0" smtClean="0"/>
              <a:t>5 mm </a:t>
            </a:r>
            <a:r>
              <a:rPr lang="en-US" b="1" dirty="0" smtClean="0"/>
              <a:t>diameter and characterized by profuse lacrimation.</a:t>
            </a:r>
            <a:endParaRPr lang="en-IN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470753"/>
              </p:ext>
            </p:extLst>
          </p:nvPr>
        </p:nvGraphicFramePr>
        <p:xfrm>
          <a:off x="1176338" y="2490788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10942</TotalTime>
  <Words>379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Garamond</vt:lpstr>
      <vt:lpstr>Wingdings</vt:lpstr>
      <vt:lpstr>Organic</vt:lpstr>
      <vt:lpstr> Habronemiasis and Heart worm Disease</vt:lpstr>
      <vt:lpstr>Habronemiasis</vt:lpstr>
      <vt:lpstr>Etiology</vt:lpstr>
      <vt:lpstr>Indirect Life Cycle</vt:lpstr>
      <vt:lpstr>Pathogenesis-1 (Gastric Habronemiasis)</vt:lpstr>
      <vt:lpstr> </vt:lpstr>
      <vt:lpstr>Pathogenesis-3  Cutaneous Habronemiasis</vt:lpstr>
      <vt:lpstr>Pathogenesis-4  Conjunctival Habronemiasis</vt:lpstr>
      <vt:lpstr>Treatment</vt:lpstr>
      <vt:lpstr>Canine heart Worm</vt:lpstr>
      <vt:lpstr>Pathogenesis  or  L/C-Indirect</vt:lpstr>
      <vt:lpstr>Pathogenesis</vt:lpstr>
      <vt:lpstr>Clinical findings</vt:lpstr>
      <vt:lpstr>Diagnosis</vt:lpstr>
      <vt:lpstr>Treatment</vt:lpstr>
      <vt:lpstr>Prevention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Parasitic Diseases VEP-511</dc:title>
  <dc:creator>acer</dc:creator>
  <cp:lastModifiedBy>Windows User</cp:lastModifiedBy>
  <cp:revision>322</cp:revision>
  <dcterms:created xsi:type="dcterms:W3CDTF">2006-08-16T00:00:00Z</dcterms:created>
  <dcterms:modified xsi:type="dcterms:W3CDTF">2020-05-05T18:09:43Z</dcterms:modified>
</cp:coreProperties>
</file>