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43A3-7F2C-490B-BAE5-A0F1A50FCEED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2087-A189-4B35-B225-984B22633E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788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43A3-7F2C-490B-BAE5-A0F1A50FCEED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2087-A189-4B35-B225-984B22633E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215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43A3-7F2C-490B-BAE5-A0F1A50FCEED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2087-A189-4B35-B225-984B22633E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403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43A3-7F2C-490B-BAE5-A0F1A50FCEED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2087-A189-4B35-B225-984B22633E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142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43A3-7F2C-490B-BAE5-A0F1A50FCEED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2087-A189-4B35-B225-984B22633E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729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43A3-7F2C-490B-BAE5-A0F1A50FCEED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2087-A189-4B35-B225-984B22633E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276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43A3-7F2C-490B-BAE5-A0F1A50FCEED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2087-A189-4B35-B225-984B22633E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19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43A3-7F2C-490B-BAE5-A0F1A50FCEED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2087-A189-4B35-B225-984B22633E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76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43A3-7F2C-490B-BAE5-A0F1A50FCEED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2087-A189-4B35-B225-984B22633E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434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43A3-7F2C-490B-BAE5-A0F1A50FCEED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2087-A189-4B35-B225-984B22633E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83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43A3-7F2C-490B-BAE5-A0F1A50FCEED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2087-A189-4B35-B225-984B22633E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538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F43A3-7F2C-490B-BAE5-A0F1A50FCEED}" type="datetimeFigureOut">
              <a:rPr lang="en-IN" smtClean="0"/>
              <a:t>15-05-2020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C2087-A189-4B35-B225-984B22633EA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118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018" y="193964"/>
            <a:ext cx="11942618" cy="65670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Braxy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Braxy, an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abomasitis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sheep, is caused by the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exotoxins of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I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septicum</a:t>
            </a:r>
            <a:r>
              <a:rPr lang="en-I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disease, which occurs in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winter during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periods of heavy frost or snow, has been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recorded.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suggested that ingestion of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frozen herbage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 local devitalization of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abomasal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tissue at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point of contact with the rumen, allowing invasion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I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IN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septicum</a:t>
            </a:r>
            <a:r>
              <a:rPr lang="en-I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of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disease is rapid and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animals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without premonitory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signs. </a:t>
            </a:r>
            <a:endParaRPr lang="en-I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Anorexia, depression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fever may be evident immediately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death.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I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</a:t>
            </a:r>
            <a:r>
              <a:rPr lang="en-IN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septicum</a:t>
            </a:r>
            <a:r>
              <a:rPr lang="en-I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 in the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abomasal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lesion by the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fluorescent antibody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technique.</a:t>
            </a:r>
          </a:p>
        </p:txBody>
      </p:sp>
    </p:spTree>
    <p:extLst>
      <p:ext uri="{BB962C8B-B14F-4D97-AF65-F5344CB8AC3E}">
        <p14:creationId xmlns:p14="http://schemas.microsoft.com/office/powerpoint/2010/main" val="130444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797" y="221942"/>
            <a:ext cx="11860567" cy="6489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Infectious necrotic hepatitis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Infectious necrotic hepatitis (black disease) is an acute disease, caused by C.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novyi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type B replicating in liver tissue and  affecting sheep and occasionally cattle.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Rarely it also affects horses and pigs.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disease is associated with immature </a:t>
            </a:r>
            <a:r>
              <a:rPr lang="en-IN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Fasciola</a:t>
            </a:r>
            <a:r>
              <a:rPr lang="en-I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hepatica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other migrating parasites.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Death is rapid with no premonitory signs and the disease requires differentiation from acute fascioliasis.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'black disease' relates to the dark discolouration of the skin caused by the marked subcutaneous venous congestion observed at post-mortem examination. The fluorescent antibody technique may be used to demonstrate C.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novyi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type B in specimens from liver lesions.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2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73891"/>
            <a:ext cx="12127344" cy="6705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Bacillary haemoglobinuria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Bacillary haemoglobinuria occurs primarily in cattle and occasionally in sheep, caused by </a:t>
            </a:r>
          </a:p>
          <a:p>
            <a:pPr marL="0" indent="0">
              <a:buNone/>
            </a:pPr>
            <a:r>
              <a:rPr lang="en-I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IN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haemolyticum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 endospores are dormant in the liver, probably in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Kupffer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cells and its </a:t>
            </a:r>
            <a:r>
              <a:rPr lang="en-I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Beta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toxin, a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lecithinase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produced by vegetative cells, causes intravascular haemolysis in addition to hepatic necrosis.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Haemoglobinuria, a major clinical feature of the disease, is a consequence of extensive red cell destruction.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aetiological agent may be demonstrated in specimens from hepatic lesions by the fluorescent antibody technique.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69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" y="133166"/>
            <a:ext cx="11931588" cy="66049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and control of </a:t>
            </a:r>
            <a:r>
              <a:rPr lang="en-I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histotoxic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clostridial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treatment is usually ineffective, penicillin or broad-spectrum antibiotics administered to animals early in the disease may be of value.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Vaccination, usually with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bacterin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toxoid components in adjuvant, is the most effective method for preventing these diseases.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Multicomponent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vaccines which induce protection against several pathogenic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clostridial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species may be required on some farms.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Animals should be vaccinated at 3 months of age and given a booster injection approximately three weeks later.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 revaccination is recommended.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89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404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anil kumar</cp:lastModifiedBy>
  <cp:revision>7</cp:revision>
  <dcterms:created xsi:type="dcterms:W3CDTF">2019-05-20T04:51:21Z</dcterms:created>
  <dcterms:modified xsi:type="dcterms:W3CDTF">2020-05-15T02:07:23Z</dcterms:modified>
</cp:coreProperties>
</file>