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84" r:id="rId3"/>
    <p:sldId id="398" r:id="rId4"/>
    <p:sldId id="296" r:id="rId5"/>
    <p:sldId id="302" r:id="rId6"/>
    <p:sldId id="308" r:id="rId7"/>
    <p:sldId id="311" r:id="rId8"/>
    <p:sldId id="334" r:id="rId9"/>
    <p:sldId id="335" r:id="rId10"/>
    <p:sldId id="395" r:id="rId11"/>
    <p:sldId id="336" r:id="rId12"/>
    <p:sldId id="337" r:id="rId13"/>
    <p:sldId id="338" r:id="rId14"/>
    <p:sldId id="339" r:id="rId15"/>
    <p:sldId id="390" r:id="rId16"/>
    <p:sldId id="340" r:id="rId17"/>
    <p:sldId id="341" r:id="rId18"/>
    <p:sldId id="386" r:id="rId19"/>
    <p:sldId id="388" r:id="rId20"/>
    <p:sldId id="342" r:id="rId21"/>
    <p:sldId id="391" r:id="rId22"/>
    <p:sldId id="343" r:id="rId23"/>
    <p:sldId id="392" r:id="rId24"/>
    <p:sldId id="396" r:id="rId25"/>
    <p:sldId id="399" r:id="rId26"/>
    <p:sldId id="393" r:id="rId27"/>
    <p:sldId id="397" r:id="rId28"/>
    <p:sldId id="39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-324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coursesonline.iasri.res.in/mod/page/view.php?id=5415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ecoursesonline.iasri.res.in/mod/page/view.php?id=5410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ecoursesonline.iasri.res.in/mod/page/view.php?id=54136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ecoursesonline.iasri.res.in/mod/page/view.php?id=54105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coursesonline.iasri.res.in/mod/page/view.php?id=54105" TargetMode="External"/><Relationship Id="rId2" Type="http://schemas.openxmlformats.org/officeDocument/2006/relationships/hyperlink" Target="http://ecoursesonline.iasri.res.in/mod/page/view.php?id=5414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2590800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dirty="0" smtClean="0">
                <a:latin typeface="Algerian" pitchFamily="82" charset="0"/>
              </a:rPr>
              <a:t>VETERINAY ANATOMY, </a:t>
            </a:r>
            <a:br>
              <a:rPr lang="en-US" b="1" dirty="0" smtClean="0">
                <a:latin typeface="Algerian" pitchFamily="82" charset="0"/>
              </a:rPr>
            </a:br>
            <a:r>
              <a:rPr lang="en-US" b="1" dirty="0" smtClean="0">
                <a:latin typeface="Algerian" pitchFamily="82" charset="0"/>
              </a:rPr>
              <a:t>                                         </a:t>
            </a:r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UNIT- 6</a:t>
            </a:r>
            <a:r>
              <a:rPr lang="en-US" b="1" dirty="0" smtClean="0">
                <a:latin typeface="Algerian" pitchFamily="82" charset="0"/>
              </a:rPr>
              <a:t>,</a:t>
            </a:r>
            <a:br>
              <a:rPr lang="en-US" b="1" dirty="0" smtClean="0">
                <a:latin typeface="Algerian" pitchFamily="82" charset="0"/>
              </a:rPr>
            </a:br>
            <a:r>
              <a:rPr lang="en-US" sz="3100" b="1" dirty="0" smtClean="0">
                <a:solidFill>
                  <a:srgbClr val="FF0000"/>
                </a:solidFill>
                <a:latin typeface="Algerian" pitchFamily="82" charset="0"/>
              </a:rPr>
              <a:t>TOPIC</a:t>
            </a:r>
            <a:r>
              <a:rPr lang="en-US" sz="3100" b="1" dirty="0" smtClean="0">
                <a:latin typeface="Algerian" pitchFamily="82" charset="0"/>
              </a:rPr>
              <a:t>-</a:t>
            </a:r>
            <a:r>
              <a:rPr lang="en-US" sz="3100" dirty="0" smtClean="0">
                <a:latin typeface="Algerian" pitchFamily="82" charset="0"/>
              </a:rPr>
              <a:t>Details Description of </a:t>
            </a:r>
            <a:r>
              <a:rPr lang="en-US" sz="3100" dirty="0" smtClean="0">
                <a:solidFill>
                  <a:srgbClr val="FF0000"/>
                </a:solidFill>
                <a:latin typeface="Algerian" pitchFamily="82" charset="0"/>
              </a:rPr>
              <a:t>HOCK</a:t>
            </a:r>
            <a:r>
              <a:rPr lang="en-US" sz="3100" dirty="0" smtClean="0">
                <a:latin typeface="Algerian" pitchFamily="82" charset="0"/>
              </a:rPr>
              <a:t> AND </a:t>
            </a:r>
            <a:r>
              <a:rPr lang="en-US" sz="3100" dirty="0" smtClean="0">
                <a:solidFill>
                  <a:srgbClr val="FF0000"/>
                </a:solidFill>
                <a:latin typeface="Algerian" pitchFamily="82" charset="0"/>
              </a:rPr>
              <a:t>FETLOCK JOINT </a:t>
            </a:r>
            <a:r>
              <a:rPr lang="en-US" sz="3100" dirty="0" smtClean="0">
                <a:latin typeface="Algerian" pitchFamily="82" charset="0"/>
              </a:rPr>
              <a:t>OFDIFFERENT ANIMALS</a:t>
            </a:r>
            <a:r>
              <a:rPr lang="en-US" sz="3600" dirty="0" smtClean="0">
                <a:latin typeface="Algerian" pitchFamily="82" charset="0"/>
              </a:rPr>
              <a:t/>
            </a:r>
            <a:br>
              <a:rPr lang="en-US" sz="3600" dirty="0" smtClean="0">
                <a:latin typeface="Algerian" pitchFamily="82" charset="0"/>
              </a:rPr>
            </a:br>
            <a:endParaRPr lang="en-US" sz="36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Algerian" pitchFamily="82" charset="0"/>
              </a:rPr>
              <a:t>Instructor-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DR. SANJAY KUMAR BHARTI</a:t>
            </a:r>
          </a:p>
          <a:p>
            <a:pPr algn="just"/>
            <a:r>
              <a:rPr lang="en-US" dirty="0" smtClean="0">
                <a:latin typeface="Algerian" pitchFamily="82" charset="0"/>
              </a:rPr>
              <a:t>                         HOD, VETERINARY ANATOMY</a:t>
            </a:r>
          </a:p>
          <a:p>
            <a:pPr algn="just"/>
            <a:endParaRPr lang="en-US" dirty="0" smtClean="0">
              <a:latin typeface="Algerian" pitchFamily="82" charset="0"/>
            </a:endParaRPr>
          </a:p>
          <a:p>
            <a:pPr algn="just"/>
            <a:endParaRPr lang="en-US" dirty="0" smtClean="0">
              <a:latin typeface="Algerian" pitchFamily="82" charset="0"/>
            </a:endParaRPr>
          </a:p>
          <a:p>
            <a:pPr algn="just"/>
            <a:endParaRPr lang="en-US" dirty="0" smtClean="0">
              <a:latin typeface="Algerian" pitchFamily="82" charset="0"/>
            </a:endParaRPr>
          </a:p>
          <a:p>
            <a:pPr algn="just"/>
            <a:endParaRPr lang="en-US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 TIBIO-TARSAL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ARTICULATION</a:t>
            </a:r>
            <a:endParaRPr lang="en-US" dirty="0"/>
          </a:p>
        </p:txBody>
      </p:sp>
      <p:pic>
        <p:nvPicPr>
          <p:cNvPr id="2050" name="Picture 2" descr="C:\Users\user1\Downloads\HOC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831" y="1481138"/>
            <a:ext cx="7328338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4. Dorsal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oblique ligament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is a narrow band placed at the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antero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-internal aspect of the joint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It extends from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medial side of the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tibial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tarsal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passed obliquely downwards and attaches on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fused central, fourth tarsal and the large metatarsal bones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Tarso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metatarsal ligament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is on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plantar aspect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the joint. It is blended in front with plantar oblique capsular ligament and is adherent to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all the tarsal bones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It also blends medially with the medial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collateral) ligament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laterally with planter tarsal ligament. Its plantar face is lines by synovial membrane and forms anterior wall of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tarsal sheath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HOCK JOINT-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Contin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…..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ANNULAR LIGAMENT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Besides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these ligaments, there are certain 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annular ligament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which serve to bind the tendons of the muscles.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 the dorsal aspect, there are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two-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proximal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and 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distal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proximal annular ligament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is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large and thick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running across from medial to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lateral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malleolus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It binds fascia down the tendons of complex muscle.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distal annular ligament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is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arises from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fibular tarsal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runs obliquely downwards inward is attached to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large metatarsal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plantar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or 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posterior annular ligament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extends from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fibular tarsal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plantar ligament to the medial collateral ligament. This from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posterior wall of the tarsal sheath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tarsal sheath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is formed in front by the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tarso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-metatarsal ligament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(blended with plantar capsular ligament) and behind by the plantar annular ligament. The posterior and anterior faces respectively of these ligaments are lined by synovial membrane and this sheath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for the tendon of the 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deep flexor,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plantar arteries and nerves.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HOCK JOINT-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Contin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…..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Proximal tarsal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articulation- 1.Type-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Gliding, 2.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- Gliding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Bone Involvement-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tibial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tarsal and fibular tarsal bones.</a:t>
            </a:r>
          </a:p>
          <a:p>
            <a:pPr lvl="1" algn="just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Ligaments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one extends from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supero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-posterior margin of the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trochlea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tibial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tarsal to fibular tarsal</a:t>
            </a:r>
          </a:p>
          <a:p>
            <a:pPr lvl="2"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sustentaculum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tali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to adjacent part of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tibial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tarsal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 the medial aspect</a:t>
            </a:r>
          </a:p>
          <a:p>
            <a:pPr lvl="2"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lateral band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trochlear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process of fibular tarsal to lateral ridge of the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trochlea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tibial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tarsus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interosseous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ligament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lgerian" pitchFamily="82" charset="0"/>
              </a:rPr>
              <a:t>HOCK JOINT- 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Proximal tarsal articulation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Proximal inter-tarsal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articulation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1.Type-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Gliding, 2.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- Gliding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Bone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Involvement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tibial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fibular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2" tooltip="Tarsals"/>
              </a:rPr>
              <a:t>tarsals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above and central &amp; fourth tarsal.</a:t>
            </a:r>
          </a:p>
          <a:p>
            <a:pPr lvl="1" algn="just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.Ligaments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Interosseous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between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tibial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centrals</a:t>
            </a:r>
          </a:p>
          <a:p>
            <a:pPr lvl="2"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Interosseous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between fibular and central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2" tooltip="Tarsals"/>
              </a:rPr>
              <a:t>tarsals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Distal inter-tarsal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articulation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1.Type &amp;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Same as above 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Bone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Involvement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central &amp; fourth tarsal above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fused second and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third tarsal and first tarsal below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Ligaments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central tarsal to fused second and third tarsal on the dorsal aspect.</a:t>
            </a:r>
          </a:p>
          <a:p>
            <a:pPr lvl="2" algn="just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Interosseous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ligaments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connecting fused central and fourth tarsal to fused second and third tarsal and to large metatarsal.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sz="3100" dirty="0" smtClean="0">
                <a:solidFill>
                  <a:srgbClr val="FF0000"/>
                </a:solidFill>
                <a:latin typeface="Algerian" pitchFamily="82" charset="0"/>
              </a:rPr>
              <a:t>HOCK JOINT- </a:t>
            </a:r>
            <a:r>
              <a:rPr lang="en-US" sz="31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Proximal </a:t>
            </a:r>
            <a:r>
              <a:rPr lang="en-US" sz="31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inter-tarsal articulation </a:t>
            </a:r>
            <a:r>
              <a:rPr lang="en-US" sz="31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31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Distal </a:t>
            </a:r>
            <a:r>
              <a:rPr lang="en-US" sz="31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inter-tarsal articulation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</a:t>
            </a:r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TARSAL BONE-DOG</a:t>
            </a:r>
            <a:endParaRPr lang="en-US" sz="4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9218" name="Picture 2" descr="C:\Users\user1\Desktop\DOG TARS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21280" y="2270411"/>
            <a:ext cx="3901440" cy="2947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Distal tarsal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articulation-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1.Type &amp;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Same as above 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3.Bone involvement-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fused second and third tarsal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first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tarsal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4.Ligament-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Interosseous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ligament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between fused second and third tarsal and first tarsal.</a:t>
            </a:r>
          </a:p>
          <a:p>
            <a:pPr lvl="0" algn="just"/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Tarsal metatarsal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articulation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1.Type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Same as above 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3.Bone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involvement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central and fourth tarsal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second and third tarsa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 bones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above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large metatarsal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 tooltip="Bone"/>
              </a:rPr>
              <a:t>bone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below.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 the dorsal aspect extending obliquely from medial aspect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tibial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tarsal, down to large metatarsal. Synovial membranes are four in member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4.Ligament-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Interosseous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ligament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HOCK JOINT- </a:t>
            </a:r>
            <a:r>
              <a:rPr lang="en-US" sz="2800" dirty="0" err="1" smtClean="0">
                <a:solidFill>
                  <a:srgbClr val="FF0000"/>
                </a:solidFill>
                <a:latin typeface="Algerian" pitchFamily="82" charset="0"/>
              </a:rPr>
              <a:t>Contin</a:t>
            </a:r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…..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Distal tarsal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articulation&amp;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Tarsal metatarsal articulation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Horse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Minor differences due to the variation in number of bones.</a:t>
            </a:r>
          </a:p>
          <a:p>
            <a:pPr lv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Check ligaments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ill developed.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supra tarsal ligament is vestigial and is represented by deep tarsal fascia, attached to both sides of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tendo-achilles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sub tarsal ligament is the prolongation of 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tarso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-metatarsal ligament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which joins the deep flexor tendon.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Dog &amp; Pig</a:t>
            </a:r>
            <a:endParaRPr lang="en-US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Differences are present due to variation in the number of bones.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HOCK JOINT-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Contin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…..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FETLOCK JOINT-METATARSAL&amp; PHALANGES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5362" name="Picture 2" descr="C:\Users\user1\Desktop\PHALANX O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2963" y="1926292"/>
            <a:ext cx="5618074" cy="3635654"/>
          </a:xfrm>
          <a:prstGeom prst="rect">
            <a:avLst/>
          </a:prstGeom>
          <a:noFill/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446837" y="329546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user1\Desktop\PHALANX O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81200"/>
            <a:ext cx="5618074" cy="3635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DIGITS-PHALANGES-HORSE</a:t>
            </a:r>
            <a:br>
              <a:rPr lang="en-US" dirty="0" smtClean="0">
                <a:solidFill>
                  <a:srgbClr val="FF0000"/>
                </a:solidFill>
                <a:latin typeface="Algerian" pitchFamily="82" charset="0"/>
              </a:rPr>
            </a:br>
            <a:endParaRPr lang="en-US" dirty="0"/>
          </a:p>
        </p:txBody>
      </p:sp>
      <p:pic>
        <p:nvPicPr>
          <p:cNvPr id="16386" name="Picture 2" descr="C:\Users\user1\Desktop\PHALANX HORS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698"/>
            <a:ext cx="8229600" cy="4438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is 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composite joint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consisting of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Tibio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tarsal articulation</a:t>
            </a:r>
          </a:p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Proximal tarsal articulations</a:t>
            </a:r>
          </a:p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3.Inter tarsal articulations</a:t>
            </a:r>
          </a:p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Distal tarsal articulations</a:t>
            </a:r>
          </a:p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5.Tarso-metatarsal articulations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HOCK JOINTS  OF  – Ox, SHEEP&amp; GOAT , Horse, PIG,DOG &amp; Fowl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000" dirty="0" smtClean="0">
                <a:solidFill>
                  <a:srgbClr val="FF0000"/>
                </a:solidFill>
                <a:latin typeface="Algerian" pitchFamily="82" charset="0"/>
              </a:rPr>
              <a:t>FETLOCK JOINT-METATARSO PHALANGEAL ARTICULATION</a:t>
            </a: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Ox- 1.Type-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Hinge,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Movement-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Extension &amp;  Flexion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Bone involvement-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distal extremity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the large metacarpal, the proximal extremity of the first phalanx below and the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 tooltip="Proximal sesamoids"/>
              </a:rPr>
              <a:t>proximal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2" tooltip="Proximal sesamoids"/>
              </a:rPr>
              <a:t>sesamoids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behind.</a:t>
            </a:r>
          </a:p>
          <a:p>
            <a:pPr lvl="0" algn="just"/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Ligaments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joint has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capsular,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B- collateral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and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C-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sesamoidean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ligaments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capsular ligaments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enclose the joints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distal extremities of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metatarsal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over the proximal ends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irst phalanges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collateral ligaments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 in the form of 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axial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and 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abaxial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ligaments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The 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abaxial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ligaments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extend from the lateral aspects of the distal extremity of the large metatarsal to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abaxial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sesamoids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the proximal extremity of the first phalanx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below means in 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crossing manner 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FETLOCK, PASTERN and </a:t>
            </a:r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coffine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JOiNT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-OX, Horse, </a:t>
            </a:r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sheep,goat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dog,pig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 &amp;fowl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FETLOCK JOINT-METATARSAL&amp; PHALANGES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5362" name="Picture 2" descr="C:\Users\user1\Desktop\PHALANX O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2963" y="1926292"/>
            <a:ext cx="5618074" cy="3635654"/>
          </a:xfrm>
          <a:prstGeom prst="rect">
            <a:avLst/>
          </a:prstGeom>
          <a:noFill/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446837" y="329546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user1\Desktop\PHALANX O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81200"/>
            <a:ext cx="5618074" cy="3635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axial ligaments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arise common from the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cleft of the large metatarsal 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tooltip="Bone"/>
              </a:rPr>
              <a:t>bone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and each spreads out on the cleft of the large metatarsal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 tooltip="Bone"/>
              </a:rPr>
              <a:t>bone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then spreads out and attached to the proximal part of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inter digital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space of the first phalanx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where its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blend with the superior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interdigital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ligament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FETLOCK JOINT-METATARSO PHALANGEAL ARTICULATION  CONT……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algn="just">
              <a:buFontTx/>
              <a:buChar char="-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Sesamoidean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ligaments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are-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number</a:t>
            </a:r>
          </a:p>
          <a:p>
            <a:pPr lvl="1" algn="just">
              <a:buFontTx/>
              <a:buChar char="-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A-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superior (2 in number)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>
              <a:buFontTx/>
              <a:buChar char="-"/>
            </a:pP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Tx/>
              <a:buChar char="-"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Inter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sesamoidean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(3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in number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just">
              <a:buFontTx/>
              <a:buChar char="-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Tx/>
              <a:buChar char="-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C-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Collateral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(2 in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number- lateral &amp; medial )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Tx/>
              <a:buChar char="-"/>
            </a:pP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Tx/>
              <a:buChar char="-"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D-Inferior-(4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number in crossing manner two deep and two superficial )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Tx/>
              <a:buChar char="-"/>
            </a:pP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Tx/>
              <a:buChar char="-"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Total Number of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Sesamoidean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ligament=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2+3+2+4=11</a:t>
            </a:r>
          </a:p>
          <a:p>
            <a:pPr lvl="1" algn="just"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FETLOCK JOINT-METATARSO PHALANGEAL ARTICULATION  CONT……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Sesamoidean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ligaments</a:t>
            </a:r>
            <a:endParaRPr 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   FETLOCK </a:t>
            </a:r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JOINT-METATARSO PHALANGEAL ARTICULATION  CONT……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Sesamoidean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ligaments</a:t>
            </a:r>
            <a:endParaRPr lang="en-US" sz="2800" dirty="0"/>
          </a:p>
        </p:txBody>
      </p:sp>
      <p:pic>
        <p:nvPicPr>
          <p:cNvPr id="3074" name="Picture 2" descr="C:\Users\user1\Downloads\FETLOCKJ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238" y="1481138"/>
            <a:ext cx="4753524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FETLOCK JOINT-METATARSO PHALANGEAL ARTICULATION  CONT……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Sesamoidean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ligaments</a:t>
            </a:r>
            <a:endParaRPr lang="en-US" sz="2800" dirty="0"/>
          </a:p>
        </p:txBody>
      </p:sp>
      <p:pic>
        <p:nvPicPr>
          <p:cNvPr id="6146" name="Picture 2" descr="C:\Users\user1\Desktop\FETLOCK JOINT P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07566" y="1481138"/>
            <a:ext cx="4928867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A-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superior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sesamoidean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or 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suspensory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ligament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musculus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interossei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arises from the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volar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face or planter face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distal row of tarsal bones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the proximal extremity of the large metatarsal descends on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volar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face of the latter and divides about its middle into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two branches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anterior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posterior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.-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B-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 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sesamoidean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(3 in number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Located between four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sesamoid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bones like-</a:t>
            </a:r>
          </a:p>
          <a:p>
            <a:pPr algn="just"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SB-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SL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-SB-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SL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-SB-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SL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-SB,  here total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Inter 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sesamoidean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ligamnets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present between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sesamoid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bones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FETLOCK JOINT-METATARSO PHALANGEAL ARTICULATION  CONT……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Sesamoidean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ligaments</a:t>
            </a:r>
            <a:endParaRPr lang="en-US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FETLOCK JOINT-METATARSO PHALANGEAL ARTICULATION  CONT……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Sesamoidean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ligaments</a:t>
            </a:r>
            <a:endParaRPr lang="en-US" sz="2800" dirty="0"/>
          </a:p>
        </p:txBody>
      </p:sp>
      <p:pic>
        <p:nvPicPr>
          <p:cNvPr id="4" name="Picture 2" descr="C:\Users\user1\Downloads\FETLOCKJ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727" y="1481138"/>
            <a:ext cx="475454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56032" algn="just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C-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Collateral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(2 in number- lateral &amp; medial ) 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-256032" algn="just">
              <a:spcBef>
                <a:spcPts val="400"/>
              </a:spcBef>
              <a:buSzPct val="68000"/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 Located between 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distal extremities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of 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Metatarsal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proxima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l extremity of 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First Phalanx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on its lateral and medial aspect. 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-256032" algn="just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D-Inferior-or-Distal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(4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in number in crossing manner two deep and two superficial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65760" lvl="1" indent="-256032" algn="just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Located between distal extremities of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Metatarsal, tubercle of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proximal extremities of  first 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Phalanx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FETLOCK JOINT-METATARSO PHALANGEAL ARTICULATION  CONT……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Sesamoidean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ligaments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HOCK JOINTS  OF  – Ox,</a:t>
            </a:r>
            <a:endParaRPr lang="en-US" dirty="0"/>
          </a:p>
        </p:txBody>
      </p:sp>
      <p:pic>
        <p:nvPicPr>
          <p:cNvPr id="4098" name="Picture 2" descr="C:\Users\user1\Desktop\HOCK JOINT BON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34437" y="1481138"/>
            <a:ext cx="287512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latin typeface="Algerian" pitchFamily="82" charset="0"/>
              </a:rPr>
              <a:t>TARSAL BONE- OX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The tarsus is composed of five short bones arranged in below: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Lateral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Medial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Proximal row  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Tibial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tarsal                Fibular tarsal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Central row        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Fused Central and 4th tarsal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Distal row 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First tarsal              Fused second &amp; third tarsal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1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3100" dirty="0" smtClean="0">
                <a:solidFill>
                  <a:srgbClr val="FF0000"/>
                </a:solidFill>
                <a:latin typeface="Algerian" pitchFamily="82" charset="0"/>
              </a:rPr>
              <a:t>TARSAL BONES </a:t>
            </a:r>
            <a:r>
              <a:rPr lang="en-US" sz="3100" dirty="0" smtClean="0">
                <a:solidFill>
                  <a:srgbClr val="FF0000"/>
                </a:solidFill>
                <a:latin typeface="Algerian" pitchFamily="82" charset="0"/>
              </a:rPr>
              <a:t>- OX</a:t>
            </a:r>
            <a:r>
              <a:rPr lang="en-US" sz="3100" dirty="0" smtClean="0">
                <a:solidFill>
                  <a:srgbClr val="FF0000"/>
                </a:solidFill>
                <a:latin typeface="Algerian" pitchFamily="82" charset="0"/>
              </a:rPr>
              <a:t>, </a:t>
            </a:r>
            <a:endParaRPr lang="en-US" sz="31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Tarsal Bone – OX-(</a:t>
            </a:r>
            <a:r>
              <a:rPr lang="en-IN" sz="3200" dirty="0" smtClean="0">
                <a:solidFill>
                  <a:srgbClr val="FF0000"/>
                </a:solidFill>
                <a:latin typeface="Algerian" pitchFamily="82" charset="0"/>
              </a:rPr>
              <a:t>Sheep and Goat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IN" sz="3200" dirty="0" smtClean="0">
                <a:solidFill>
                  <a:srgbClr val="FF0000"/>
                </a:solidFill>
                <a:latin typeface="Algerian" pitchFamily="82" charset="0"/>
              </a:rPr>
              <a:t>Similar to that of ox)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5122" name="Picture 2" descr="C:\Users\user1\Desktop\TARSAL O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2963" y="1926292"/>
            <a:ext cx="5618074" cy="3635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       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Tarsal Bone- Horse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/>
          </a:p>
        </p:txBody>
      </p:sp>
      <p:pic>
        <p:nvPicPr>
          <p:cNvPr id="7170" name="Picture 2" descr="C:\Users\user1\Desktop\TARSAL HORSE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839119"/>
            <a:ext cx="5143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</a:t>
            </a:r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TARSAL </a:t>
            </a:r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BONE-DOG=6</a:t>
            </a:r>
            <a:endParaRPr lang="en-US" sz="4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9218" name="Picture 2" descr="C:\Users\user1\Desktop\DOG TARS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21280" y="2270411"/>
            <a:ext cx="3901440" cy="2947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is 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composite joint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consisting of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Tibio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tarsal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articulation</a:t>
            </a:r>
          </a:p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 Proximal tarsal articulations</a:t>
            </a:r>
          </a:p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3.Inter tarsal articulations</a:t>
            </a:r>
          </a:p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 Distal tarsal articulations</a:t>
            </a:r>
          </a:p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5.Tarso-metatarsal articulations.</a:t>
            </a:r>
          </a:p>
          <a:p>
            <a:pPr lvl="0"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tibio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tarsal articulation is a 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ginglymus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or Hinge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rest are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gliding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arthrodia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joint has 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common ligaments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and 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special ligaments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lgerian" pitchFamily="82" charset="0"/>
              </a:rPr>
              <a:t>HOCK JOINTS  OF  – Ox, SHEEP&amp; GOAT , Horse, PIG,DOG &amp; Fowl</a:t>
            </a:r>
            <a:endParaRPr lang="en-US" sz="36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Types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Hinge,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B-B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one Involvement-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Tibia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(Distal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Extremities)  Tarsal  ( Proximal row)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C-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Movement-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Extension &amp; Flexion 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Common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ligaments</a:t>
            </a:r>
            <a:endParaRPr lang="en-US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Capsular ligament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may be divided into two parts-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anterior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and 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posterior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anterior capsular ligament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is membranous and encloses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tibio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-tarsal joint in front.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posterior capsular ligament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is also membranous and is attached to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tibial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tarsal above, metatarsal below and blends with the lateral ligaments.</a:t>
            </a:r>
          </a:p>
          <a:p>
            <a:pPr lvl="0"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Collateral Ligaments-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lateral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and 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medial collateral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ligaments extending from the distal end of the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 tooltip="Tibia"/>
              </a:rPr>
              <a:t>tibia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above on both side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lateral and medial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attached to the tarsal bones and the large metatarsal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 tooltip="Bone"/>
              </a:rPr>
              <a:t>bone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below.</a:t>
            </a:r>
          </a:p>
          <a:p>
            <a:pPr lvl="0" algn="just">
              <a:buNone/>
            </a:pP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Posterior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ligament (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calcaneo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-metatarsal ligament)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is on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postero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-lateral aspect from the posterior border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of tuber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calcis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passes down and is attached to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central and fourth tarsal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to the large metatarsal below.</a:t>
            </a:r>
          </a:p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TIBIO-TARSAL ARTICULATION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2174</TotalTime>
  <Words>619</Words>
  <Application>Microsoft Office PowerPoint</Application>
  <PresentationFormat>On-screen Show (4:3)</PresentationFormat>
  <Paragraphs>143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Concourse</vt:lpstr>
      <vt:lpstr>VETERINAY ANATOMY,                                           UNIT- 6, TOPIC-Details Description of HOCK AND FETLOCK JOINT OFDIFFERENT ANIMALS </vt:lpstr>
      <vt:lpstr>HOCK JOINTS  OF  – Ox, SHEEP&amp; GOAT , Horse, PIG,DOG &amp; Fowl</vt:lpstr>
      <vt:lpstr>HOCK JOINTS  OF  – Ox,</vt:lpstr>
      <vt:lpstr> TARSAL BONES - OX, </vt:lpstr>
      <vt:lpstr>Tarsal Bone – OX-(Sheep and Goat Similar to that of ox)</vt:lpstr>
      <vt:lpstr>         Tarsal Bone- Horse.</vt:lpstr>
      <vt:lpstr>       TARSAL BONE-DOG=6</vt:lpstr>
      <vt:lpstr>HOCK JOINTS  OF  – Ox, SHEEP&amp; GOAT , Horse, PIG,DOG &amp; Fowl</vt:lpstr>
      <vt:lpstr>TIBIO-TARSAL ARTICULATION</vt:lpstr>
      <vt:lpstr>  TIBIO-TARSAL ARTICULATION</vt:lpstr>
      <vt:lpstr>HOCK JOINT- Contin…..</vt:lpstr>
      <vt:lpstr>HOCK JOINT- Contin…..</vt:lpstr>
      <vt:lpstr>HOCK JOINT- Proximal tarsal articulation </vt:lpstr>
      <vt:lpstr>HOCK JOINT- Proximal inter-tarsal articulation &amp; Distal inter-tarsal articulation </vt:lpstr>
      <vt:lpstr>       TARSAL BONE-DOG</vt:lpstr>
      <vt:lpstr>HOCK JOINT- Contin….. Distal tarsal articulation&amp; Tarsal metatarsal articulation </vt:lpstr>
      <vt:lpstr>HOCK JOINT- Contin…..</vt:lpstr>
      <vt:lpstr>FETLOCK JOINT-METATARSAL&amp; PHALANGES</vt:lpstr>
      <vt:lpstr>DIGITS-PHALANGES-HORSE </vt:lpstr>
      <vt:lpstr>FETLOCK, PASTERN and coffine JOiNT-OX, Horse, sheep,goat, dog,pig &amp;fowl</vt:lpstr>
      <vt:lpstr>FETLOCK JOINT-METATARSAL&amp; PHALANGES</vt:lpstr>
      <vt:lpstr>FETLOCK JOINT-METATARSO PHALANGEAL ARTICULATION  CONT……</vt:lpstr>
      <vt:lpstr>FETLOCK JOINT-METATARSO PHALANGEAL ARTICULATION  CONT……Sesamoidean ligaments</vt:lpstr>
      <vt:lpstr>   FETLOCK JOINT-METATARSO PHALANGEAL ARTICULATION  CONT……Sesamoidean ligaments</vt:lpstr>
      <vt:lpstr>FETLOCK JOINT-METATARSO PHALANGEAL ARTICULATION  CONT……Sesamoidean ligaments</vt:lpstr>
      <vt:lpstr>FETLOCK JOINT-METATARSO PHALANGEAL ARTICULATION  CONT……Sesamoidean ligaments</vt:lpstr>
      <vt:lpstr>FETLOCK JOINT-METATARSO PHALANGEAL ARTICULATION  CONT……Sesamoidean ligaments</vt:lpstr>
      <vt:lpstr>FETLOCK JOINT-METATARSO PHALANGEAL ARTICULATION  CONT……Sesamoidean ligaments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VETERINAY ANATOMY, UNIT- 5 PELVIC LIMB BONES</dc:title>
  <dc:creator>user1</dc:creator>
  <cp:lastModifiedBy>user1</cp:lastModifiedBy>
  <cp:revision>271</cp:revision>
  <dcterms:created xsi:type="dcterms:W3CDTF">2006-08-16T00:00:00Z</dcterms:created>
  <dcterms:modified xsi:type="dcterms:W3CDTF">2020-05-01T19:45:12Z</dcterms:modified>
</cp:coreProperties>
</file>