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93" autoAdjust="0"/>
    <p:restoredTop sz="94660"/>
  </p:normalViewPr>
  <p:slideViewPr>
    <p:cSldViewPr>
      <p:cViewPr varScale="1">
        <p:scale>
          <a:sx n="68" d="100"/>
          <a:sy n="68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D98E09-F690-412E-8C3D-B1181BD07A1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0895F7-C7EC-49A7-9061-C7EFE273638C}">
      <dgm:prSet phldrT="[Text]" custT="1"/>
      <dgm:spPr>
        <a:solidFill>
          <a:schemeClr val="tx1"/>
        </a:solidFill>
      </dgm:spPr>
      <dgm:t>
        <a:bodyPr/>
        <a:lstStyle/>
        <a:p>
          <a:r>
            <a:rPr lang="en-US" sz="2800" dirty="0" smtClean="0">
              <a:solidFill>
                <a:srgbClr val="FFFF00"/>
              </a:solidFill>
              <a:latin typeface="Algerian" pitchFamily="82" charset="0"/>
            </a:rPr>
            <a:t>Iodine deficiency</a:t>
          </a:r>
          <a:endParaRPr lang="en-US" sz="2800" dirty="0">
            <a:solidFill>
              <a:srgbClr val="FFFF00"/>
            </a:solidFill>
            <a:latin typeface="Algerian" pitchFamily="82" charset="0"/>
          </a:endParaRPr>
        </a:p>
      </dgm:t>
    </dgm:pt>
    <dgm:pt modelId="{77F38495-CBFD-4D23-A5B0-6F7DC3D054BA}" type="parTrans" cxnId="{5A38EF38-A154-4828-A981-8BF9A59A31C3}">
      <dgm:prSet/>
      <dgm:spPr/>
      <dgm:t>
        <a:bodyPr/>
        <a:lstStyle/>
        <a:p>
          <a:endParaRPr lang="en-US"/>
        </a:p>
      </dgm:t>
    </dgm:pt>
    <dgm:pt modelId="{B92C4366-2C4B-4ADC-9B7E-204A128D1B3E}" type="sibTrans" cxnId="{5A38EF38-A154-4828-A981-8BF9A59A31C3}">
      <dgm:prSet/>
      <dgm:spPr/>
      <dgm:t>
        <a:bodyPr/>
        <a:lstStyle/>
        <a:p>
          <a:endParaRPr lang="en-US"/>
        </a:p>
      </dgm:t>
    </dgm:pt>
    <dgm:pt modelId="{C28BA8AB-7585-4640-B38E-756341B86BDE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600" dirty="0" smtClean="0">
              <a:solidFill>
                <a:srgbClr val="002060"/>
              </a:solidFill>
              <a:latin typeface="Algerian" pitchFamily="82" charset="0"/>
            </a:rPr>
            <a:t>Decreased synthesis and secretion of </a:t>
          </a:r>
          <a:r>
            <a:rPr lang="en-US" sz="1600" dirty="0" err="1" smtClean="0">
              <a:solidFill>
                <a:srgbClr val="002060"/>
              </a:solidFill>
              <a:latin typeface="Algerian" pitchFamily="82" charset="0"/>
            </a:rPr>
            <a:t>thyroxine</a:t>
          </a:r>
          <a:endParaRPr lang="en-US" sz="1600" dirty="0">
            <a:solidFill>
              <a:srgbClr val="002060"/>
            </a:solidFill>
            <a:latin typeface="Algerian" pitchFamily="82" charset="0"/>
          </a:endParaRPr>
        </a:p>
      </dgm:t>
    </dgm:pt>
    <dgm:pt modelId="{92C21AD3-9457-4383-BF67-D3F6C455E574}" type="parTrans" cxnId="{D1A7ED01-F36A-46A6-A24D-11616880AB48}">
      <dgm:prSet/>
      <dgm:spPr/>
      <dgm:t>
        <a:bodyPr/>
        <a:lstStyle/>
        <a:p>
          <a:endParaRPr lang="en-US"/>
        </a:p>
      </dgm:t>
    </dgm:pt>
    <dgm:pt modelId="{A14432E7-EA2E-4DDF-879E-78795439952E}" type="sibTrans" cxnId="{D1A7ED01-F36A-46A6-A24D-11616880AB48}">
      <dgm:prSet/>
      <dgm:spPr/>
      <dgm:t>
        <a:bodyPr/>
        <a:lstStyle/>
        <a:p>
          <a:endParaRPr lang="en-US"/>
        </a:p>
      </dgm:t>
    </dgm:pt>
    <dgm:pt modelId="{B68085C3-6797-43A1-ACA7-AB98BC66F4E1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800" dirty="0" smtClean="0">
              <a:solidFill>
                <a:srgbClr val="C00000"/>
              </a:solidFill>
              <a:latin typeface="Algerian" pitchFamily="82" charset="0"/>
            </a:rPr>
            <a:t>Stimulation of pituitary gland and secretion of thyrotropic hormone</a:t>
          </a:r>
          <a:endParaRPr lang="en-US" sz="1800" dirty="0">
            <a:solidFill>
              <a:srgbClr val="C00000"/>
            </a:solidFill>
            <a:latin typeface="Algerian" pitchFamily="82" charset="0"/>
          </a:endParaRPr>
        </a:p>
      </dgm:t>
    </dgm:pt>
    <dgm:pt modelId="{F7B27D1A-8269-45EE-B68B-0EDA25C228CD}" type="parTrans" cxnId="{4C89EC03-261B-4004-B8D8-AB2EF606CE9B}">
      <dgm:prSet/>
      <dgm:spPr/>
      <dgm:t>
        <a:bodyPr/>
        <a:lstStyle/>
        <a:p>
          <a:endParaRPr lang="en-US"/>
        </a:p>
      </dgm:t>
    </dgm:pt>
    <dgm:pt modelId="{25DD441C-A3C4-401D-9D98-CCDBD3B626DB}" type="sibTrans" cxnId="{4C89EC03-261B-4004-B8D8-AB2EF606CE9B}">
      <dgm:prSet/>
      <dgm:spPr/>
      <dgm:t>
        <a:bodyPr/>
        <a:lstStyle/>
        <a:p>
          <a:endParaRPr lang="en-US"/>
        </a:p>
      </dgm:t>
    </dgm:pt>
    <dgm:pt modelId="{C4C4D8F4-C1A5-4705-BE3E-D784C3CED27F}">
      <dgm:prSet phldrT="[Text]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  <a:latin typeface="Algerian" pitchFamily="82" charset="0"/>
              <a:cs typeface="Times New Roman" pitchFamily="18" charset="0"/>
            </a:rPr>
            <a:t>Hyperplacia of thyroid gland</a:t>
          </a:r>
          <a:endParaRPr lang="en-US" dirty="0">
            <a:solidFill>
              <a:schemeClr val="tx1"/>
            </a:solidFill>
            <a:latin typeface="Algerian" pitchFamily="82" charset="0"/>
            <a:cs typeface="Times New Roman" pitchFamily="18" charset="0"/>
          </a:endParaRPr>
        </a:p>
      </dgm:t>
    </dgm:pt>
    <dgm:pt modelId="{B2CD9C6A-EDA9-4C0E-BF2A-826D42E7AD2E}" type="parTrans" cxnId="{260B5B75-0BD8-4DE3-A53B-E564EF47AB88}">
      <dgm:prSet/>
      <dgm:spPr/>
      <dgm:t>
        <a:bodyPr/>
        <a:lstStyle/>
        <a:p>
          <a:endParaRPr lang="en-US"/>
        </a:p>
      </dgm:t>
    </dgm:pt>
    <dgm:pt modelId="{1558C990-1917-42F7-A900-5B63BAE6B415}" type="sibTrans" cxnId="{260B5B75-0BD8-4DE3-A53B-E564EF47AB88}">
      <dgm:prSet/>
      <dgm:spPr/>
      <dgm:t>
        <a:bodyPr/>
        <a:lstStyle/>
        <a:p>
          <a:endParaRPr lang="en-US"/>
        </a:p>
      </dgm:t>
    </dgm:pt>
    <dgm:pt modelId="{AFF5562B-F284-4CF1-A570-B1E42B4B40C3}">
      <dgm:prSet phldrT="[Text]" custT="1"/>
      <dgm:spPr>
        <a:solidFill>
          <a:srgbClr val="FF0000"/>
        </a:solidFill>
      </dgm:spPr>
      <dgm:t>
        <a:bodyPr/>
        <a:lstStyle/>
        <a:p>
          <a:pPr algn="ctr"/>
          <a:r>
            <a:rPr lang="en-US" sz="3600" dirty="0" smtClean="0">
              <a:solidFill>
                <a:srgbClr val="002060"/>
              </a:solidFill>
              <a:latin typeface="Algerian" pitchFamily="82" charset="0"/>
            </a:rPr>
            <a:t>Goitre</a:t>
          </a:r>
          <a:endParaRPr lang="en-US" sz="3600" dirty="0">
            <a:solidFill>
              <a:srgbClr val="002060"/>
            </a:solidFill>
            <a:latin typeface="Algerian" pitchFamily="82" charset="0"/>
          </a:endParaRPr>
        </a:p>
      </dgm:t>
    </dgm:pt>
    <dgm:pt modelId="{3ECEBD2B-544C-412F-B0A3-97ACB00CE71D}" type="parTrans" cxnId="{994DAAE7-2F17-4FC4-BCD4-A93300064AB8}">
      <dgm:prSet/>
      <dgm:spPr/>
      <dgm:t>
        <a:bodyPr/>
        <a:lstStyle/>
        <a:p>
          <a:endParaRPr lang="en-US"/>
        </a:p>
      </dgm:t>
    </dgm:pt>
    <dgm:pt modelId="{7AE2BC70-E6D2-4DD1-A2D3-838A6C7A550E}" type="sibTrans" cxnId="{994DAAE7-2F17-4FC4-BCD4-A93300064AB8}">
      <dgm:prSet/>
      <dgm:spPr/>
      <dgm:t>
        <a:bodyPr/>
        <a:lstStyle/>
        <a:p>
          <a:endParaRPr lang="en-US"/>
        </a:p>
      </dgm:t>
    </dgm:pt>
    <dgm:pt modelId="{E7106C65-AE41-4FF8-91BC-03E28E41F3D5}" type="pres">
      <dgm:prSet presAssocID="{AED98E09-F690-412E-8C3D-B1181BD07A13}" presName="linear" presStyleCnt="0">
        <dgm:presLayoutVars>
          <dgm:dir/>
          <dgm:animLvl val="lvl"/>
          <dgm:resizeHandles val="exact"/>
        </dgm:presLayoutVars>
      </dgm:prSet>
      <dgm:spPr/>
    </dgm:pt>
    <dgm:pt modelId="{6451E4E9-1FA4-4529-87FD-E842F5B24CE3}" type="pres">
      <dgm:prSet presAssocID="{AC0895F7-C7EC-49A7-9061-C7EFE273638C}" presName="parentLin" presStyleCnt="0"/>
      <dgm:spPr/>
    </dgm:pt>
    <dgm:pt modelId="{259AC32E-939C-43E5-8D83-EF1D27FE5F6F}" type="pres">
      <dgm:prSet presAssocID="{AC0895F7-C7EC-49A7-9061-C7EFE273638C}" presName="parentLeftMargin" presStyleLbl="node1" presStyleIdx="0" presStyleCnt="5"/>
      <dgm:spPr/>
    </dgm:pt>
    <dgm:pt modelId="{B669D0A7-CFC5-43DA-86F2-67CC71D527AD}" type="pres">
      <dgm:prSet presAssocID="{AC0895F7-C7EC-49A7-9061-C7EFE273638C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765CB37-D033-426E-9E0C-6F7DBAEB9965}" type="pres">
      <dgm:prSet presAssocID="{AC0895F7-C7EC-49A7-9061-C7EFE273638C}" presName="negativeSpace" presStyleCnt="0"/>
      <dgm:spPr/>
    </dgm:pt>
    <dgm:pt modelId="{F9150026-57BC-44A5-9919-785C11090F98}" type="pres">
      <dgm:prSet presAssocID="{AC0895F7-C7EC-49A7-9061-C7EFE273638C}" presName="childText" presStyleLbl="conFgAcc1" presStyleIdx="0" presStyleCnt="5">
        <dgm:presLayoutVars>
          <dgm:bulletEnabled val="1"/>
        </dgm:presLayoutVars>
      </dgm:prSet>
      <dgm:spPr/>
    </dgm:pt>
    <dgm:pt modelId="{3080D075-492D-4086-87B0-0B377C65D7FF}" type="pres">
      <dgm:prSet presAssocID="{B92C4366-2C4B-4ADC-9B7E-204A128D1B3E}" presName="spaceBetweenRectangles" presStyleCnt="0"/>
      <dgm:spPr/>
    </dgm:pt>
    <dgm:pt modelId="{424DAEC5-D447-4C19-816B-08D92D676447}" type="pres">
      <dgm:prSet presAssocID="{C28BA8AB-7585-4640-B38E-756341B86BDE}" presName="parentLin" presStyleCnt="0"/>
      <dgm:spPr/>
    </dgm:pt>
    <dgm:pt modelId="{D778B5CE-EFE8-4703-8EB4-94CEC8C8D200}" type="pres">
      <dgm:prSet presAssocID="{C28BA8AB-7585-4640-B38E-756341B86BDE}" presName="parentLeftMargin" presStyleLbl="node1" presStyleIdx="0" presStyleCnt="5"/>
      <dgm:spPr/>
    </dgm:pt>
    <dgm:pt modelId="{BBAE77AF-5B75-43A9-96C7-B2059DD2D206}" type="pres">
      <dgm:prSet presAssocID="{C28BA8AB-7585-4640-B38E-756341B86BD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5D4950-E892-487D-8C0D-F47742DA7A79}" type="pres">
      <dgm:prSet presAssocID="{C28BA8AB-7585-4640-B38E-756341B86BDE}" presName="negativeSpace" presStyleCnt="0"/>
      <dgm:spPr/>
    </dgm:pt>
    <dgm:pt modelId="{24160EC2-6B63-4EB6-9442-92C4DA82BBAC}" type="pres">
      <dgm:prSet presAssocID="{C28BA8AB-7585-4640-B38E-756341B86BDE}" presName="childText" presStyleLbl="conFgAcc1" presStyleIdx="1" presStyleCnt="5">
        <dgm:presLayoutVars>
          <dgm:bulletEnabled val="1"/>
        </dgm:presLayoutVars>
      </dgm:prSet>
      <dgm:spPr/>
    </dgm:pt>
    <dgm:pt modelId="{27CD7640-AC12-48EA-8B85-E657B2FF7E1E}" type="pres">
      <dgm:prSet presAssocID="{A14432E7-EA2E-4DDF-879E-78795439952E}" presName="spaceBetweenRectangles" presStyleCnt="0"/>
      <dgm:spPr/>
    </dgm:pt>
    <dgm:pt modelId="{F1DDF300-5DC5-46A6-8BDA-4742D046FEA1}" type="pres">
      <dgm:prSet presAssocID="{B68085C3-6797-43A1-ACA7-AB98BC66F4E1}" presName="parentLin" presStyleCnt="0"/>
      <dgm:spPr/>
    </dgm:pt>
    <dgm:pt modelId="{11E7D71E-DBDA-4EF7-B229-4C3406489890}" type="pres">
      <dgm:prSet presAssocID="{B68085C3-6797-43A1-ACA7-AB98BC66F4E1}" presName="parentLeftMargin" presStyleLbl="node1" presStyleIdx="1" presStyleCnt="5"/>
      <dgm:spPr/>
    </dgm:pt>
    <dgm:pt modelId="{41262F2F-A10D-4B73-A64E-DFE0139B933F}" type="pres">
      <dgm:prSet presAssocID="{B68085C3-6797-43A1-ACA7-AB98BC66F4E1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6950CAC-EF54-465E-BA26-F79AF86E06BC}" type="pres">
      <dgm:prSet presAssocID="{B68085C3-6797-43A1-ACA7-AB98BC66F4E1}" presName="negativeSpace" presStyleCnt="0"/>
      <dgm:spPr/>
    </dgm:pt>
    <dgm:pt modelId="{C00BB174-C370-4495-813E-6EA751BA0A0A}" type="pres">
      <dgm:prSet presAssocID="{B68085C3-6797-43A1-ACA7-AB98BC66F4E1}" presName="childText" presStyleLbl="conFgAcc1" presStyleIdx="2" presStyleCnt="5">
        <dgm:presLayoutVars>
          <dgm:bulletEnabled val="1"/>
        </dgm:presLayoutVars>
      </dgm:prSet>
      <dgm:spPr/>
    </dgm:pt>
    <dgm:pt modelId="{1C2EE25D-37F6-4F90-AC6A-267F88838393}" type="pres">
      <dgm:prSet presAssocID="{25DD441C-A3C4-401D-9D98-CCDBD3B626DB}" presName="spaceBetweenRectangles" presStyleCnt="0"/>
      <dgm:spPr/>
    </dgm:pt>
    <dgm:pt modelId="{90A8F33F-7FCB-4D63-B2AA-6315AE512ADD}" type="pres">
      <dgm:prSet presAssocID="{C4C4D8F4-C1A5-4705-BE3E-D784C3CED27F}" presName="parentLin" presStyleCnt="0"/>
      <dgm:spPr/>
    </dgm:pt>
    <dgm:pt modelId="{A3F3A3F4-3051-4C70-BE47-46AB3D4C8D1C}" type="pres">
      <dgm:prSet presAssocID="{C4C4D8F4-C1A5-4705-BE3E-D784C3CED27F}" presName="parentLeftMargin" presStyleLbl="node1" presStyleIdx="2" presStyleCnt="5"/>
      <dgm:spPr/>
    </dgm:pt>
    <dgm:pt modelId="{CBFE38A7-376E-4498-A94D-093FE03D8F70}" type="pres">
      <dgm:prSet presAssocID="{C4C4D8F4-C1A5-4705-BE3E-D784C3CED27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432B43C-AA35-4DC0-B637-C0A291FAE2C3}" type="pres">
      <dgm:prSet presAssocID="{C4C4D8F4-C1A5-4705-BE3E-D784C3CED27F}" presName="negativeSpace" presStyleCnt="0"/>
      <dgm:spPr/>
    </dgm:pt>
    <dgm:pt modelId="{E88D49A0-20AE-42D3-B5D7-4468EB200171}" type="pres">
      <dgm:prSet presAssocID="{C4C4D8F4-C1A5-4705-BE3E-D784C3CED27F}" presName="childText" presStyleLbl="conFgAcc1" presStyleIdx="3" presStyleCnt="5">
        <dgm:presLayoutVars>
          <dgm:bulletEnabled val="1"/>
        </dgm:presLayoutVars>
      </dgm:prSet>
      <dgm:spPr/>
    </dgm:pt>
    <dgm:pt modelId="{3450DD26-279D-4C20-A613-9B90B5EA8629}" type="pres">
      <dgm:prSet presAssocID="{1558C990-1917-42F7-A900-5B63BAE6B415}" presName="spaceBetweenRectangles" presStyleCnt="0"/>
      <dgm:spPr/>
    </dgm:pt>
    <dgm:pt modelId="{563A70E8-6A1A-4BC4-9FE2-1E50946E2C96}" type="pres">
      <dgm:prSet presAssocID="{AFF5562B-F284-4CF1-A570-B1E42B4B40C3}" presName="parentLin" presStyleCnt="0"/>
      <dgm:spPr/>
    </dgm:pt>
    <dgm:pt modelId="{B748C41F-16A2-4F72-8582-1F5FD945C9A0}" type="pres">
      <dgm:prSet presAssocID="{AFF5562B-F284-4CF1-A570-B1E42B4B40C3}" presName="parentLeftMargin" presStyleLbl="node1" presStyleIdx="3" presStyleCnt="5"/>
      <dgm:spPr/>
    </dgm:pt>
    <dgm:pt modelId="{FAEA5637-989F-4BA8-998B-DEE2FBFD9BA7}" type="pres">
      <dgm:prSet presAssocID="{AFF5562B-F284-4CF1-A570-B1E42B4B40C3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27DA1564-D6AD-42BC-BDAB-3E8B8FCBF962}" type="pres">
      <dgm:prSet presAssocID="{AFF5562B-F284-4CF1-A570-B1E42B4B40C3}" presName="negativeSpace" presStyleCnt="0"/>
      <dgm:spPr/>
    </dgm:pt>
    <dgm:pt modelId="{781B936C-5884-4117-9057-653C9B461718}" type="pres">
      <dgm:prSet presAssocID="{AFF5562B-F284-4CF1-A570-B1E42B4B40C3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A38EF38-A154-4828-A981-8BF9A59A31C3}" srcId="{AED98E09-F690-412E-8C3D-B1181BD07A13}" destId="{AC0895F7-C7EC-49A7-9061-C7EFE273638C}" srcOrd="0" destOrd="0" parTransId="{77F38495-CBFD-4D23-A5B0-6F7DC3D054BA}" sibTransId="{B92C4366-2C4B-4ADC-9B7E-204A128D1B3E}"/>
    <dgm:cxn modelId="{1AD06A58-06FD-462E-88EF-00F8E6B92E5A}" type="presOf" srcId="{AC0895F7-C7EC-49A7-9061-C7EFE273638C}" destId="{B669D0A7-CFC5-43DA-86F2-67CC71D527AD}" srcOrd="1" destOrd="0" presId="urn:microsoft.com/office/officeart/2005/8/layout/list1"/>
    <dgm:cxn modelId="{E3519EA0-3719-4AB5-81DB-88842A4AF0DA}" type="presOf" srcId="{AED98E09-F690-412E-8C3D-B1181BD07A13}" destId="{E7106C65-AE41-4FF8-91BC-03E28E41F3D5}" srcOrd="0" destOrd="0" presId="urn:microsoft.com/office/officeart/2005/8/layout/list1"/>
    <dgm:cxn modelId="{D34174AE-64FC-4C07-A99B-1996D90DF8F4}" type="presOf" srcId="{C28BA8AB-7585-4640-B38E-756341B86BDE}" destId="{BBAE77AF-5B75-43A9-96C7-B2059DD2D206}" srcOrd="1" destOrd="0" presId="urn:microsoft.com/office/officeart/2005/8/layout/list1"/>
    <dgm:cxn modelId="{9E1C953E-B3E6-4E52-9D8A-480F145DF6C8}" type="presOf" srcId="{AC0895F7-C7EC-49A7-9061-C7EFE273638C}" destId="{259AC32E-939C-43E5-8D83-EF1D27FE5F6F}" srcOrd="0" destOrd="0" presId="urn:microsoft.com/office/officeart/2005/8/layout/list1"/>
    <dgm:cxn modelId="{00B91489-C9EF-4998-A5BB-46F99E9961B6}" type="presOf" srcId="{B68085C3-6797-43A1-ACA7-AB98BC66F4E1}" destId="{41262F2F-A10D-4B73-A64E-DFE0139B933F}" srcOrd="1" destOrd="0" presId="urn:microsoft.com/office/officeart/2005/8/layout/list1"/>
    <dgm:cxn modelId="{994DAAE7-2F17-4FC4-BCD4-A93300064AB8}" srcId="{AED98E09-F690-412E-8C3D-B1181BD07A13}" destId="{AFF5562B-F284-4CF1-A570-B1E42B4B40C3}" srcOrd="4" destOrd="0" parTransId="{3ECEBD2B-544C-412F-B0A3-97ACB00CE71D}" sibTransId="{7AE2BC70-E6D2-4DD1-A2D3-838A6C7A550E}"/>
    <dgm:cxn modelId="{8DEC220B-E4EC-4AC6-8A40-A9DFDBB5F97F}" type="presOf" srcId="{B68085C3-6797-43A1-ACA7-AB98BC66F4E1}" destId="{11E7D71E-DBDA-4EF7-B229-4C3406489890}" srcOrd="0" destOrd="0" presId="urn:microsoft.com/office/officeart/2005/8/layout/list1"/>
    <dgm:cxn modelId="{76BD6C55-6B28-40E8-8C97-277B94353215}" type="presOf" srcId="{C4C4D8F4-C1A5-4705-BE3E-D784C3CED27F}" destId="{A3F3A3F4-3051-4C70-BE47-46AB3D4C8D1C}" srcOrd="0" destOrd="0" presId="urn:microsoft.com/office/officeart/2005/8/layout/list1"/>
    <dgm:cxn modelId="{FC3FC330-5FC3-4C88-BAB6-D1F102CEAAAF}" type="presOf" srcId="{AFF5562B-F284-4CF1-A570-B1E42B4B40C3}" destId="{B748C41F-16A2-4F72-8582-1F5FD945C9A0}" srcOrd="0" destOrd="0" presId="urn:microsoft.com/office/officeart/2005/8/layout/list1"/>
    <dgm:cxn modelId="{D1A7ED01-F36A-46A6-A24D-11616880AB48}" srcId="{AED98E09-F690-412E-8C3D-B1181BD07A13}" destId="{C28BA8AB-7585-4640-B38E-756341B86BDE}" srcOrd="1" destOrd="0" parTransId="{92C21AD3-9457-4383-BF67-D3F6C455E574}" sibTransId="{A14432E7-EA2E-4DDF-879E-78795439952E}"/>
    <dgm:cxn modelId="{08B6050E-0F04-4625-AF34-9374EFDC969A}" type="presOf" srcId="{C28BA8AB-7585-4640-B38E-756341B86BDE}" destId="{D778B5CE-EFE8-4703-8EB4-94CEC8C8D200}" srcOrd="0" destOrd="0" presId="urn:microsoft.com/office/officeart/2005/8/layout/list1"/>
    <dgm:cxn modelId="{DCAADDA3-4123-4135-BCF4-351A8B0BE372}" type="presOf" srcId="{AFF5562B-F284-4CF1-A570-B1E42B4B40C3}" destId="{FAEA5637-989F-4BA8-998B-DEE2FBFD9BA7}" srcOrd="1" destOrd="0" presId="urn:microsoft.com/office/officeart/2005/8/layout/list1"/>
    <dgm:cxn modelId="{920FD8FC-F842-4AD1-9CBE-B49207C515F1}" type="presOf" srcId="{C4C4D8F4-C1A5-4705-BE3E-D784C3CED27F}" destId="{CBFE38A7-376E-4498-A94D-093FE03D8F70}" srcOrd="1" destOrd="0" presId="urn:microsoft.com/office/officeart/2005/8/layout/list1"/>
    <dgm:cxn modelId="{4C89EC03-261B-4004-B8D8-AB2EF606CE9B}" srcId="{AED98E09-F690-412E-8C3D-B1181BD07A13}" destId="{B68085C3-6797-43A1-ACA7-AB98BC66F4E1}" srcOrd="2" destOrd="0" parTransId="{F7B27D1A-8269-45EE-B68B-0EDA25C228CD}" sibTransId="{25DD441C-A3C4-401D-9D98-CCDBD3B626DB}"/>
    <dgm:cxn modelId="{260B5B75-0BD8-4DE3-A53B-E564EF47AB88}" srcId="{AED98E09-F690-412E-8C3D-B1181BD07A13}" destId="{C4C4D8F4-C1A5-4705-BE3E-D784C3CED27F}" srcOrd="3" destOrd="0" parTransId="{B2CD9C6A-EDA9-4C0E-BF2A-826D42E7AD2E}" sibTransId="{1558C990-1917-42F7-A900-5B63BAE6B415}"/>
    <dgm:cxn modelId="{53F81F1E-C466-4F2E-8A48-F74F56FD7FFF}" type="presParOf" srcId="{E7106C65-AE41-4FF8-91BC-03E28E41F3D5}" destId="{6451E4E9-1FA4-4529-87FD-E842F5B24CE3}" srcOrd="0" destOrd="0" presId="urn:microsoft.com/office/officeart/2005/8/layout/list1"/>
    <dgm:cxn modelId="{1A00CFDE-93A0-4942-A8EB-1612A4D87F3D}" type="presParOf" srcId="{6451E4E9-1FA4-4529-87FD-E842F5B24CE3}" destId="{259AC32E-939C-43E5-8D83-EF1D27FE5F6F}" srcOrd="0" destOrd="0" presId="urn:microsoft.com/office/officeart/2005/8/layout/list1"/>
    <dgm:cxn modelId="{ED5581DD-B4C8-4AF6-B189-0E2A925007F3}" type="presParOf" srcId="{6451E4E9-1FA4-4529-87FD-E842F5B24CE3}" destId="{B669D0A7-CFC5-43DA-86F2-67CC71D527AD}" srcOrd="1" destOrd="0" presId="urn:microsoft.com/office/officeart/2005/8/layout/list1"/>
    <dgm:cxn modelId="{8F04B2CB-23E1-41C6-AABD-67FF0E410969}" type="presParOf" srcId="{E7106C65-AE41-4FF8-91BC-03E28E41F3D5}" destId="{4765CB37-D033-426E-9E0C-6F7DBAEB9965}" srcOrd="1" destOrd="0" presId="urn:microsoft.com/office/officeart/2005/8/layout/list1"/>
    <dgm:cxn modelId="{19BEEF5C-053D-4942-835E-5863EF2D5122}" type="presParOf" srcId="{E7106C65-AE41-4FF8-91BC-03E28E41F3D5}" destId="{F9150026-57BC-44A5-9919-785C11090F98}" srcOrd="2" destOrd="0" presId="urn:microsoft.com/office/officeart/2005/8/layout/list1"/>
    <dgm:cxn modelId="{A04C4578-71FB-41D8-B5A1-5DA182065BC8}" type="presParOf" srcId="{E7106C65-AE41-4FF8-91BC-03E28E41F3D5}" destId="{3080D075-492D-4086-87B0-0B377C65D7FF}" srcOrd="3" destOrd="0" presId="urn:microsoft.com/office/officeart/2005/8/layout/list1"/>
    <dgm:cxn modelId="{6BC271D2-5F43-4E69-903D-8841C324B816}" type="presParOf" srcId="{E7106C65-AE41-4FF8-91BC-03E28E41F3D5}" destId="{424DAEC5-D447-4C19-816B-08D92D676447}" srcOrd="4" destOrd="0" presId="urn:microsoft.com/office/officeart/2005/8/layout/list1"/>
    <dgm:cxn modelId="{B1338FF0-F786-4F33-A6F5-9447E7BBB00B}" type="presParOf" srcId="{424DAEC5-D447-4C19-816B-08D92D676447}" destId="{D778B5CE-EFE8-4703-8EB4-94CEC8C8D200}" srcOrd="0" destOrd="0" presId="urn:microsoft.com/office/officeart/2005/8/layout/list1"/>
    <dgm:cxn modelId="{6F419DE1-A44A-47D5-BA24-30E6DE9C51C2}" type="presParOf" srcId="{424DAEC5-D447-4C19-816B-08D92D676447}" destId="{BBAE77AF-5B75-43A9-96C7-B2059DD2D206}" srcOrd="1" destOrd="0" presId="urn:microsoft.com/office/officeart/2005/8/layout/list1"/>
    <dgm:cxn modelId="{7D6CA8B6-7540-4951-A115-E77C16B5D133}" type="presParOf" srcId="{E7106C65-AE41-4FF8-91BC-03E28E41F3D5}" destId="{275D4950-E892-487D-8C0D-F47742DA7A79}" srcOrd="5" destOrd="0" presId="urn:microsoft.com/office/officeart/2005/8/layout/list1"/>
    <dgm:cxn modelId="{285675CB-DCD2-454E-B8B2-97CE451F89FD}" type="presParOf" srcId="{E7106C65-AE41-4FF8-91BC-03E28E41F3D5}" destId="{24160EC2-6B63-4EB6-9442-92C4DA82BBAC}" srcOrd="6" destOrd="0" presId="urn:microsoft.com/office/officeart/2005/8/layout/list1"/>
    <dgm:cxn modelId="{353BF950-2AD7-4BCD-8EC9-2D8825322ECB}" type="presParOf" srcId="{E7106C65-AE41-4FF8-91BC-03E28E41F3D5}" destId="{27CD7640-AC12-48EA-8B85-E657B2FF7E1E}" srcOrd="7" destOrd="0" presId="urn:microsoft.com/office/officeart/2005/8/layout/list1"/>
    <dgm:cxn modelId="{DBDC1827-4A20-4CF8-8950-38DB47B64F06}" type="presParOf" srcId="{E7106C65-AE41-4FF8-91BC-03E28E41F3D5}" destId="{F1DDF300-5DC5-46A6-8BDA-4742D046FEA1}" srcOrd="8" destOrd="0" presId="urn:microsoft.com/office/officeart/2005/8/layout/list1"/>
    <dgm:cxn modelId="{131EEFDD-ED34-4588-A081-19B52D4A4758}" type="presParOf" srcId="{F1DDF300-5DC5-46A6-8BDA-4742D046FEA1}" destId="{11E7D71E-DBDA-4EF7-B229-4C3406489890}" srcOrd="0" destOrd="0" presId="urn:microsoft.com/office/officeart/2005/8/layout/list1"/>
    <dgm:cxn modelId="{7FE3CEF2-2AE5-41BB-8BE6-3CE5AEFCF764}" type="presParOf" srcId="{F1DDF300-5DC5-46A6-8BDA-4742D046FEA1}" destId="{41262F2F-A10D-4B73-A64E-DFE0139B933F}" srcOrd="1" destOrd="0" presId="urn:microsoft.com/office/officeart/2005/8/layout/list1"/>
    <dgm:cxn modelId="{5C8F0A8F-3DCB-44DB-A00E-BE2342D2B708}" type="presParOf" srcId="{E7106C65-AE41-4FF8-91BC-03E28E41F3D5}" destId="{96950CAC-EF54-465E-BA26-F79AF86E06BC}" srcOrd="9" destOrd="0" presId="urn:microsoft.com/office/officeart/2005/8/layout/list1"/>
    <dgm:cxn modelId="{95F60705-FD05-4E17-A393-947D5EA31693}" type="presParOf" srcId="{E7106C65-AE41-4FF8-91BC-03E28E41F3D5}" destId="{C00BB174-C370-4495-813E-6EA751BA0A0A}" srcOrd="10" destOrd="0" presId="urn:microsoft.com/office/officeart/2005/8/layout/list1"/>
    <dgm:cxn modelId="{DC89178C-5C56-4D9D-B140-36AC8D6052D7}" type="presParOf" srcId="{E7106C65-AE41-4FF8-91BC-03E28E41F3D5}" destId="{1C2EE25D-37F6-4F90-AC6A-267F88838393}" srcOrd="11" destOrd="0" presId="urn:microsoft.com/office/officeart/2005/8/layout/list1"/>
    <dgm:cxn modelId="{58EC366B-5053-47AE-B599-225A0456677A}" type="presParOf" srcId="{E7106C65-AE41-4FF8-91BC-03E28E41F3D5}" destId="{90A8F33F-7FCB-4D63-B2AA-6315AE512ADD}" srcOrd="12" destOrd="0" presId="urn:microsoft.com/office/officeart/2005/8/layout/list1"/>
    <dgm:cxn modelId="{2B29722A-B2B3-4ABC-964D-E3DF2BE59D5E}" type="presParOf" srcId="{90A8F33F-7FCB-4D63-B2AA-6315AE512ADD}" destId="{A3F3A3F4-3051-4C70-BE47-46AB3D4C8D1C}" srcOrd="0" destOrd="0" presId="urn:microsoft.com/office/officeart/2005/8/layout/list1"/>
    <dgm:cxn modelId="{2F39370F-58AC-46B8-85F7-A13230294DF2}" type="presParOf" srcId="{90A8F33F-7FCB-4D63-B2AA-6315AE512ADD}" destId="{CBFE38A7-376E-4498-A94D-093FE03D8F70}" srcOrd="1" destOrd="0" presId="urn:microsoft.com/office/officeart/2005/8/layout/list1"/>
    <dgm:cxn modelId="{5977EBE3-D683-4976-86A8-FA0E9951D206}" type="presParOf" srcId="{E7106C65-AE41-4FF8-91BC-03E28E41F3D5}" destId="{3432B43C-AA35-4DC0-B637-C0A291FAE2C3}" srcOrd="13" destOrd="0" presId="urn:microsoft.com/office/officeart/2005/8/layout/list1"/>
    <dgm:cxn modelId="{6C145857-6684-4E1F-A6FC-04EB4B81DDB8}" type="presParOf" srcId="{E7106C65-AE41-4FF8-91BC-03E28E41F3D5}" destId="{E88D49A0-20AE-42D3-B5D7-4468EB200171}" srcOrd="14" destOrd="0" presId="urn:microsoft.com/office/officeart/2005/8/layout/list1"/>
    <dgm:cxn modelId="{86D3D84C-809A-49CE-A816-A9CEB42109B5}" type="presParOf" srcId="{E7106C65-AE41-4FF8-91BC-03E28E41F3D5}" destId="{3450DD26-279D-4C20-A613-9B90B5EA8629}" srcOrd="15" destOrd="0" presId="urn:microsoft.com/office/officeart/2005/8/layout/list1"/>
    <dgm:cxn modelId="{0BC15230-8D7F-4626-8C86-D2B30D84DA67}" type="presParOf" srcId="{E7106C65-AE41-4FF8-91BC-03E28E41F3D5}" destId="{563A70E8-6A1A-4BC4-9FE2-1E50946E2C96}" srcOrd="16" destOrd="0" presId="urn:microsoft.com/office/officeart/2005/8/layout/list1"/>
    <dgm:cxn modelId="{0974F56F-A26E-4C6B-9EC3-AF246666DF3F}" type="presParOf" srcId="{563A70E8-6A1A-4BC4-9FE2-1E50946E2C96}" destId="{B748C41F-16A2-4F72-8582-1F5FD945C9A0}" srcOrd="0" destOrd="0" presId="urn:microsoft.com/office/officeart/2005/8/layout/list1"/>
    <dgm:cxn modelId="{A6FB4857-096F-4FBB-B3AE-13C0945F7351}" type="presParOf" srcId="{563A70E8-6A1A-4BC4-9FE2-1E50946E2C96}" destId="{FAEA5637-989F-4BA8-998B-DEE2FBFD9BA7}" srcOrd="1" destOrd="0" presId="urn:microsoft.com/office/officeart/2005/8/layout/list1"/>
    <dgm:cxn modelId="{1263FD84-EEE3-4D7E-8A88-DA9F96709E5E}" type="presParOf" srcId="{E7106C65-AE41-4FF8-91BC-03E28E41F3D5}" destId="{27DA1564-D6AD-42BC-BDAB-3E8B8FCBF962}" srcOrd="17" destOrd="0" presId="urn:microsoft.com/office/officeart/2005/8/layout/list1"/>
    <dgm:cxn modelId="{3A7064CE-1210-4D27-A534-A4217C66FF71}" type="presParOf" srcId="{E7106C65-AE41-4FF8-91BC-03E28E41F3D5}" destId="{781B936C-5884-4117-9057-653C9B461718}" srcOrd="1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98119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IODINE DEFICIENCY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Dr. Vivek Kr. Singh 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Assistant Professor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Department of Veterinary Clinical Complex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2667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UNIT-3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Most specific clinical manifestation of iodine deficiency is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abnormal enlargement of thyroid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glands</a:t>
            </a:r>
          </a:p>
          <a:p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Known as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Goitre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Etiology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Primary Iodine deficiency due to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inadequate intake of iodine/ iodine deficient diet</a:t>
            </a: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Secondary iodine deficiency is due to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 factors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interfering in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bio-availability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utilization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iodine</a:t>
            </a:r>
          </a:p>
          <a:p>
            <a:pPr lvl="5" algn="just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Excessive intake of calcium</a:t>
            </a:r>
            <a:endParaRPr lang="en-US" sz="2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5" algn="just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Prolonged intake of feed containing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cynogenetic glucosides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like fodders and cakes of different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Brassica sp. White clover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linseed cake 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5" algn="just">
              <a:buFont typeface="Wingdings" pitchFamily="2" charset="2"/>
              <a:buChar char="Ø"/>
              <a:defRPr/>
            </a:pP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Intake of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mimosine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containing plants</a:t>
            </a:r>
          </a:p>
          <a:p>
            <a:pPr lvl="5">
              <a:buNone/>
              <a:defRPr/>
            </a:pPr>
            <a:endParaRPr lang="en-US" sz="2400" dirty="0" smtClean="0">
              <a:latin typeface="Cambria" pitchFamily="18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Epidemiology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Pockets of iodine-deficient areas are found in different parts of India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Main cause of deficiency is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heavy rain fall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depletion of soil iodine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by leaching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Giotre has been reported in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Horses, cattle, goats and sheep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Pathogenesis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Clinical findings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Animals of all species are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weak and lethegic</a:t>
            </a: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Face is generally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blunt and large</a:t>
            </a: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Body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coat rough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Oedema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of dependent organs like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lower limbs </a:t>
            </a: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Reduced milk yield</a:t>
            </a: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Silent oestrus, abortion, stillbirth and birth of weak calf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Sheep, goats and pigs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show marked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hairlessness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Diagnosis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Clinical signs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Iodine status of serum or plasma</a:t>
            </a:r>
          </a:p>
          <a:p>
            <a:pPr>
              <a:buNone/>
            </a:pPr>
            <a:endParaRPr lang="en-US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Value  and ratio of 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Oral administration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280mg/ head potassium iodide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pregnant ewes can control iodine deficiency</a:t>
            </a:r>
          </a:p>
          <a:p>
            <a:pPr algn="just"/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Lambs with goitre can be administered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20mg potassium iodide orally once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Painting 5% tincture iodine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on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flank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once a week in milking dairy cattle can work well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Intra ruminal boluses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provide slow release of iodine for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months   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ctr">
              <a:buNone/>
            </a:pPr>
            <a:endParaRPr lang="en-US" dirty="0" smtClean="0">
              <a:solidFill>
                <a:srgbClr val="0000FF"/>
              </a:solidFill>
              <a:latin typeface="Forte" pitchFamily="66" charset="0"/>
            </a:endParaRPr>
          </a:p>
          <a:p>
            <a:pPr algn="ctr">
              <a:buNone/>
            </a:pPr>
            <a:endParaRPr lang="en-US" dirty="0" smtClean="0">
              <a:solidFill>
                <a:srgbClr val="0000FF"/>
              </a:solidFill>
              <a:latin typeface="Forte" pitchFamily="66" charset="0"/>
            </a:endParaRPr>
          </a:p>
          <a:p>
            <a:pPr algn="ctr">
              <a:buNone/>
            </a:pPr>
            <a:r>
              <a:rPr lang="en-US" sz="8800" dirty="0" smtClean="0">
                <a:solidFill>
                  <a:srgbClr val="0000FF"/>
                </a:solidFill>
                <a:latin typeface="Forte" pitchFamily="66" charset="0"/>
              </a:rPr>
              <a:t>Thank </a:t>
            </a:r>
            <a:r>
              <a:rPr lang="en-US" sz="8800" dirty="0" smtClean="0">
                <a:solidFill>
                  <a:srgbClr val="0000FF"/>
                </a:solidFill>
                <a:latin typeface="Forte" pitchFamily="66" charset="0"/>
              </a:rPr>
              <a:t>You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279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IODINE DEFICIENCY</vt:lpstr>
      <vt:lpstr>Slide 2</vt:lpstr>
      <vt:lpstr>Etiology</vt:lpstr>
      <vt:lpstr>Epidemiology</vt:lpstr>
      <vt:lpstr>Pathogenesis</vt:lpstr>
      <vt:lpstr>Clinical findings</vt:lpstr>
      <vt:lpstr>Diagnosis</vt:lpstr>
      <vt:lpstr>Treatment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IODINE</dc:title>
  <dc:creator>hp</dc:creator>
  <cp:lastModifiedBy>Windows User</cp:lastModifiedBy>
  <cp:revision>5</cp:revision>
  <dcterms:created xsi:type="dcterms:W3CDTF">2006-08-16T00:00:00Z</dcterms:created>
  <dcterms:modified xsi:type="dcterms:W3CDTF">2020-05-14T14:58:29Z</dcterms:modified>
</cp:coreProperties>
</file>