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87" r:id="rId1"/>
  </p:sldMasterIdLst>
  <p:sldIdLst>
    <p:sldId id="256" r:id="rId2"/>
    <p:sldId id="288" r:id="rId3"/>
    <p:sldId id="257" r:id="rId4"/>
    <p:sldId id="258" r:id="rId5"/>
    <p:sldId id="292" r:id="rId6"/>
    <p:sldId id="259" r:id="rId7"/>
    <p:sldId id="260" r:id="rId8"/>
    <p:sldId id="293" r:id="rId9"/>
    <p:sldId id="261" r:id="rId10"/>
    <p:sldId id="290" r:id="rId11"/>
    <p:sldId id="262" r:id="rId12"/>
    <p:sldId id="296" r:id="rId13"/>
    <p:sldId id="263" r:id="rId14"/>
    <p:sldId id="287" r:id="rId15"/>
    <p:sldId id="264" r:id="rId16"/>
    <p:sldId id="297" r:id="rId17"/>
    <p:sldId id="265" r:id="rId18"/>
    <p:sldId id="266" r:id="rId19"/>
    <p:sldId id="294" r:id="rId20"/>
    <p:sldId id="295" r:id="rId21"/>
    <p:sldId id="281" r:id="rId22"/>
    <p:sldId id="267" r:id="rId23"/>
    <p:sldId id="298" r:id="rId24"/>
    <p:sldId id="282" r:id="rId25"/>
    <p:sldId id="299" r:id="rId2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1434" y="-1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presProps" Target="presProps.xml"/><Relationship Id="rId30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3" name="Group 42"/>
          <p:cNvGrpSpPr/>
          <p:nvPr/>
        </p:nvGrpSpPr>
        <p:grpSpPr>
          <a:xfrm>
            <a:off x="-382404" y="0"/>
            <a:ext cx="9932332" cy="6858000"/>
            <a:chOff x="-382404" y="0"/>
            <a:chExt cx="9932332" cy="6858000"/>
          </a:xfrm>
        </p:grpSpPr>
        <p:grpSp>
          <p:nvGrpSpPr>
            <p:cNvPr id="44" name="Group 44"/>
            <p:cNvGrpSpPr/>
            <p:nvPr/>
          </p:nvGrpSpPr>
          <p:grpSpPr>
            <a:xfrm>
              <a:off x="0" y="0"/>
              <a:ext cx="9144000" cy="6858000"/>
              <a:chOff x="0" y="0"/>
              <a:chExt cx="9144000" cy="6858000"/>
            </a:xfrm>
          </p:grpSpPr>
          <p:grpSp>
            <p:nvGrpSpPr>
              <p:cNvPr id="70" name="Group 4"/>
              <p:cNvGrpSpPr/>
              <p:nvPr/>
            </p:nvGrpSpPr>
            <p:grpSpPr>
              <a:xfrm>
                <a:off x="0" y="0"/>
                <a:ext cx="2514600" cy="6858000"/>
                <a:chOff x="0" y="0"/>
                <a:chExt cx="2514600" cy="6858000"/>
              </a:xfrm>
            </p:grpSpPr>
            <p:sp>
              <p:nvSpPr>
                <p:cNvPr id="115" name="Rectangle 114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6" name="Rectangle 2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7" name="Rectangle 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1" name="Group 5"/>
              <p:cNvGrpSpPr/>
              <p:nvPr/>
            </p:nvGrpSpPr>
            <p:grpSpPr>
              <a:xfrm>
                <a:off x="422910" y="0"/>
                <a:ext cx="2514600" cy="6858000"/>
                <a:chOff x="0" y="0"/>
                <a:chExt cx="2514600" cy="6858000"/>
              </a:xfrm>
            </p:grpSpPr>
            <p:sp>
              <p:nvSpPr>
                <p:cNvPr id="85" name="Rectangle 84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6" name="Rectangle 85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4" name="Rectangle 11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3" name="Group 9"/>
              <p:cNvGrpSpPr/>
              <p:nvPr/>
            </p:nvGrpSpPr>
            <p:grpSpPr>
              <a:xfrm rot="10800000">
                <a:off x="6629400" y="0"/>
                <a:ext cx="2514600" cy="6858000"/>
                <a:chOff x="0" y="0"/>
                <a:chExt cx="2514600" cy="6858000"/>
              </a:xfrm>
            </p:grpSpPr>
            <p:sp>
              <p:nvSpPr>
                <p:cNvPr id="78" name="Rectangle 77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9" name="Rectangle 78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1" name="Rectangle 80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75" name="Rectangle 74"/>
              <p:cNvSpPr/>
              <p:nvPr/>
            </p:nvSpPr>
            <p:spPr>
              <a:xfrm>
                <a:off x="3810000" y="0"/>
                <a:ext cx="28194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6" name="Rectangle 75"/>
              <p:cNvSpPr/>
              <p:nvPr/>
            </p:nvSpPr>
            <p:spPr>
              <a:xfrm>
                <a:off x="2895600" y="0"/>
                <a:ext cx="4572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7" name="Rectangle 76"/>
              <p:cNvSpPr/>
              <p:nvPr/>
            </p:nvSpPr>
            <p:spPr>
              <a:xfrm>
                <a:off x="3124200" y="0"/>
                <a:ext cx="7620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45" name="Freeform 44"/>
            <p:cNvSpPr/>
            <p:nvPr/>
          </p:nvSpPr>
          <p:spPr>
            <a:xfrm>
              <a:off x="-11875" y="5035138"/>
              <a:ext cx="9144000" cy="1175655"/>
            </a:xfrm>
            <a:custGeom>
              <a:avLst/>
              <a:gdLst>
                <a:gd name="connsiteX0" fmla="*/ 0 w 9144000"/>
                <a:gd name="connsiteY0" fmla="*/ 1116280 h 1175656"/>
                <a:gd name="connsiteX1" fmla="*/ 1674420 w 9144000"/>
                <a:gd name="connsiteY1" fmla="*/ 1163781 h 1175656"/>
                <a:gd name="connsiteX2" fmla="*/ 4120737 w 9144000"/>
                <a:gd name="connsiteY2" fmla="*/ 1045028 h 1175656"/>
                <a:gd name="connsiteX3" fmla="*/ 7172696 w 9144000"/>
                <a:gd name="connsiteY3" fmla="*/ 605641 h 1175656"/>
                <a:gd name="connsiteX4" fmla="*/ 9144000 w 9144000"/>
                <a:gd name="connsiteY4" fmla="*/ 0 h 1175656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116279 h 1175655"/>
                <a:gd name="connsiteX1" fmla="*/ 1674420 w 9144000"/>
                <a:gd name="connsiteY1" fmla="*/ 1163780 h 1175655"/>
                <a:gd name="connsiteX2" fmla="*/ 4120737 w 9144000"/>
                <a:gd name="connsiteY2" fmla="*/ 1045027 h 1175655"/>
                <a:gd name="connsiteX3" fmla="*/ 7172696 w 9144000"/>
                <a:gd name="connsiteY3" fmla="*/ 605640 h 1175655"/>
                <a:gd name="connsiteX4" fmla="*/ 9144000 w 9144000"/>
                <a:gd name="connsiteY4" fmla="*/ 0 h 117565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1175655">
                  <a:moveTo>
                    <a:pt x="0" y="1116279"/>
                  </a:moveTo>
                  <a:cubicBezTo>
                    <a:pt x="493815" y="1145967"/>
                    <a:pt x="987631" y="1175655"/>
                    <a:pt x="1674420" y="1163780"/>
                  </a:cubicBezTo>
                  <a:cubicBezTo>
                    <a:pt x="2361209" y="1151905"/>
                    <a:pt x="3204358" y="1138050"/>
                    <a:pt x="4120737" y="1045027"/>
                  </a:cubicBezTo>
                  <a:cubicBezTo>
                    <a:pt x="5037116" y="952004"/>
                    <a:pt x="6335486" y="779811"/>
                    <a:pt x="7172696" y="605640"/>
                  </a:cubicBezTo>
                  <a:cubicBezTo>
                    <a:pt x="8009907" y="431469"/>
                    <a:pt x="8866910" y="154379"/>
                    <a:pt x="9144000" y="0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Freeform 47"/>
            <p:cNvSpPr/>
            <p:nvPr/>
          </p:nvSpPr>
          <p:spPr>
            <a:xfrm>
              <a:off x="-11875" y="3467595"/>
              <a:ext cx="9144000" cy="890650"/>
            </a:xfrm>
            <a:custGeom>
              <a:avLst/>
              <a:gdLst>
                <a:gd name="connsiteX0" fmla="*/ 0 w 9144000"/>
                <a:gd name="connsiteY0" fmla="*/ 890650 h 890650"/>
                <a:gd name="connsiteX1" fmla="*/ 1045028 w 9144000"/>
                <a:gd name="connsiteY1" fmla="*/ 475013 h 890650"/>
                <a:gd name="connsiteX2" fmla="*/ 3111335 w 9144000"/>
                <a:gd name="connsiteY2" fmla="*/ 71252 h 890650"/>
                <a:gd name="connsiteX3" fmla="*/ 5913911 w 9144000"/>
                <a:gd name="connsiteY3" fmla="*/ 71252 h 890650"/>
                <a:gd name="connsiteX4" fmla="*/ 9144000 w 9144000"/>
                <a:gd name="connsiteY4" fmla="*/ 498764 h 8906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890650">
                  <a:moveTo>
                    <a:pt x="0" y="890650"/>
                  </a:moveTo>
                  <a:cubicBezTo>
                    <a:pt x="263236" y="751114"/>
                    <a:pt x="526472" y="611579"/>
                    <a:pt x="1045028" y="475013"/>
                  </a:cubicBezTo>
                  <a:cubicBezTo>
                    <a:pt x="1563584" y="338447"/>
                    <a:pt x="2299855" y="138545"/>
                    <a:pt x="3111335" y="71252"/>
                  </a:cubicBezTo>
                  <a:cubicBezTo>
                    <a:pt x="3922815" y="3959"/>
                    <a:pt x="4908467" y="0"/>
                    <a:pt x="5913911" y="71252"/>
                  </a:cubicBezTo>
                  <a:cubicBezTo>
                    <a:pt x="6919355" y="142504"/>
                    <a:pt x="8595756" y="427512"/>
                    <a:pt x="9144000" y="498764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Freeform 48"/>
            <p:cNvSpPr/>
            <p:nvPr/>
          </p:nvSpPr>
          <p:spPr>
            <a:xfrm>
              <a:off x="-23751" y="5640779"/>
              <a:ext cx="3004457" cy="1211283"/>
            </a:xfrm>
            <a:custGeom>
              <a:avLst/>
              <a:gdLst>
                <a:gd name="connsiteX0" fmla="*/ 0 w 3004457"/>
                <a:gd name="connsiteY0" fmla="*/ 0 h 1211283"/>
                <a:gd name="connsiteX1" fmla="*/ 3004457 w 3004457"/>
                <a:gd name="connsiteY1" fmla="*/ 1211283 h 121128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3004457" h="1211283">
                  <a:moveTo>
                    <a:pt x="0" y="0"/>
                  </a:moveTo>
                  <a:cubicBezTo>
                    <a:pt x="1103415" y="501732"/>
                    <a:pt x="2206831" y="1003465"/>
                    <a:pt x="3004457" y="1211283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Freeform 50"/>
            <p:cNvSpPr/>
            <p:nvPr/>
          </p:nvSpPr>
          <p:spPr>
            <a:xfrm>
              <a:off x="-11875" y="5284519"/>
              <a:ext cx="9144000" cy="1478478"/>
            </a:xfrm>
            <a:custGeom>
              <a:avLst/>
              <a:gdLst>
                <a:gd name="connsiteX0" fmla="*/ 0 w 9144000"/>
                <a:gd name="connsiteY0" fmla="*/ 0 h 1478478"/>
                <a:gd name="connsiteX1" fmla="*/ 1104405 w 9144000"/>
                <a:gd name="connsiteY1" fmla="*/ 344385 h 1478478"/>
                <a:gd name="connsiteX2" fmla="*/ 3194462 w 9144000"/>
                <a:gd name="connsiteY2" fmla="*/ 866899 h 1478478"/>
                <a:gd name="connsiteX3" fmla="*/ 5676405 w 9144000"/>
                <a:gd name="connsiteY3" fmla="*/ 1282536 h 1478478"/>
                <a:gd name="connsiteX4" fmla="*/ 7730836 w 9144000"/>
                <a:gd name="connsiteY4" fmla="*/ 1448790 h 1478478"/>
                <a:gd name="connsiteX5" fmla="*/ 8573984 w 9144000"/>
                <a:gd name="connsiteY5" fmla="*/ 1460665 h 1478478"/>
                <a:gd name="connsiteX6" fmla="*/ 9144000 w 9144000"/>
                <a:gd name="connsiteY6" fmla="*/ 1425039 h 14784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144000" h="1478478">
                  <a:moveTo>
                    <a:pt x="0" y="0"/>
                  </a:moveTo>
                  <a:cubicBezTo>
                    <a:pt x="285997" y="99951"/>
                    <a:pt x="571995" y="199902"/>
                    <a:pt x="1104405" y="344385"/>
                  </a:cubicBezTo>
                  <a:cubicBezTo>
                    <a:pt x="1636815" y="488868"/>
                    <a:pt x="2432462" y="710541"/>
                    <a:pt x="3194462" y="866899"/>
                  </a:cubicBezTo>
                  <a:cubicBezTo>
                    <a:pt x="3956462" y="1023258"/>
                    <a:pt x="4920343" y="1185554"/>
                    <a:pt x="5676405" y="1282536"/>
                  </a:cubicBezTo>
                  <a:cubicBezTo>
                    <a:pt x="6432467" y="1379518"/>
                    <a:pt x="7247906" y="1419102"/>
                    <a:pt x="7730836" y="1448790"/>
                  </a:cubicBezTo>
                  <a:cubicBezTo>
                    <a:pt x="8213766" y="1478478"/>
                    <a:pt x="8338457" y="1464623"/>
                    <a:pt x="8573984" y="1460665"/>
                  </a:cubicBezTo>
                  <a:cubicBezTo>
                    <a:pt x="8809511" y="1456707"/>
                    <a:pt x="8976755" y="1440873"/>
                    <a:pt x="9144000" y="1425039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Freeform 51"/>
            <p:cNvSpPr/>
            <p:nvPr/>
          </p:nvSpPr>
          <p:spPr>
            <a:xfrm>
              <a:off x="2137558" y="5132120"/>
              <a:ext cx="6982691" cy="1719942"/>
            </a:xfrm>
            <a:custGeom>
              <a:avLst/>
              <a:gdLst>
                <a:gd name="connsiteX0" fmla="*/ 0 w 6982691"/>
                <a:gd name="connsiteY0" fmla="*/ 1719942 h 1719942"/>
                <a:gd name="connsiteX1" fmla="*/ 546265 w 6982691"/>
                <a:gd name="connsiteY1" fmla="*/ 1185553 h 1719942"/>
                <a:gd name="connsiteX2" fmla="*/ 1330037 w 6982691"/>
                <a:gd name="connsiteY2" fmla="*/ 710540 h 1719942"/>
                <a:gd name="connsiteX3" fmla="*/ 2078182 w 6982691"/>
                <a:gd name="connsiteY3" fmla="*/ 437407 h 1719942"/>
                <a:gd name="connsiteX4" fmla="*/ 3348842 w 6982691"/>
                <a:gd name="connsiteY4" fmla="*/ 152399 h 1719942"/>
                <a:gd name="connsiteX5" fmla="*/ 4001985 w 6982691"/>
                <a:gd name="connsiteY5" fmla="*/ 69272 h 1719942"/>
                <a:gd name="connsiteX6" fmla="*/ 5047013 w 6982691"/>
                <a:gd name="connsiteY6" fmla="*/ 9896 h 1719942"/>
                <a:gd name="connsiteX7" fmla="*/ 5890161 w 6982691"/>
                <a:gd name="connsiteY7" fmla="*/ 9896 h 1719942"/>
                <a:gd name="connsiteX8" fmla="*/ 6495803 w 6982691"/>
                <a:gd name="connsiteY8" fmla="*/ 9896 h 1719942"/>
                <a:gd name="connsiteX9" fmla="*/ 6899564 w 6982691"/>
                <a:gd name="connsiteY9" fmla="*/ 33646 h 1719942"/>
                <a:gd name="connsiteX10" fmla="*/ 6982691 w 6982691"/>
                <a:gd name="connsiteY10" fmla="*/ 45522 h 17199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6982691" h="1719942">
                  <a:moveTo>
                    <a:pt x="0" y="1719942"/>
                  </a:moveTo>
                  <a:cubicBezTo>
                    <a:pt x="162296" y="1536864"/>
                    <a:pt x="324592" y="1353787"/>
                    <a:pt x="546265" y="1185553"/>
                  </a:cubicBezTo>
                  <a:cubicBezTo>
                    <a:pt x="767938" y="1017319"/>
                    <a:pt x="1074718" y="835231"/>
                    <a:pt x="1330037" y="710540"/>
                  </a:cubicBezTo>
                  <a:cubicBezTo>
                    <a:pt x="1585356" y="585849"/>
                    <a:pt x="1741715" y="530430"/>
                    <a:pt x="2078182" y="437407"/>
                  </a:cubicBezTo>
                  <a:cubicBezTo>
                    <a:pt x="2414649" y="344384"/>
                    <a:pt x="3028208" y="213755"/>
                    <a:pt x="3348842" y="152399"/>
                  </a:cubicBezTo>
                  <a:cubicBezTo>
                    <a:pt x="3669476" y="91043"/>
                    <a:pt x="3718957" y="93022"/>
                    <a:pt x="4001985" y="69272"/>
                  </a:cubicBezTo>
                  <a:cubicBezTo>
                    <a:pt x="4285013" y="45522"/>
                    <a:pt x="4732317" y="19792"/>
                    <a:pt x="5047013" y="9896"/>
                  </a:cubicBezTo>
                  <a:cubicBezTo>
                    <a:pt x="5361709" y="0"/>
                    <a:pt x="5890161" y="9896"/>
                    <a:pt x="5890161" y="9896"/>
                  </a:cubicBezTo>
                  <a:lnTo>
                    <a:pt x="6495803" y="9896"/>
                  </a:lnTo>
                  <a:cubicBezTo>
                    <a:pt x="6664037" y="13854"/>
                    <a:pt x="6818416" y="27708"/>
                    <a:pt x="6899564" y="33646"/>
                  </a:cubicBezTo>
                  <a:cubicBezTo>
                    <a:pt x="6980712" y="39584"/>
                    <a:pt x="6953003" y="37605"/>
                    <a:pt x="6982691" y="45522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Hexagon 52"/>
            <p:cNvSpPr/>
            <p:nvPr/>
          </p:nvSpPr>
          <p:spPr>
            <a:xfrm rot="1800000">
              <a:off x="2996165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Hexagon 53"/>
            <p:cNvSpPr/>
            <p:nvPr/>
          </p:nvSpPr>
          <p:spPr>
            <a:xfrm rot="1800000">
              <a:off x="3720065" y="41260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Hexagon 54"/>
            <p:cNvSpPr/>
            <p:nvPr/>
          </p:nvSpPr>
          <p:spPr>
            <a:xfrm rot="1800000">
              <a:off x="3729591" y="159242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Hexagon 55"/>
            <p:cNvSpPr/>
            <p:nvPr/>
          </p:nvSpPr>
          <p:spPr>
            <a:xfrm rot="1800000">
              <a:off x="2977115" y="32560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Hexagon 56"/>
            <p:cNvSpPr/>
            <p:nvPr/>
          </p:nvSpPr>
          <p:spPr>
            <a:xfrm rot="1800000">
              <a:off x="4463014" y="53833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6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Freeform 57"/>
            <p:cNvSpPr/>
            <p:nvPr/>
          </p:nvSpPr>
          <p:spPr>
            <a:xfrm rot="1800000">
              <a:off x="-382404" y="4201528"/>
              <a:ext cx="1261499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56357 w 1261499"/>
                <a:gd name="connsiteY5" fmla="*/ 1388236 h 1388236"/>
                <a:gd name="connsiteX6" fmla="*/ 0 w 1261499"/>
                <a:gd name="connsiteY6" fmla="*/ 10509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744578 w 1261499"/>
                <a:gd name="connsiteY5" fmla="*/ 1387893 h 1388236"/>
                <a:gd name="connsiteX6" fmla="*/ 0 w 1261499"/>
                <a:gd name="connsiteY6" fmla="*/ 10509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61499" h="1388236">
                  <a:moveTo>
                    <a:pt x="0" y="105098"/>
                  </a:moveTo>
                  <a:lnTo>
                    <a:pt x="56357" y="0"/>
                  </a:lnTo>
                  <a:lnTo>
                    <a:pt x="865241" y="0"/>
                  </a:lnTo>
                  <a:lnTo>
                    <a:pt x="1261499" y="694118"/>
                  </a:lnTo>
                  <a:lnTo>
                    <a:pt x="865241" y="1388236"/>
                  </a:lnTo>
                  <a:lnTo>
                    <a:pt x="744578" y="1387893"/>
                  </a:lnTo>
                  <a:lnTo>
                    <a:pt x="0" y="105098"/>
                  </a:ln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Hexagon 58"/>
            <p:cNvSpPr/>
            <p:nvPr/>
          </p:nvSpPr>
          <p:spPr>
            <a:xfrm rot="1800000">
              <a:off x="24365" y="540242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Hexagon 59"/>
            <p:cNvSpPr/>
            <p:nvPr/>
          </p:nvSpPr>
          <p:spPr>
            <a:xfrm rot="1800000">
              <a:off x="52941" y="28497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Hexagon 60"/>
            <p:cNvSpPr/>
            <p:nvPr/>
          </p:nvSpPr>
          <p:spPr>
            <a:xfrm rot="1800000">
              <a:off x="776840" y="412607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Hexagon 61"/>
            <p:cNvSpPr/>
            <p:nvPr/>
          </p:nvSpPr>
          <p:spPr>
            <a:xfrm rot="1800000">
              <a:off x="1510265" y="54119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Hexagon 62"/>
            <p:cNvSpPr/>
            <p:nvPr/>
          </p:nvSpPr>
          <p:spPr>
            <a:xfrm rot="1800000">
              <a:off x="1529316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Hexagon 63"/>
            <p:cNvSpPr/>
            <p:nvPr/>
          </p:nvSpPr>
          <p:spPr>
            <a:xfrm rot="1800000">
              <a:off x="795890" y="15638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Hexagon 64"/>
            <p:cNvSpPr/>
            <p:nvPr/>
          </p:nvSpPr>
          <p:spPr>
            <a:xfrm rot="1800000">
              <a:off x="6806166" y="41451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Hexagon 65"/>
            <p:cNvSpPr/>
            <p:nvPr/>
          </p:nvSpPr>
          <p:spPr>
            <a:xfrm rot="1800000">
              <a:off x="7549116" y="542147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Hexagon 66"/>
            <p:cNvSpPr/>
            <p:nvPr/>
          </p:nvSpPr>
          <p:spPr>
            <a:xfrm rot="1800000">
              <a:off x="7549117" y="28687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Freeform 67"/>
            <p:cNvSpPr/>
            <p:nvPr/>
          </p:nvSpPr>
          <p:spPr>
            <a:xfrm rot="1800000">
              <a:off x="8306521" y="4055629"/>
              <a:ext cx="1243407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474029 w 1601400"/>
                <a:gd name="connsiteY2" fmla="*/ 4016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43407"/>
                <a:gd name="connsiteY0" fmla="*/ 694118 h 1388236"/>
                <a:gd name="connsiteX1" fmla="*/ 396258 w 1243407"/>
                <a:gd name="connsiteY1" fmla="*/ 0 h 1388236"/>
                <a:gd name="connsiteX2" fmla="*/ 474029 w 1243407"/>
                <a:gd name="connsiteY2" fmla="*/ 4016 h 1388236"/>
                <a:gd name="connsiteX3" fmla="*/ 1243407 w 1243407"/>
                <a:gd name="connsiteY3" fmla="*/ 1325983 h 1388236"/>
                <a:gd name="connsiteX4" fmla="*/ 1205142 w 1243407"/>
                <a:gd name="connsiteY4" fmla="*/ 1388236 h 1388236"/>
                <a:gd name="connsiteX5" fmla="*/ 396258 w 1243407"/>
                <a:gd name="connsiteY5" fmla="*/ 1388236 h 1388236"/>
                <a:gd name="connsiteX6" fmla="*/ 0 w 1243407"/>
                <a:gd name="connsiteY6" fmla="*/ 69411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3407" h="1388236">
                  <a:moveTo>
                    <a:pt x="0" y="694118"/>
                  </a:moveTo>
                  <a:lnTo>
                    <a:pt x="396258" y="0"/>
                  </a:lnTo>
                  <a:lnTo>
                    <a:pt x="474029" y="4016"/>
                  </a:lnTo>
                  <a:lnTo>
                    <a:pt x="1243407" y="1325983"/>
                  </a:lnTo>
                  <a:lnTo>
                    <a:pt x="1205142" y="1388236"/>
                  </a:lnTo>
                  <a:lnTo>
                    <a:pt x="396258" y="1388236"/>
                  </a:lnTo>
                  <a:lnTo>
                    <a:pt x="0" y="694118"/>
                  </a:lnTo>
                  <a:close/>
                </a:path>
              </a:pathLst>
            </a:cu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Freeform 68"/>
            <p:cNvSpPr/>
            <p:nvPr/>
          </p:nvSpPr>
          <p:spPr>
            <a:xfrm rot="1800000">
              <a:off x="8306771" y="1511524"/>
              <a:ext cx="1241871" cy="1388822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704 h 1388822"/>
                <a:gd name="connsiteX1" fmla="*/ 396258 w 1601400"/>
                <a:gd name="connsiteY1" fmla="*/ 586 h 1388822"/>
                <a:gd name="connsiteX2" fmla="*/ 482002 w 1601400"/>
                <a:gd name="connsiteY2" fmla="*/ 0 h 1388822"/>
                <a:gd name="connsiteX3" fmla="*/ 1601400 w 1601400"/>
                <a:gd name="connsiteY3" fmla="*/ 694704 h 1388822"/>
                <a:gd name="connsiteX4" fmla="*/ 1205142 w 1601400"/>
                <a:gd name="connsiteY4" fmla="*/ 1388822 h 1388822"/>
                <a:gd name="connsiteX5" fmla="*/ 396258 w 1601400"/>
                <a:gd name="connsiteY5" fmla="*/ 1388822 h 1388822"/>
                <a:gd name="connsiteX6" fmla="*/ 0 w 1601400"/>
                <a:gd name="connsiteY6" fmla="*/ 694704 h 1388822"/>
                <a:gd name="connsiteX0" fmla="*/ 0 w 1241871"/>
                <a:gd name="connsiteY0" fmla="*/ 694704 h 1388822"/>
                <a:gd name="connsiteX1" fmla="*/ 396258 w 1241871"/>
                <a:gd name="connsiteY1" fmla="*/ 586 h 1388822"/>
                <a:gd name="connsiteX2" fmla="*/ 482002 w 1241871"/>
                <a:gd name="connsiteY2" fmla="*/ 0 h 1388822"/>
                <a:gd name="connsiteX3" fmla="*/ 1241871 w 1241871"/>
                <a:gd name="connsiteY3" fmla="*/ 1323912 h 1388822"/>
                <a:gd name="connsiteX4" fmla="*/ 1205142 w 1241871"/>
                <a:gd name="connsiteY4" fmla="*/ 1388822 h 1388822"/>
                <a:gd name="connsiteX5" fmla="*/ 396258 w 1241871"/>
                <a:gd name="connsiteY5" fmla="*/ 1388822 h 1388822"/>
                <a:gd name="connsiteX6" fmla="*/ 0 w 1241871"/>
                <a:gd name="connsiteY6" fmla="*/ 694704 h 138882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1871" h="1388822">
                  <a:moveTo>
                    <a:pt x="0" y="694704"/>
                  </a:moveTo>
                  <a:lnTo>
                    <a:pt x="396258" y="586"/>
                  </a:lnTo>
                  <a:lnTo>
                    <a:pt x="482002" y="0"/>
                  </a:lnTo>
                  <a:lnTo>
                    <a:pt x="1241871" y="1323912"/>
                  </a:lnTo>
                  <a:lnTo>
                    <a:pt x="1205142" y="1388822"/>
                  </a:lnTo>
                  <a:lnTo>
                    <a:pt x="396258" y="1388822"/>
                  </a:lnTo>
                  <a:lnTo>
                    <a:pt x="0" y="694704"/>
                  </a:lnTo>
                  <a:close/>
                </a:path>
              </a:pathLst>
            </a:cu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6" name="Rectangle 45"/>
          <p:cNvSpPr/>
          <p:nvPr/>
        </p:nvSpPr>
        <p:spPr>
          <a:xfrm>
            <a:off x="4561242" y="-21511"/>
            <a:ext cx="3679116" cy="6271840"/>
          </a:xfrm>
          <a:prstGeom prst="rect">
            <a:avLst/>
          </a:prstGeom>
          <a:solidFill>
            <a:srgbClr val="F5F5F5"/>
          </a:solidFill>
          <a:ln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7" name="Rectangle 46"/>
          <p:cNvSpPr/>
          <p:nvPr/>
        </p:nvSpPr>
        <p:spPr>
          <a:xfrm>
            <a:off x="4649096" y="-21511"/>
            <a:ext cx="3505200" cy="2312889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733365" y="2708476"/>
            <a:ext cx="3313355" cy="1702160"/>
          </a:xfrm>
        </p:spPr>
        <p:txBody>
          <a:bodyPr>
            <a:normAutofit/>
          </a:bodyPr>
          <a:lstStyle>
            <a:lvl1pPr>
              <a:defRPr sz="36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733365" y="4421080"/>
            <a:ext cx="3309803" cy="1260629"/>
          </a:xfrm>
        </p:spPr>
        <p:txBody>
          <a:bodyPr>
            <a:normAutofit/>
          </a:bodyPr>
          <a:lstStyle>
            <a:lvl1pPr marL="0" indent="0" algn="l">
              <a:buNone/>
              <a:defRPr sz="1800">
                <a:solidFill>
                  <a:srgbClr val="42424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738744" y="1516828"/>
            <a:ext cx="2133600" cy="750981"/>
          </a:xfrm>
        </p:spPr>
        <p:txBody>
          <a:bodyPr anchor="b"/>
          <a:lstStyle>
            <a:lvl1pPr algn="l">
              <a:defRPr sz="2400"/>
            </a:lvl1pPr>
          </a:lstStyle>
          <a:p>
            <a:fld id="{1D8BD707-D9CF-40AE-B4C6-C98DA3205C09}" type="datetimeFigureOut">
              <a:rPr lang="en-US" smtClean="0"/>
              <a:pPr/>
              <a:t>5/20/2020</a:t>
            </a:fld>
            <a:endParaRPr lang="en-US"/>
          </a:p>
        </p:txBody>
      </p:sp>
      <p:sp>
        <p:nvSpPr>
          <p:cNvPr id="50" name="Rectangle 49"/>
          <p:cNvSpPr/>
          <p:nvPr/>
        </p:nvSpPr>
        <p:spPr>
          <a:xfrm>
            <a:off x="4650889" y="6088284"/>
            <a:ext cx="3505200" cy="8174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5303520" y="5719966"/>
            <a:ext cx="2831592" cy="365125"/>
          </a:xfrm>
        </p:spPr>
        <p:txBody>
          <a:bodyPr>
            <a:normAutofit/>
          </a:bodyPr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649096" y="5719966"/>
            <a:ext cx="643666" cy="365125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9" name="Rectangle 88"/>
          <p:cNvSpPr/>
          <p:nvPr/>
        </p:nvSpPr>
        <p:spPr>
          <a:xfrm>
            <a:off x="4650889" y="6088284"/>
            <a:ext cx="3505200" cy="8174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58645" y="2900829"/>
            <a:ext cx="6637468" cy="1362075"/>
          </a:xfrm>
        </p:spPr>
        <p:txBody>
          <a:bodyPr anchor="b"/>
          <a:lstStyle>
            <a:lvl1pPr algn="l">
              <a:defRPr sz="4000" b="0" cap="none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58645" y="4267200"/>
            <a:ext cx="6637467" cy="1520413"/>
          </a:xfrm>
        </p:spPr>
        <p:txBody>
          <a:bodyPr anchor="t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5/20/2020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1042416" y="2313432"/>
            <a:ext cx="3419856" cy="349300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4"/>
          </p:nvPr>
        </p:nvSpPr>
        <p:spPr>
          <a:xfrm>
            <a:off x="4645152" y="2313431"/>
            <a:ext cx="3419856" cy="349300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12111" y="2316009"/>
            <a:ext cx="3057148" cy="639762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41721" y="2974694"/>
            <a:ext cx="3419856" cy="2835797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11837" y="2316010"/>
            <a:ext cx="3055717" cy="639762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152" y="2974694"/>
            <a:ext cx="3419856" cy="2835797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5/20/2020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5/20/2020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5/20/2020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4" name="Group 43"/>
          <p:cNvGrpSpPr/>
          <p:nvPr/>
        </p:nvGrpSpPr>
        <p:grpSpPr>
          <a:xfrm>
            <a:off x="-382404" y="0"/>
            <a:ext cx="9932332" cy="6858000"/>
            <a:chOff x="-382404" y="0"/>
            <a:chExt cx="9932332" cy="6858000"/>
          </a:xfrm>
        </p:grpSpPr>
        <p:grpSp>
          <p:nvGrpSpPr>
            <p:cNvPr id="45" name="Group 44"/>
            <p:cNvGrpSpPr/>
            <p:nvPr/>
          </p:nvGrpSpPr>
          <p:grpSpPr>
            <a:xfrm>
              <a:off x="0" y="0"/>
              <a:ext cx="9144000" cy="6858000"/>
              <a:chOff x="0" y="0"/>
              <a:chExt cx="9144000" cy="6858000"/>
            </a:xfrm>
          </p:grpSpPr>
          <p:grpSp>
            <p:nvGrpSpPr>
              <p:cNvPr id="72" name="Group 4"/>
              <p:cNvGrpSpPr/>
              <p:nvPr/>
            </p:nvGrpSpPr>
            <p:grpSpPr>
              <a:xfrm>
                <a:off x="0" y="0"/>
                <a:ext cx="2514600" cy="6858000"/>
                <a:chOff x="0" y="0"/>
                <a:chExt cx="2514600" cy="6858000"/>
              </a:xfrm>
            </p:grpSpPr>
            <p:sp>
              <p:nvSpPr>
                <p:cNvPr id="84" name="Rectangle 83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5" name="Rectangle 2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6" name="Rectangle 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3" name="Group 5"/>
              <p:cNvGrpSpPr/>
              <p:nvPr/>
            </p:nvGrpSpPr>
            <p:grpSpPr>
              <a:xfrm>
                <a:off x="422910" y="0"/>
                <a:ext cx="2514600" cy="6858000"/>
                <a:chOff x="0" y="0"/>
                <a:chExt cx="2514600" cy="6858000"/>
              </a:xfrm>
            </p:grpSpPr>
            <p:sp>
              <p:nvSpPr>
                <p:cNvPr id="81" name="Rectangle 80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2" name="Rectangle 81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3" name="Rectangle 82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4" name="Group 9"/>
              <p:cNvGrpSpPr/>
              <p:nvPr/>
            </p:nvGrpSpPr>
            <p:grpSpPr>
              <a:xfrm rot="10800000">
                <a:off x="6629400" y="0"/>
                <a:ext cx="2514600" cy="6858000"/>
                <a:chOff x="0" y="0"/>
                <a:chExt cx="2514600" cy="6858000"/>
              </a:xfrm>
            </p:grpSpPr>
            <p:sp>
              <p:nvSpPr>
                <p:cNvPr id="78" name="Rectangle 77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9" name="Rectangle 78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0" name="Rectangle 79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75" name="Rectangle 74"/>
              <p:cNvSpPr/>
              <p:nvPr/>
            </p:nvSpPr>
            <p:spPr>
              <a:xfrm>
                <a:off x="3810000" y="0"/>
                <a:ext cx="28194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6" name="Rectangle 75"/>
              <p:cNvSpPr/>
              <p:nvPr/>
            </p:nvSpPr>
            <p:spPr>
              <a:xfrm>
                <a:off x="2895600" y="0"/>
                <a:ext cx="4572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7" name="Rectangle 76"/>
              <p:cNvSpPr/>
              <p:nvPr/>
            </p:nvSpPr>
            <p:spPr>
              <a:xfrm>
                <a:off x="3124200" y="0"/>
                <a:ext cx="7620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47" name="Freeform 46"/>
            <p:cNvSpPr/>
            <p:nvPr/>
          </p:nvSpPr>
          <p:spPr>
            <a:xfrm>
              <a:off x="-11875" y="5035138"/>
              <a:ext cx="9144000" cy="1175655"/>
            </a:xfrm>
            <a:custGeom>
              <a:avLst/>
              <a:gdLst>
                <a:gd name="connsiteX0" fmla="*/ 0 w 9144000"/>
                <a:gd name="connsiteY0" fmla="*/ 1116280 h 1175656"/>
                <a:gd name="connsiteX1" fmla="*/ 1674420 w 9144000"/>
                <a:gd name="connsiteY1" fmla="*/ 1163781 h 1175656"/>
                <a:gd name="connsiteX2" fmla="*/ 4120737 w 9144000"/>
                <a:gd name="connsiteY2" fmla="*/ 1045028 h 1175656"/>
                <a:gd name="connsiteX3" fmla="*/ 7172696 w 9144000"/>
                <a:gd name="connsiteY3" fmla="*/ 605641 h 1175656"/>
                <a:gd name="connsiteX4" fmla="*/ 9144000 w 9144000"/>
                <a:gd name="connsiteY4" fmla="*/ 0 h 1175656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116279 h 1175655"/>
                <a:gd name="connsiteX1" fmla="*/ 1674420 w 9144000"/>
                <a:gd name="connsiteY1" fmla="*/ 1163780 h 1175655"/>
                <a:gd name="connsiteX2" fmla="*/ 4120737 w 9144000"/>
                <a:gd name="connsiteY2" fmla="*/ 1045027 h 1175655"/>
                <a:gd name="connsiteX3" fmla="*/ 7172696 w 9144000"/>
                <a:gd name="connsiteY3" fmla="*/ 605640 h 1175655"/>
                <a:gd name="connsiteX4" fmla="*/ 9144000 w 9144000"/>
                <a:gd name="connsiteY4" fmla="*/ 0 h 117565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1175655">
                  <a:moveTo>
                    <a:pt x="0" y="1116279"/>
                  </a:moveTo>
                  <a:cubicBezTo>
                    <a:pt x="493815" y="1145967"/>
                    <a:pt x="987631" y="1175655"/>
                    <a:pt x="1674420" y="1163780"/>
                  </a:cubicBezTo>
                  <a:cubicBezTo>
                    <a:pt x="2361209" y="1151905"/>
                    <a:pt x="3204358" y="1138050"/>
                    <a:pt x="4120737" y="1045027"/>
                  </a:cubicBezTo>
                  <a:cubicBezTo>
                    <a:pt x="5037116" y="952004"/>
                    <a:pt x="6335486" y="779811"/>
                    <a:pt x="7172696" y="605640"/>
                  </a:cubicBezTo>
                  <a:cubicBezTo>
                    <a:pt x="8009907" y="431469"/>
                    <a:pt x="8866910" y="154379"/>
                    <a:pt x="9144000" y="0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Freeform 47"/>
            <p:cNvSpPr/>
            <p:nvPr/>
          </p:nvSpPr>
          <p:spPr>
            <a:xfrm>
              <a:off x="-11875" y="3467595"/>
              <a:ext cx="9144000" cy="890650"/>
            </a:xfrm>
            <a:custGeom>
              <a:avLst/>
              <a:gdLst>
                <a:gd name="connsiteX0" fmla="*/ 0 w 9144000"/>
                <a:gd name="connsiteY0" fmla="*/ 890650 h 890650"/>
                <a:gd name="connsiteX1" fmla="*/ 1045028 w 9144000"/>
                <a:gd name="connsiteY1" fmla="*/ 475013 h 890650"/>
                <a:gd name="connsiteX2" fmla="*/ 3111335 w 9144000"/>
                <a:gd name="connsiteY2" fmla="*/ 71252 h 890650"/>
                <a:gd name="connsiteX3" fmla="*/ 5913911 w 9144000"/>
                <a:gd name="connsiteY3" fmla="*/ 71252 h 890650"/>
                <a:gd name="connsiteX4" fmla="*/ 9144000 w 9144000"/>
                <a:gd name="connsiteY4" fmla="*/ 498764 h 8906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890650">
                  <a:moveTo>
                    <a:pt x="0" y="890650"/>
                  </a:moveTo>
                  <a:cubicBezTo>
                    <a:pt x="263236" y="751114"/>
                    <a:pt x="526472" y="611579"/>
                    <a:pt x="1045028" y="475013"/>
                  </a:cubicBezTo>
                  <a:cubicBezTo>
                    <a:pt x="1563584" y="338447"/>
                    <a:pt x="2299855" y="138545"/>
                    <a:pt x="3111335" y="71252"/>
                  </a:cubicBezTo>
                  <a:cubicBezTo>
                    <a:pt x="3922815" y="3959"/>
                    <a:pt x="4908467" y="0"/>
                    <a:pt x="5913911" y="71252"/>
                  </a:cubicBezTo>
                  <a:cubicBezTo>
                    <a:pt x="6919355" y="142504"/>
                    <a:pt x="8595756" y="427512"/>
                    <a:pt x="9144000" y="498764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Freeform 48"/>
            <p:cNvSpPr/>
            <p:nvPr/>
          </p:nvSpPr>
          <p:spPr>
            <a:xfrm>
              <a:off x="-23751" y="5640779"/>
              <a:ext cx="3004457" cy="1211283"/>
            </a:xfrm>
            <a:custGeom>
              <a:avLst/>
              <a:gdLst>
                <a:gd name="connsiteX0" fmla="*/ 0 w 3004457"/>
                <a:gd name="connsiteY0" fmla="*/ 0 h 1211283"/>
                <a:gd name="connsiteX1" fmla="*/ 3004457 w 3004457"/>
                <a:gd name="connsiteY1" fmla="*/ 1211283 h 121128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3004457" h="1211283">
                  <a:moveTo>
                    <a:pt x="0" y="0"/>
                  </a:moveTo>
                  <a:cubicBezTo>
                    <a:pt x="1103415" y="501732"/>
                    <a:pt x="2206831" y="1003465"/>
                    <a:pt x="3004457" y="1211283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Freeform 49"/>
            <p:cNvSpPr/>
            <p:nvPr/>
          </p:nvSpPr>
          <p:spPr>
            <a:xfrm>
              <a:off x="-11875" y="5284519"/>
              <a:ext cx="9144000" cy="1478478"/>
            </a:xfrm>
            <a:custGeom>
              <a:avLst/>
              <a:gdLst>
                <a:gd name="connsiteX0" fmla="*/ 0 w 9144000"/>
                <a:gd name="connsiteY0" fmla="*/ 0 h 1478478"/>
                <a:gd name="connsiteX1" fmla="*/ 1104405 w 9144000"/>
                <a:gd name="connsiteY1" fmla="*/ 344385 h 1478478"/>
                <a:gd name="connsiteX2" fmla="*/ 3194462 w 9144000"/>
                <a:gd name="connsiteY2" fmla="*/ 866899 h 1478478"/>
                <a:gd name="connsiteX3" fmla="*/ 5676405 w 9144000"/>
                <a:gd name="connsiteY3" fmla="*/ 1282536 h 1478478"/>
                <a:gd name="connsiteX4" fmla="*/ 7730836 w 9144000"/>
                <a:gd name="connsiteY4" fmla="*/ 1448790 h 1478478"/>
                <a:gd name="connsiteX5" fmla="*/ 8573984 w 9144000"/>
                <a:gd name="connsiteY5" fmla="*/ 1460665 h 1478478"/>
                <a:gd name="connsiteX6" fmla="*/ 9144000 w 9144000"/>
                <a:gd name="connsiteY6" fmla="*/ 1425039 h 14784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144000" h="1478478">
                  <a:moveTo>
                    <a:pt x="0" y="0"/>
                  </a:moveTo>
                  <a:cubicBezTo>
                    <a:pt x="285997" y="99951"/>
                    <a:pt x="571995" y="199902"/>
                    <a:pt x="1104405" y="344385"/>
                  </a:cubicBezTo>
                  <a:cubicBezTo>
                    <a:pt x="1636815" y="488868"/>
                    <a:pt x="2432462" y="710541"/>
                    <a:pt x="3194462" y="866899"/>
                  </a:cubicBezTo>
                  <a:cubicBezTo>
                    <a:pt x="3956462" y="1023258"/>
                    <a:pt x="4920343" y="1185554"/>
                    <a:pt x="5676405" y="1282536"/>
                  </a:cubicBezTo>
                  <a:cubicBezTo>
                    <a:pt x="6432467" y="1379518"/>
                    <a:pt x="7247906" y="1419102"/>
                    <a:pt x="7730836" y="1448790"/>
                  </a:cubicBezTo>
                  <a:cubicBezTo>
                    <a:pt x="8213766" y="1478478"/>
                    <a:pt x="8338457" y="1464623"/>
                    <a:pt x="8573984" y="1460665"/>
                  </a:cubicBezTo>
                  <a:cubicBezTo>
                    <a:pt x="8809511" y="1456707"/>
                    <a:pt x="8976755" y="1440873"/>
                    <a:pt x="9144000" y="1425039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Freeform 50"/>
            <p:cNvSpPr/>
            <p:nvPr/>
          </p:nvSpPr>
          <p:spPr>
            <a:xfrm>
              <a:off x="2137558" y="5132120"/>
              <a:ext cx="6982691" cy="1719942"/>
            </a:xfrm>
            <a:custGeom>
              <a:avLst/>
              <a:gdLst>
                <a:gd name="connsiteX0" fmla="*/ 0 w 6982691"/>
                <a:gd name="connsiteY0" fmla="*/ 1719942 h 1719942"/>
                <a:gd name="connsiteX1" fmla="*/ 546265 w 6982691"/>
                <a:gd name="connsiteY1" fmla="*/ 1185553 h 1719942"/>
                <a:gd name="connsiteX2" fmla="*/ 1330037 w 6982691"/>
                <a:gd name="connsiteY2" fmla="*/ 710540 h 1719942"/>
                <a:gd name="connsiteX3" fmla="*/ 2078182 w 6982691"/>
                <a:gd name="connsiteY3" fmla="*/ 437407 h 1719942"/>
                <a:gd name="connsiteX4" fmla="*/ 3348842 w 6982691"/>
                <a:gd name="connsiteY4" fmla="*/ 152399 h 1719942"/>
                <a:gd name="connsiteX5" fmla="*/ 4001985 w 6982691"/>
                <a:gd name="connsiteY5" fmla="*/ 69272 h 1719942"/>
                <a:gd name="connsiteX6" fmla="*/ 5047013 w 6982691"/>
                <a:gd name="connsiteY6" fmla="*/ 9896 h 1719942"/>
                <a:gd name="connsiteX7" fmla="*/ 5890161 w 6982691"/>
                <a:gd name="connsiteY7" fmla="*/ 9896 h 1719942"/>
                <a:gd name="connsiteX8" fmla="*/ 6495803 w 6982691"/>
                <a:gd name="connsiteY8" fmla="*/ 9896 h 1719942"/>
                <a:gd name="connsiteX9" fmla="*/ 6899564 w 6982691"/>
                <a:gd name="connsiteY9" fmla="*/ 33646 h 1719942"/>
                <a:gd name="connsiteX10" fmla="*/ 6982691 w 6982691"/>
                <a:gd name="connsiteY10" fmla="*/ 45522 h 17199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6982691" h="1719942">
                  <a:moveTo>
                    <a:pt x="0" y="1719942"/>
                  </a:moveTo>
                  <a:cubicBezTo>
                    <a:pt x="162296" y="1536864"/>
                    <a:pt x="324592" y="1353787"/>
                    <a:pt x="546265" y="1185553"/>
                  </a:cubicBezTo>
                  <a:cubicBezTo>
                    <a:pt x="767938" y="1017319"/>
                    <a:pt x="1074718" y="835231"/>
                    <a:pt x="1330037" y="710540"/>
                  </a:cubicBezTo>
                  <a:cubicBezTo>
                    <a:pt x="1585356" y="585849"/>
                    <a:pt x="1741715" y="530430"/>
                    <a:pt x="2078182" y="437407"/>
                  </a:cubicBezTo>
                  <a:cubicBezTo>
                    <a:pt x="2414649" y="344384"/>
                    <a:pt x="3028208" y="213755"/>
                    <a:pt x="3348842" y="152399"/>
                  </a:cubicBezTo>
                  <a:cubicBezTo>
                    <a:pt x="3669476" y="91043"/>
                    <a:pt x="3718957" y="93022"/>
                    <a:pt x="4001985" y="69272"/>
                  </a:cubicBezTo>
                  <a:cubicBezTo>
                    <a:pt x="4285013" y="45522"/>
                    <a:pt x="4732317" y="19792"/>
                    <a:pt x="5047013" y="9896"/>
                  </a:cubicBezTo>
                  <a:cubicBezTo>
                    <a:pt x="5361709" y="0"/>
                    <a:pt x="5890161" y="9896"/>
                    <a:pt x="5890161" y="9896"/>
                  </a:cubicBezTo>
                  <a:lnTo>
                    <a:pt x="6495803" y="9896"/>
                  </a:lnTo>
                  <a:cubicBezTo>
                    <a:pt x="6664037" y="13854"/>
                    <a:pt x="6818416" y="27708"/>
                    <a:pt x="6899564" y="33646"/>
                  </a:cubicBezTo>
                  <a:cubicBezTo>
                    <a:pt x="6980712" y="39584"/>
                    <a:pt x="6953003" y="37605"/>
                    <a:pt x="6982691" y="45522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Hexagon 51"/>
            <p:cNvSpPr/>
            <p:nvPr/>
          </p:nvSpPr>
          <p:spPr>
            <a:xfrm rot="1800000">
              <a:off x="2996165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Hexagon 52"/>
            <p:cNvSpPr/>
            <p:nvPr/>
          </p:nvSpPr>
          <p:spPr>
            <a:xfrm rot="1800000">
              <a:off x="3720065" y="41260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Hexagon 53"/>
            <p:cNvSpPr/>
            <p:nvPr/>
          </p:nvSpPr>
          <p:spPr>
            <a:xfrm rot="1800000">
              <a:off x="3729591" y="159242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Hexagon 54"/>
            <p:cNvSpPr/>
            <p:nvPr/>
          </p:nvSpPr>
          <p:spPr>
            <a:xfrm rot="1800000">
              <a:off x="2977115" y="32560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Hexagon 55"/>
            <p:cNvSpPr/>
            <p:nvPr/>
          </p:nvSpPr>
          <p:spPr>
            <a:xfrm rot="1800000">
              <a:off x="4463014" y="53833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6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Freeform 58"/>
            <p:cNvSpPr/>
            <p:nvPr/>
          </p:nvSpPr>
          <p:spPr>
            <a:xfrm rot="1800000">
              <a:off x="-382404" y="4201528"/>
              <a:ext cx="1261499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56357 w 1261499"/>
                <a:gd name="connsiteY5" fmla="*/ 1388236 h 1388236"/>
                <a:gd name="connsiteX6" fmla="*/ 0 w 1261499"/>
                <a:gd name="connsiteY6" fmla="*/ 10509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744578 w 1261499"/>
                <a:gd name="connsiteY5" fmla="*/ 1387893 h 1388236"/>
                <a:gd name="connsiteX6" fmla="*/ 0 w 1261499"/>
                <a:gd name="connsiteY6" fmla="*/ 10509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61499" h="1388236">
                  <a:moveTo>
                    <a:pt x="0" y="105098"/>
                  </a:moveTo>
                  <a:lnTo>
                    <a:pt x="56357" y="0"/>
                  </a:lnTo>
                  <a:lnTo>
                    <a:pt x="865241" y="0"/>
                  </a:lnTo>
                  <a:lnTo>
                    <a:pt x="1261499" y="694118"/>
                  </a:lnTo>
                  <a:lnTo>
                    <a:pt x="865241" y="1388236"/>
                  </a:lnTo>
                  <a:lnTo>
                    <a:pt x="744578" y="1387893"/>
                  </a:lnTo>
                  <a:lnTo>
                    <a:pt x="0" y="105098"/>
                  </a:ln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Hexagon 59"/>
            <p:cNvSpPr/>
            <p:nvPr/>
          </p:nvSpPr>
          <p:spPr>
            <a:xfrm rot="1800000">
              <a:off x="24365" y="540242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Hexagon 61"/>
            <p:cNvSpPr/>
            <p:nvPr/>
          </p:nvSpPr>
          <p:spPr>
            <a:xfrm rot="1800000">
              <a:off x="52941" y="28497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Hexagon 62"/>
            <p:cNvSpPr/>
            <p:nvPr/>
          </p:nvSpPr>
          <p:spPr>
            <a:xfrm rot="1800000">
              <a:off x="776840" y="412607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Hexagon 63"/>
            <p:cNvSpPr/>
            <p:nvPr/>
          </p:nvSpPr>
          <p:spPr>
            <a:xfrm rot="1800000">
              <a:off x="1510265" y="54119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Hexagon 64"/>
            <p:cNvSpPr/>
            <p:nvPr/>
          </p:nvSpPr>
          <p:spPr>
            <a:xfrm rot="1800000">
              <a:off x="1529316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Hexagon 65"/>
            <p:cNvSpPr/>
            <p:nvPr/>
          </p:nvSpPr>
          <p:spPr>
            <a:xfrm rot="1800000">
              <a:off x="795890" y="15638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Hexagon 66"/>
            <p:cNvSpPr/>
            <p:nvPr/>
          </p:nvSpPr>
          <p:spPr>
            <a:xfrm rot="1800000">
              <a:off x="6806166" y="41451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Hexagon 67"/>
            <p:cNvSpPr/>
            <p:nvPr/>
          </p:nvSpPr>
          <p:spPr>
            <a:xfrm rot="1800000">
              <a:off x="7549116" y="542147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Hexagon 68"/>
            <p:cNvSpPr/>
            <p:nvPr/>
          </p:nvSpPr>
          <p:spPr>
            <a:xfrm rot="1800000">
              <a:off x="7549117" y="28687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Freeform 69"/>
            <p:cNvSpPr/>
            <p:nvPr/>
          </p:nvSpPr>
          <p:spPr>
            <a:xfrm rot="1800000">
              <a:off x="8306521" y="4055629"/>
              <a:ext cx="1243407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474029 w 1601400"/>
                <a:gd name="connsiteY2" fmla="*/ 4016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43407"/>
                <a:gd name="connsiteY0" fmla="*/ 694118 h 1388236"/>
                <a:gd name="connsiteX1" fmla="*/ 396258 w 1243407"/>
                <a:gd name="connsiteY1" fmla="*/ 0 h 1388236"/>
                <a:gd name="connsiteX2" fmla="*/ 474029 w 1243407"/>
                <a:gd name="connsiteY2" fmla="*/ 4016 h 1388236"/>
                <a:gd name="connsiteX3" fmla="*/ 1243407 w 1243407"/>
                <a:gd name="connsiteY3" fmla="*/ 1325983 h 1388236"/>
                <a:gd name="connsiteX4" fmla="*/ 1205142 w 1243407"/>
                <a:gd name="connsiteY4" fmla="*/ 1388236 h 1388236"/>
                <a:gd name="connsiteX5" fmla="*/ 396258 w 1243407"/>
                <a:gd name="connsiteY5" fmla="*/ 1388236 h 1388236"/>
                <a:gd name="connsiteX6" fmla="*/ 0 w 1243407"/>
                <a:gd name="connsiteY6" fmla="*/ 69411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3407" h="1388236">
                  <a:moveTo>
                    <a:pt x="0" y="694118"/>
                  </a:moveTo>
                  <a:lnTo>
                    <a:pt x="396258" y="0"/>
                  </a:lnTo>
                  <a:lnTo>
                    <a:pt x="474029" y="4016"/>
                  </a:lnTo>
                  <a:lnTo>
                    <a:pt x="1243407" y="1325983"/>
                  </a:lnTo>
                  <a:lnTo>
                    <a:pt x="1205142" y="1388236"/>
                  </a:lnTo>
                  <a:lnTo>
                    <a:pt x="396258" y="1388236"/>
                  </a:lnTo>
                  <a:lnTo>
                    <a:pt x="0" y="694118"/>
                  </a:lnTo>
                  <a:close/>
                </a:path>
              </a:pathLst>
            </a:cu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Freeform 70"/>
            <p:cNvSpPr/>
            <p:nvPr/>
          </p:nvSpPr>
          <p:spPr>
            <a:xfrm rot="1800000">
              <a:off x="8306771" y="1511524"/>
              <a:ext cx="1241871" cy="1388822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704 h 1388822"/>
                <a:gd name="connsiteX1" fmla="*/ 396258 w 1601400"/>
                <a:gd name="connsiteY1" fmla="*/ 586 h 1388822"/>
                <a:gd name="connsiteX2" fmla="*/ 482002 w 1601400"/>
                <a:gd name="connsiteY2" fmla="*/ 0 h 1388822"/>
                <a:gd name="connsiteX3" fmla="*/ 1601400 w 1601400"/>
                <a:gd name="connsiteY3" fmla="*/ 694704 h 1388822"/>
                <a:gd name="connsiteX4" fmla="*/ 1205142 w 1601400"/>
                <a:gd name="connsiteY4" fmla="*/ 1388822 h 1388822"/>
                <a:gd name="connsiteX5" fmla="*/ 396258 w 1601400"/>
                <a:gd name="connsiteY5" fmla="*/ 1388822 h 1388822"/>
                <a:gd name="connsiteX6" fmla="*/ 0 w 1601400"/>
                <a:gd name="connsiteY6" fmla="*/ 694704 h 1388822"/>
                <a:gd name="connsiteX0" fmla="*/ 0 w 1241871"/>
                <a:gd name="connsiteY0" fmla="*/ 694704 h 1388822"/>
                <a:gd name="connsiteX1" fmla="*/ 396258 w 1241871"/>
                <a:gd name="connsiteY1" fmla="*/ 586 h 1388822"/>
                <a:gd name="connsiteX2" fmla="*/ 482002 w 1241871"/>
                <a:gd name="connsiteY2" fmla="*/ 0 h 1388822"/>
                <a:gd name="connsiteX3" fmla="*/ 1241871 w 1241871"/>
                <a:gd name="connsiteY3" fmla="*/ 1323912 h 1388822"/>
                <a:gd name="connsiteX4" fmla="*/ 1205142 w 1241871"/>
                <a:gd name="connsiteY4" fmla="*/ 1388822 h 1388822"/>
                <a:gd name="connsiteX5" fmla="*/ 396258 w 1241871"/>
                <a:gd name="connsiteY5" fmla="*/ 1388822 h 1388822"/>
                <a:gd name="connsiteX6" fmla="*/ 0 w 1241871"/>
                <a:gd name="connsiteY6" fmla="*/ 694704 h 138882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1871" h="1388822">
                  <a:moveTo>
                    <a:pt x="0" y="694704"/>
                  </a:moveTo>
                  <a:lnTo>
                    <a:pt x="396258" y="586"/>
                  </a:lnTo>
                  <a:lnTo>
                    <a:pt x="482002" y="0"/>
                  </a:lnTo>
                  <a:lnTo>
                    <a:pt x="1241871" y="1323912"/>
                  </a:lnTo>
                  <a:lnTo>
                    <a:pt x="1205142" y="1388822"/>
                  </a:lnTo>
                  <a:lnTo>
                    <a:pt x="396258" y="1388822"/>
                  </a:lnTo>
                  <a:lnTo>
                    <a:pt x="0" y="694704"/>
                  </a:lnTo>
                  <a:close/>
                </a:path>
              </a:pathLst>
            </a:cu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6" name="Rectangle 45"/>
          <p:cNvSpPr/>
          <p:nvPr/>
        </p:nvSpPr>
        <p:spPr>
          <a:xfrm>
            <a:off x="4561242" y="-21511"/>
            <a:ext cx="3679116" cy="6271840"/>
          </a:xfrm>
          <a:prstGeom prst="rect">
            <a:avLst/>
          </a:prstGeom>
          <a:solidFill>
            <a:srgbClr val="F5F5F5"/>
          </a:solidFill>
          <a:ln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7" name="Rectangle 56"/>
          <p:cNvSpPr/>
          <p:nvPr/>
        </p:nvSpPr>
        <p:spPr>
          <a:xfrm>
            <a:off x="4649096" y="-21510"/>
            <a:ext cx="3505200" cy="623938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5/20/2020</a:t>
            </a:fld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58" name="Rectangle 57"/>
          <p:cNvSpPr/>
          <p:nvPr/>
        </p:nvSpPr>
        <p:spPr>
          <a:xfrm>
            <a:off x="905571" y="601883"/>
            <a:ext cx="3562257" cy="5648445"/>
          </a:xfrm>
          <a:prstGeom prst="rect">
            <a:avLst/>
          </a:prstGeom>
          <a:solidFill>
            <a:schemeClr val="bg1"/>
          </a:solidFill>
          <a:ln w="31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45894" y="856527"/>
            <a:ext cx="3090440" cy="5150734"/>
          </a:xfrm>
        </p:spPr>
        <p:txBody>
          <a:bodyPr/>
          <a:lstStyle>
            <a:lvl1pPr>
              <a:defRPr sz="24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6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61" name="Rectangle 60"/>
          <p:cNvSpPr/>
          <p:nvPr/>
        </p:nvSpPr>
        <p:spPr>
          <a:xfrm>
            <a:off x="4650889" y="6088284"/>
            <a:ext cx="3505200" cy="8174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641448" y="5724835"/>
            <a:ext cx="3493664" cy="365125"/>
          </a:xfrm>
        </p:spPr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39833" y="2657434"/>
            <a:ext cx="3304572" cy="1463153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36592" y="4136994"/>
            <a:ext cx="3298784" cy="1517904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424242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4" name="Group 43"/>
          <p:cNvGrpSpPr/>
          <p:nvPr/>
        </p:nvGrpSpPr>
        <p:grpSpPr>
          <a:xfrm>
            <a:off x="-382404" y="0"/>
            <a:ext cx="9932332" cy="6858000"/>
            <a:chOff x="-382404" y="0"/>
            <a:chExt cx="9932332" cy="6858000"/>
          </a:xfrm>
        </p:grpSpPr>
        <p:grpSp>
          <p:nvGrpSpPr>
            <p:cNvPr id="45" name="Group 44"/>
            <p:cNvGrpSpPr/>
            <p:nvPr/>
          </p:nvGrpSpPr>
          <p:grpSpPr>
            <a:xfrm>
              <a:off x="0" y="0"/>
              <a:ext cx="9144000" cy="6858000"/>
              <a:chOff x="0" y="0"/>
              <a:chExt cx="9144000" cy="6858000"/>
            </a:xfrm>
          </p:grpSpPr>
          <p:grpSp>
            <p:nvGrpSpPr>
              <p:cNvPr id="75" name="Group 4"/>
              <p:cNvGrpSpPr/>
              <p:nvPr/>
            </p:nvGrpSpPr>
            <p:grpSpPr>
              <a:xfrm>
                <a:off x="0" y="0"/>
                <a:ext cx="2514600" cy="6858000"/>
                <a:chOff x="0" y="0"/>
                <a:chExt cx="2514600" cy="6858000"/>
              </a:xfrm>
            </p:grpSpPr>
            <p:sp>
              <p:nvSpPr>
                <p:cNvPr id="87" name="Rectangle 86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8" name="Rectangle 2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9" name="Rectangle 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6" name="Group 5"/>
              <p:cNvGrpSpPr/>
              <p:nvPr/>
            </p:nvGrpSpPr>
            <p:grpSpPr>
              <a:xfrm>
                <a:off x="422910" y="0"/>
                <a:ext cx="2514600" cy="6858000"/>
                <a:chOff x="0" y="0"/>
                <a:chExt cx="2514600" cy="6858000"/>
              </a:xfrm>
            </p:grpSpPr>
            <p:sp>
              <p:nvSpPr>
                <p:cNvPr id="84" name="Rectangle 83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5" name="Rectangle 84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6" name="Rectangle 85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7" name="Group 9"/>
              <p:cNvGrpSpPr/>
              <p:nvPr/>
            </p:nvGrpSpPr>
            <p:grpSpPr>
              <a:xfrm rot="10800000">
                <a:off x="6629400" y="0"/>
                <a:ext cx="2514600" cy="6858000"/>
                <a:chOff x="0" y="0"/>
                <a:chExt cx="2514600" cy="6858000"/>
              </a:xfrm>
            </p:grpSpPr>
            <p:sp>
              <p:nvSpPr>
                <p:cNvPr id="81" name="Rectangle 80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2" name="Rectangle 81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3" name="Rectangle 82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78" name="Rectangle 77"/>
              <p:cNvSpPr/>
              <p:nvPr/>
            </p:nvSpPr>
            <p:spPr>
              <a:xfrm>
                <a:off x="3810000" y="0"/>
                <a:ext cx="28194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9" name="Rectangle 78"/>
              <p:cNvSpPr/>
              <p:nvPr/>
            </p:nvSpPr>
            <p:spPr>
              <a:xfrm>
                <a:off x="2895600" y="0"/>
                <a:ext cx="4572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0" name="Rectangle 79"/>
              <p:cNvSpPr/>
              <p:nvPr/>
            </p:nvSpPr>
            <p:spPr>
              <a:xfrm>
                <a:off x="3124200" y="0"/>
                <a:ext cx="7620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46" name="Freeform 45"/>
            <p:cNvSpPr/>
            <p:nvPr/>
          </p:nvSpPr>
          <p:spPr>
            <a:xfrm>
              <a:off x="-11875" y="5035138"/>
              <a:ext cx="9144000" cy="1175655"/>
            </a:xfrm>
            <a:custGeom>
              <a:avLst/>
              <a:gdLst>
                <a:gd name="connsiteX0" fmla="*/ 0 w 9144000"/>
                <a:gd name="connsiteY0" fmla="*/ 1116280 h 1175656"/>
                <a:gd name="connsiteX1" fmla="*/ 1674420 w 9144000"/>
                <a:gd name="connsiteY1" fmla="*/ 1163781 h 1175656"/>
                <a:gd name="connsiteX2" fmla="*/ 4120737 w 9144000"/>
                <a:gd name="connsiteY2" fmla="*/ 1045028 h 1175656"/>
                <a:gd name="connsiteX3" fmla="*/ 7172696 w 9144000"/>
                <a:gd name="connsiteY3" fmla="*/ 605641 h 1175656"/>
                <a:gd name="connsiteX4" fmla="*/ 9144000 w 9144000"/>
                <a:gd name="connsiteY4" fmla="*/ 0 h 1175656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116279 h 1175655"/>
                <a:gd name="connsiteX1" fmla="*/ 1674420 w 9144000"/>
                <a:gd name="connsiteY1" fmla="*/ 1163780 h 1175655"/>
                <a:gd name="connsiteX2" fmla="*/ 4120737 w 9144000"/>
                <a:gd name="connsiteY2" fmla="*/ 1045027 h 1175655"/>
                <a:gd name="connsiteX3" fmla="*/ 7172696 w 9144000"/>
                <a:gd name="connsiteY3" fmla="*/ 605640 h 1175655"/>
                <a:gd name="connsiteX4" fmla="*/ 9144000 w 9144000"/>
                <a:gd name="connsiteY4" fmla="*/ 0 h 117565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1175655">
                  <a:moveTo>
                    <a:pt x="0" y="1116279"/>
                  </a:moveTo>
                  <a:cubicBezTo>
                    <a:pt x="493815" y="1145967"/>
                    <a:pt x="987631" y="1175655"/>
                    <a:pt x="1674420" y="1163780"/>
                  </a:cubicBezTo>
                  <a:cubicBezTo>
                    <a:pt x="2361209" y="1151905"/>
                    <a:pt x="3204358" y="1138050"/>
                    <a:pt x="4120737" y="1045027"/>
                  </a:cubicBezTo>
                  <a:cubicBezTo>
                    <a:pt x="5037116" y="952004"/>
                    <a:pt x="6335486" y="779811"/>
                    <a:pt x="7172696" y="605640"/>
                  </a:cubicBezTo>
                  <a:cubicBezTo>
                    <a:pt x="8009907" y="431469"/>
                    <a:pt x="8866910" y="154379"/>
                    <a:pt x="9144000" y="0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Freeform 46"/>
            <p:cNvSpPr/>
            <p:nvPr/>
          </p:nvSpPr>
          <p:spPr>
            <a:xfrm>
              <a:off x="-11875" y="3467595"/>
              <a:ext cx="9144000" cy="890650"/>
            </a:xfrm>
            <a:custGeom>
              <a:avLst/>
              <a:gdLst>
                <a:gd name="connsiteX0" fmla="*/ 0 w 9144000"/>
                <a:gd name="connsiteY0" fmla="*/ 890650 h 890650"/>
                <a:gd name="connsiteX1" fmla="*/ 1045028 w 9144000"/>
                <a:gd name="connsiteY1" fmla="*/ 475013 h 890650"/>
                <a:gd name="connsiteX2" fmla="*/ 3111335 w 9144000"/>
                <a:gd name="connsiteY2" fmla="*/ 71252 h 890650"/>
                <a:gd name="connsiteX3" fmla="*/ 5913911 w 9144000"/>
                <a:gd name="connsiteY3" fmla="*/ 71252 h 890650"/>
                <a:gd name="connsiteX4" fmla="*/ 9144000 w 9144000"/>
                <a:gd name="connsiteY4" fmla="*/ 498764 h 8906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890650">
                  <a:moveTo>
                    <a:pt x="0" y="890650"/>
                  </a:moveTo>
                  <a:cubicBezTo>
                    <a:pt x="263236" y="751114"/>
                    <a:pt x="526472" y="611579"/>
                    <a:pt x="1045028" y="475013"/>
                  </a:cubicBezTo>
                  <a:cubicBezTo>
                    <a:pt x="1563584" y="338447"/>
                    <a:pt x="2299855" y="138545"/>
                    <a:pt x="3111335" y="71252"/>
                  </a:cubicBezTo>
                  <a:cubicBezTo>
                    <a:pt x="3922815" y="3959"/>
                    <a:pt x="4908467" y="0"/>
                    <a:pt x="5913911" y="71252"/>
                  </a:cubicBezTo>
                  <a:cubicBezTo>
                    <a:pt x="6919355" y="142504"/>
                    <a:pt x="8595756" y="427512"/>
                    <a:pt x="9144000" y="498764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Freeform 47"/>
            <p:cNvSpPr/>
            <p:nvPr/>
          </p:nvSpPr>
          <p:spPr>
            <a:xfrm>
              <a:off x="-23751" y="5640779"/>
              <a:ext cx="3004457" cy="1211283"/>
            </a:xfrm>
            <a:custGeom>
              <a:avLst/>
              <a:gdLst>
                <a:gd name="connsiteX0" fmla="*/ 0 w 3004457"/>
                <a:gd name="connsiteY0" fmla="*/ 0 h 1211283"/>
                <a:gd name="connsiteX1" fmla="*/ 3004457 w 3004457"/>
                <a:gd name="connsiteY1" fmla="*/ 1211283 h 121128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3004457" h="1211283">
                  <a:moveTo>
                    <a:pt x="0" y="0"/>
                  </a:moveTo>
                  <a:cubicBezTo>
                    <a:pt x="1103415" y="501732"/>
                    <a:pt x="2206831" y="1003465"/>
                    <a:pt x="3004457" y="1211283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Freeform 48"/>
            <p:cNvSpPr/>
            <p:nvPr/>
          </p:nvSpPr>
          <p:spPr>
            <a:xfrm>
              <a:off x="-11875" y="5284519"/>
              <a:ext cx="9144000" cy="1478478"/>
            </a:xfrm>
            <a:custGeom>
              <a:avLst/>
              <a:gdLst>
                <a:gd name="connsiteX0" fmla="*/ 0 w 9144000"/>
                <a:gd name="connsiteY0" fmla="*/ 0 h 1478478"/>
                <a:gd name="connsiteX1" fmla="*/ 1104405 w 9144000"/>
                <a:gd name="connsiteY1" fmla="*/ 344385 h 1478478"/>
                <a:gd name="connsiteX2" fmla="*/ 3194462 w 9144000"/>
                <a:gd name="connsiteY2" fmla="*/ 866899 h 1478478"/>
                <a:gd name="connsiteX3" fmla="*/ 5676405 w 9144000"/>
                <a:gd name="connsiteY3" fmla="*/ 1282536 h 1478478"/>
                <a:gd name="connsiteX4" fmla="*/ 7730836 w 9144000"/>
                <a:gd name="connsiteY4" fmla="*/ 1448790 h 1478478"/>
                <a:gd name="connsiteX5" fmla="*/ 8573984 w 9144000"/>
                <a:gd name="connsiteY5" fmla="*/ 1460665 h 1478478"/>
                <a:gd name="connsiteX6" fmla="*/ 9144000 w 9144000"/>
                <a:gd name="connsiteY6" fmla="*/ 1425039 h 14784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144000" h="1478478">
                  <a:moveTo>
                    <a:pt x="0" y="0"/>
                  </a:moveTo>
                  <a:cubicBezTo>
                    <a:pt x="285997" y="99951"/>
                    <a:pt x="571995" y="199902"/>
                    <a:pt x="1104405" y="344385"/>
                  </a:cubicBezTo>
                  <a:cubicBezTo>
                    <a:pt x="1636815" y="488868"/>
                    <a:pt x="2432462" y="710541"/>
                    <a:pt x="3194462" y="866899"/>
                  </a:cubicBezTo>
                  <a:cubicBezTo>
                    <a:pt x="3956462" y="1023258"/>
                    <a:pt x="4920343" y="1185554"/>
                    <a:pt x="5676405" y="1282536"/>
                  </a:cubicBezTo>
                  <a:cubicBezTo>
                    <a:pt x="6432467" y="1379518"/>
                    <a:pt x="7247906" y="1419102"/>
                    <a:pt x="7730836" y="1448790"/>
                  </a:cubicBezTo>
                  <a:cubicBezTo>
                    <a:pt x="8213766" y="1478478"/>
                    <a:pt x="8338457" y="1464623"/>
                    <a:pt x="8573984" y="1460665"/>
                  </a:cubicBezTo>
                  <a:cubicBezTo>
                    <a:pt x="8809511" y="1456707"/>
                    <a:pt x="8976755" y="1440873"/>
                    <a:pt x="9144000" y="1425039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Freeform 49"/>
            <p:cNvSpPr/>
            <p:nvPr/>
          </p:nvSpPr>
          <p:spPr>
            <a:xfrm>
              <a:off x="2137558" y="5132120"/>
              <a:ext cx="6982691" cy="1719942"/>
            </a:xfrm>
            <a:custGeom>
              <a:avLst/>
              <a:gdLst>
                <a:gd name="connsiteX0" fmla="*/ 0 w 6982691"/>
                <a:gd name="connsiteY0" fmla="*/ 1719942 h 1719942"/>
                <a:gd name="connsiteX1" fmla="*/ 546265 w 6982691"/>
                <a:gd name="connsiteY1" fmla="*/ 1185553 h 1719942"/>
                <a:gd name="connsiteX2" fmla="*/ 1330037 w 6982691"/>
                <a:gd name="connsiteY2" fmla="*/ 710540 h 1719942"/>
                <a:gd name="connsiteX3" fmla="*/ 2078182 w 6982691"/>
                <a:gd name="connsiteY3" fmla="*/ 437407 h 1719942"/>
                <a:gd name="connsiteX4" fmla="*/ 3348842 w 6982691"/>
                <a:gd name="connsiteY4" fmla="*/ 152399 h 1719942"/>
                <a:gd name="connsiteX5" fmla="*/ 4001985 w 6982691"/>
                <a:gd name="connsiteY5" fmla="*/ 69272 h 1719942"/>
                <a:gd name="connsiteX6" fmla="*/ 5047013 w 6982691"/>
                <a:gd name="connsiteY6" fmla="*/ 9896 h 1719942"/>
                <a:gd name="connsiteX7" fmla="*/ 5890161 w 6982691"/>
                <a:gd name="connsiteY7" fmla="*/ 9896 h 1719942"/>
                <a:gd name="connsiteX8" fmla="*/ 6495803 w 6982691"/>
                <a:gd name="connsiteY8" fmla="*/ 9896 h 1719942"/>
                <a:gd name="connsiteX9" fmla="*/ 6899564 w 6982691"/>
                <a:gd name="connsiteY9" fmla="*/ 33646 h 1719942"/>
                <a:gd name="connsiteX10" fmla="*/ 6982691 w 6982691"/>
                <a:gd name="connsiteY10" fmla="*/ 45522 h 17199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6982691" h="1719942">
                  <a:moveTo>
                    <a:pt x="0" y="1719942"/>
                  </a:moveTo>
                  <a:cubicBezTo>
                    <a:pt x="162296" y="1536864"/>
                    <a:pt x="324592" y="1353787"/>
                    <a:pt x="546265" y="1185553"/>
                  </a:cubicBezTo>
                  <a:cubicBezTo>
                    <a:pt x="767938" y="1017319"/>
                    <a:pt x="1074718" y="835231"/>
                    <a:pt x="1330037" y="710540"/>
                  </a:cubicBezTo>
                  <a:cubicBezTo>
                    <a:pt x="1585356" y="585849"/>
                    <a:pt x="1741715" y="530430"/>
                    <a:pt x="2078182" y="437407"/>
                  </a:cubicBezTo>
                  <a:cubicBezTo>
                    <a:pt x="2414649" y="344384"/>
                    <a:pt x="3028208" y="213755"/>
                    <a:pt x="3348842" y="152399"/>
                  </a:cubicBezTo>
                  <a:cubicBezTo>
                    <a:pt x="3669476" y="91043"/>
                    <a:pt x="3718957" y="93022"/>
                    <a:pt x="4001985" y="69272"/>
                  </a:cubicBezTo>
                  <a:cubicBezTo>
                    <a:pt x="4285013" y="45522"/>
                    <a:pt x="4732317" y="19792"/>
                    <a:pt x="5047013" y="9896"/>
                  </a:cubicBezTo>
                  <a:cubicBezTo>
                    <a:pt x="5361709" y="0"/>
                    <a:pt x="5890161" y="9896"/>
                    <a:pt x="5890161" y="9896"/>
                  </a:cubicBezTo>
                  <a:lnTo>
                    <a:pt x="6495803" y="9896"/>
                  </a:lnTo>
                  <a:cubicBezTo>
                    <a:pt x="6664037" y="13854"/>
                    <a:pt x="6818416" y="27708"/>
                    <a:pt x="6899564" y="33646"/>
                  </a:cubicBezTo>
                  <a:cubicBezTo>
                    <a:pt x="6980712" y="39584"/>
                    <a:pt x="6953003" y="37605"/>
                    <a:pt x="6982691" y="45522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Hexagon 50"/>
            <p:cNvSpPr/>
            <p:nvPr/>
          </p:nvSpPr>
          <p:spPr>
            <a:xfrm rot="1800000">
              <a:off x="2996165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Hexagon 51"/>
            <p:cNvSpPr/>
            <p:nvPr/>
          </p:nvSpPr>
          <p:spPr>
            <a:xfrm rot="1800000">
              <a:off x="3720065" y="41260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Hexagon 59"/>
            <p:cNvSpPr/>
            <p:nvPr/>
          </p:nvSpPr>
          <p:spPr>
            <a:xfrm rot="1800000">
              <a:off x="3729591" y="159242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Hexagon 60"/>
            <p:cNvSpPr/>
            <p:nvPr/>
          </p:nvSpPr>
          <p:spPr>
            <a:xfrm rot="1800000">
              <a:off x="2977115" y="32560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Hexagon 61"/>
            <p:cNvSpPr/>
            <p:nvPr/>
          </p:nvSpPr>
          <p:spPr>
            <a:xfrm rot="1800000">
              <a:off x="4463014" y="53833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6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Freeform 62"/>
            <p:cNvSpPr/>
            <p:nvPr/>
          </p:nvSpPr>
          <p:spPr>
            <a:xfrm rot="1800000">
              <a:off x="-382404" y="4201528"/>
              <a:ext cx="1261499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56357 w 1261499"/>
                <a:gd name="connsiteY5" fmla="*/ 1388236 h 1388236"/>
                <a:gd name="connsiteX6" fmla="*/ 0 w 1261499"/>
                <a:gd name="connsiteY6" fmla="*/ 10509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744578 w 1261499"/>
                <a:gd name="connsiteY5" fmla="*/ 1387893 h 1388236"/>
                <a:gd name="connsiteX6" fmla="*/ 0 w 1261499"/>
                <a:gd name="connsiteY6" fmla="*/ 10509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61499" h="1388236">
                  <a:moveTo>
                    <a:pt x="0" y="105098"/>
                  </a:moveTo>
                  <a:lnTo>
                    <a:pt x="56357" y="0"/>
                  </a:lnTo>
                  <a:lnTo>
                    <a:pt x="865241" y="0"/>
                  </a:lnTo>
                  <a:lnTo>
                    <a:pt x="1261499" y="694118"/>
                  </a:lnTo>
                  <a:lnTo>
                    <a:pt x="865241" y="1388236"/>
                  </a:lnTo>
                  <a:lnTo>
                    <a:pt x="744578" y="1387893"/>
                  </a:lnTo>
                  <a:lnTo>
                    <a:pt x="0" y="105098"/>
                  </a:ln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Hexagon 63"/>
            <p:cNvSpPr/>
            <p:nvPr/>
          </p:nvSpPr>
          <p:spPr>
            <a:xfrm rot="1800000">
              <a:off x="24365" y="540242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Hexagon 64"/>
            <p:cNvSpPr/>
            <p:nvPr/>
          </p:nvSpPr>
          <p:spPr>
            <a:xfrm rot="1800000">
              <a:off x="52941" y="28497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Hexagon 65"/>
            <p:cNvSpPr/>
            <p:nvPr/>
          </p:nvSpPr>
          <p:spPr>
            <a:xfrm rot="1800000">
              <a:off x="776840" y="412607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Hexagon 66"/>
            <p:cNvSpPr/>
            <p:nvPr/>
          </p:nvSpPr>
          <p:spPr>
            <a:xfrm rot="1800000">
              <a:off x="1510265" y="54119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Hexagon 67"/>
            <p:cNvSpPr/>
            <p:nvPr/>
          </p:nvSpPr>
          <p:spPr>
            <a:xfrm rot="1800000">
              <a:off x="1529316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Hexagon 68"/>
            <p:cNvSpPr/>
            <p:nvPr/>
          </p:nvSpPr>
          <p:spPr>
            <a:xfrm rot="1800000">
              <a:off x="795890" y="15638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Hexagon 69"/>
            <p:cNvSpPr/>
            <p:nvPr/>
          </p:nvSpPr>
          <p:spPr>
            <a:xfrm rot="1800000">
              <a:off x="6806166" y="41451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Hexagon 70"/>
            <p:cNvSpPr/>
            <p:nvPr/>
          </p:nvSpPr>
          <p:spPr>
            <a:xfrm rot="1800000">
              <a:off x="7549116" y="542147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Hexagon 71"/>
            <p:cNvSpPr/>
            <p:nvPr/>
          </p:nvSpPr>
          <p:spPr>
            <a:xfrm rot="1800000">
              <a:off x="7549117" y="28687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Freeform 72"/>
            <p:cNvSpPr/>
            <p:nvPr/>
          </p:nvSpPr>
          <p:spPr>
            <a:xfrm rot="1800000">
              <a:off x="8306521" y="4055629"/>
              <a:ext cx="1243407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474029 w 1601400"/>
                <a:gd name="connsiteY2" fmla="*/ 4016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43407"/>
                <a:gd name="connsiteY0" fmla="*/ 694118 h 1388236"/>
                <a:gd name="connsiteX1" fmla="*/ 396258 w 1243407"/>
                <a:gd name="connsiteY1" fmla="*/ 0 h 1388236"/>
                <a:gd name="connsiteX2" fmla="*/ 474029 w 1243407"/>
                <a:gd name="connsiteY2" fmla="*/ 4016 h 1388236"/>
                <a:gd name="connsiteX3" fmla="*/ 1243407 w 1243407"/>
                <a:gd name="connsiteY3" fmla="*/ 1325983 h 1388236"/>
                <a:gd name="connsiteX4" fmla="*/ 1205142 w 1243407"/>
                <a:gd name="connsiteY4" fmla="*/ 1388236 h 1388236"/>
                <a:gd name="connsiteX5" fmla="*/ 396258 w 1243407"/>
                <a:gd name="connsiteY5" fmla="*/ 1388236 h 1388236"/>
                <a:gd name="connsiteX6" fmla="*/ 0 w 1243407"/>
                <a:gd name="connsiteY6" fmla="*/ 69411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3407" h="1388236">
                  <a:moveTo>
                    <a:pt x="0" y="694118"/>
                  </a:moveTo>
                  <a:lnTo>
                    <a:pt x="396258" y="0"/>
                  </a:lnTo>
                  <a:lnTo>
                    <a:pt x="474029" y="4016"/>
                  </a:lnTo>
                  <a:lnTo>
                    <a:pt x="1243407" y="1325983"/>
                  </a:lnTo>
                  <a:lnTo>
                    <a:pt x="1205142" y="1388236"/>
                  </a:lnTo>
                  <a:lnTo>
                    <a:pt x="396258" y="1388236"/>
                  </a:lnTo>
                  <a:lnTo>
                    <a:pt x="0" y="694118"/>
                  </a:lnTo>
                  <a:close/>
                </a:path>
              </a:pathLst>
            </a:cu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Freeform 73"/>
            <p:cNvSpPr/>
            <p:nvPr/>
          </p:nvSpPr>
          <p:spPr>
            <a:xfrm rot="1800000">
              <a:off x="8306771" y="1511524"/>
              <a:ext cx="1241871" cy="1388822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704 h 1388822"/>
                <a:gd name="connsiteX1" fmla="*/ 396258 w 1601400"/>
                <a:gd name="connsiteY1" fmla="*/ 586 h 1388822"/>
                <a:gd name="connsiteX2" fmla="*/ 482002 w 1601400"/>
                <a:gd name="connsiteY2" fmla="*/ 0 h 1388822"/>
                <a:gd name="connsiteX3" fmla="*/ 1601400 w 1601400"/>
                <a:gd name="connsiteY3" fmla="*/ 694704 h 1388822"/>
                <a:gd name="connsiteX4" fmla="*/ 1205142 w 1601400"/>
                <a:gd name="connsiteY4" fmla="*/ 1388822 h 1388822"/>
                <a:gd name="connsiteX5" fmla="*/ 396258 w 1601400"/>
                <a:gd name="connsiteY5" fmla="*/ 1388822 h 1388822"/>
                <a:gd name="connsiteX6" fmla="*/ 0 w 1601400"/>
                <a:gd name="connsiteY6" fmla="*/ 694704 h 1388822"/>
                <a:gd name="connsiteX0" fmla="*/ 0 w 1241871"/>
                <a:gd name="connsiteY0" fmla="*/ 694704 h 1388822"/>
                <a:gd name="connsiteX1" fmla="*/ 396258 w 1241871"/>
                <a:gd name="connsiteY1" fmla="*/ 586 h 1388822"/>
                <a:gd name="connsiteX2" fmla="*/ 482002 w 1241871"/>
                <a:gd name="connsiteY2" fmla="*/ 0 h 1388822"/>
                <a:gd name="connsiteX3" fmla="*/ 1241871 w 1241871"/>
                <a:gd name="connsiteY3" fmla="*/ 1323912 h 1388822"/>
                <a:gd name="connsiteX4" fmla="*/ 1205142 w 1241871"/>
                <a:gd name="connsiteY4" fmla="*/ 1388822 h 1388822"/>
                <a:gd name="connsiteX5" fmla="*/ 396258 w 1241871"/>
                <a:gd name="connsiteY5" fmla="*/ 1388822 h 1388822"/>
                <a:gd name="connsiteX6" fmla="*/ 0 w 1241871"/>
                <a:gd name="connsiteY6" fmla="*/ 694704 h 138882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1871" h="1388822">
                  <a:moveTo>
                    <a:pt x="0" y="694704"/>
                  </a:moveTo>
                  <a:lnTo>
                    <a:pt x="396258" y="586"/>
                  </a:lnTo>
                  <a:lnTo>
                    <a:pt x="482002" y="0"/>
                  </a:lnTo>
                  <a:lnTo>
                    <a:pt x="1241871" y="1323912"/>
                  </a:lnTo>
                  <a:lnTo>
                    <a:pt x="1205142" y="1388822"/>
                  </a:lnTo>
                  <a:lnTo>
                    <a:pt x="396258" y="1388822"/>
                  </a:lnTo>
                  <a:lnTo>
                    <a:pt x="0" y="694704"/>
                  </a:lnTo>
                  <a:close/>
                </a:path>
              </a:pathLst>
            </a:cu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94" name="Rectangle 93"/>
          <p:cNvSpPr/>
          <p:nvPr/>
        </p:nvSpPr>
        <p:spPr>
          <a:xfrm>
            <a:off x="4561242" y="-21511"/>
            <a:ext cx="3679116" cy="6271840"/>
          </a:xfrm>
          <a:prstGeom prst="rect">
            <a:avLst/>
          </a:prstGeom>
          <a:solidFill>
            <a:srgbClr val="F5F5F5"/>
          </a:solidFill>
          <a:ln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1" name="Rectangle 100"/>
          <p:cNvSpPr/>
          <p:nvPr/>
        </p:nvSpPr>
        <p:spPr>
          <a:xfrm>
            <a:off x="4649096" y="-21510"/>
            <a:ext cx="3505200" cy="623938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2" name="Rectangle 101"/>
          <p:cNvSpPr/>
          <p:nvPr/>
        </p:nvSpPr>
        <p:spPr>
          <a:xfrm>
            <a:off x="905571" y="601883"/>
            <a:ext cx="3562257" cy="5648445"/>
          </a:xfrm>
          <a:prstGeom prst="rect">
            <a:avLst/>
          </a:prstGeom>
          <a:solidFill>
            <a:srgbClr val="FFFFFF"/>
          </a:solidFill>
          <a:ln w="3175">
            <a:solidFill>
              <a:schemeClr val="tx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5" name="Rectangle 104"/>
          <p:cNvSpPr/>
          <p:nvPr/>
        </p:nvSpPr>
        <p:spPr>
          <a:xfrm>
            <a:off x="4650889" y="6088284"/>
            <a:ext cx="3505200" cy="8174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34424" y="2660904"/>
            <a:ext cx="3300984" cy="1463040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005208" y="693795"/>
            <a:ext cx="3359623" cy="5468112"/>
          </a:xfrm>
        </p:spPr>
        <p:txBody>
          <a:bodyPr/>
          <a:lstStyle>
            <a:lvl1pPr marL="0" indent="0">
              <a:buNone/>
              <a:defRPr sz="3200">
                <a:solidFill>
                  <a:schemeClr val="accent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34630" y="4133088"/>
            <a:ext cx="3300573" cy="1519561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424242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5/20/2020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641448" y="5724835"/>
            <a:ext cx="3493664" cy="365125"/>
          </a:xfrm>
        </p:spPr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1030147"/>
            <a:ext cx="1484453" cy="4780344"/>
          </a:xfrm>
        </p:spPr>
        <p:txBody>
          <a:bodyPr vert="eaVert" anchor="ctr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053296" y="1030147"/>
            <a:ext cx="5423704" cy="4780344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bl">
  <p:cSld name="Title and 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0" y="762000"/>
            <a:ext cx="79248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able Placeholder 2"/>
          <p:cNvSpPr>
            <a:spLocks noGrp="1"/>
          </p:cNvSpPr>
          <p:nvPr>
            <p:ph type="tbl" idx="1"/>
          </p:nvPr>
        </p:nvSpPr>
        <p:spPr>
          <a:xfrm>
            <a:off x="838200" y="2362200"/>
            <a:ext cx="7693025" cy="3724275"/>
          </a:xfrm>
        </p:spPr>
        <p:txBody>
          <a:bodyPr/>
          <a:lstStyle/>
          <a:p>
            <a:pPr lvl="0"/>
            <a:endParaRPr lang="en-US" noProof="0" smtClean="0"/>
          </a:p>
        </p:txBody>
      </p:sp>
      <p:sp>
        <p:nvSpPr>
          <p:cNvPr id="4" name="Rectangle 11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12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13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B34FF26-689B-4B2C-8E8C-12DB511248F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258011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2" name="Group 41"/>
          <p:cNvGrpSpPr/>
          <p:nvPr/>
        </p:nvGrpSpPr>
        <p:grpSpPr>
          <a:xfrm>
            <a:off x="-304800" y="0"/>
            <a:ext cx="9932332" cy="6858000"/>
            <a:chOff x="-382404" y="0"/>
            <a:chExt cx="9932332" cy="6858000"/>
          </a:xfrm>
        </p:grpSpPr>
        <p:grpSp>
          <p:nvGrpSpPr>
            <p:cNvPr id="43" name="Group 44"/>
            <p:cNvGrpSpPr/>
            <p:nvPr/>
          </p:nvGrpSpPr>
          <p:grpSpPr>
            <a:xfrm>
              <a:off x="0" y="0"/>
              <a:ext cx="9144000" cy="6858000"/>
              <a:chOff x="0" y="0"/>
              <a:chExt cx="9144000" cy="6858000"/>
            </a:xfrm>
          </p:grpSpPr>
          <p:grpSp>
            <p:nvGrpSpPr>
              <p:cNvPr id="101" name="Group 4"/>
              <p:cNvGrpSpPr/>
              <p:nvPr/>
            </p:nvGrpSpPr>
            <p:grpSpPr>
              <a:xfrm>
                <a:off x="0" y="0"/>
                <a:ext cx="2514600" cy="6858000"/>
                <a:chOff x="0" y="0"/>
                <a:chExt cx="2514600" cy="6858000"/>
              </a:xfrm>
            </p:grpSpPr>
            <p:sp>
              <p:nvSpPr>
                <p:cNvPr id="113" name="Rectangle 112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4" name="Rectangle 2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5" name="Rectangle 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102" name="Group 5"/>
              <p:cNvGrpSpPr/>
              <p:nvPr/>
            </p:nvGrpSpPr>
            <p:grpSpPr>
              <a:xfrm>
                <a:off x="422910" y="0"/>
                <a:ext cx="2514600" cy="6858000"/>
                <a:chOff x="0" y="0"/>
                <a:chExt cx="2514600" cy="6858000"/>
              </a:xfrm>
            </p:grpSpPr>
            <p:sp>
              <p:nvSpPr>
                <p:cNvPr id="110" name="Rectangle 109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1" name="Rectangle 110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2" name="Rectangle 111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103" name="Group 9"/>
              <p:cNvGrpSpPr/>
              <p:nvPr/>
            </p:nvGrpSpPr>
            <p:grpSpPr>
              <a:xfrm rot="10800000">
                <a:off x="6629400" y="0"/>
                <a:ext cx="2514600" cy="6858000"/>
                <a:chOff x="0" y="0"/>
                <a:chExt cx="2514600" cy="6858000"/>
              </a:xfrm>
            </p:grpSpPr>
            <p:sp>
              <p:nvSpPr>
                <p:cNvPr id="107" name="Rectangle 106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08" name="Rectangle 107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09" name="Rectangle 108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104" name="Rectangle 103"/>
              <p:cNvSpPr/>
              <p:nvPr/>
            </p:nvSpPr>
            <p:spPr>
              <a:xfrm>
                <a:off x="3810000" y="0"/>
                <a:ext cx="28194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5" name="Rectangle 104"/>
              <p:cNvSpPr/>
              <p:nvPr/>
            </p:nvSpPr>
            <p:spPr>
              <a:xfrm>
                <a:off x="2895600" y="0"/>
                <a:ext cx="4572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6" name="Rectangle 105"/>
              <p:cNvSpPr/>
              <p:nvPr/>
            </p:nvSpPr>
            <p:spPr>
              <a:xfrm>
                <a:off x="3124200" y="0"/>
                <a:ext cx="7620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44" name="Freeform 43"/>
            <p:cNvSpPr/>
            <p:nvPr/>
          </p:nvSpPr>
          <p:spPr>
            <a:xfrm>
              <a:off x="-11875" y="5035138"/>
              <a:ext cx="9144000" cy="1175655"/>
            </a:xfrm>
            <a:custGeom>
              <a:avLst/>
              <a:gdLst>
                <a:gd name="connsiteX0" fmla="*/ 0 w 9144000"/>
                <a:gd name="connsiteY0" fmla="*/ 1116280 h 1175656"/>
                <a:gd name="connsiteX1" fmla="*/ 1674420 w 9144000"/>
                <a:gd name="connsiteY1" fmla="*/ 1163781 h 1175656"/>
                <a:gd name="connsiteX2" fmla="*/ 4120737 w 9144000"/>
                <a:gd name="connsiteY2" fmla="*/ 1045028 h 1175656"/>
                <a:gd name="connsiteX3" fmla="*/ 7172696 w 9144000"/>
                <a:gd name="connsiteY3" fmla="*/ 605641 h 1175656"/>
                <a:gd name="connsiteX4" fmla="*/ 9144000 w 9144000"/>
                <a:gd name="connsiteY4" fmla="*/ 0 h 1175656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116279 h 1175655"/>
                <a:gd name="connsiteX1" fmla="*/ 1674420 w 9144000"/>
                <a:gd name="connsiteY1" fmla="*/ 1163780 h 1175655"/>
                <a:gd name="connsiteX2" fmla="*/ 4120737 w 9144000"/>
                <a:gd name="connsiteY2" fmla="*/ 1045027 h 1175655"/>
                <a:gd name="connsiteX3" fmla="*/ 7172696 w 9144000"/>
                <a:gd name="connsiteY3" fmla="*/ 605640 h 1175655"/>
                <a:gd name="connsiteX4" fmla="*/ 9144000 w 9144000"/>
                <a:gd name="connsiteY4" fmla="*/ 0 h 117565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1175655">
                  <a:moveTo>
                    <a:pt x="0" y="1116279"/>
                  </a:moveTo>
                  <a:cubicBezTo>
                    <a:pt x="493815" y="1145967"/>
                    <a:pt x="987631" y="1175655"/>
                    <a:pt x="1674420" y="1163780"/>
                  </a:cubicBezTo>
                  <a:cubicBezTo>
                    <a:pt x="2361209" y="1151905"/>
                    <a:pt x="3204358" y="1138050"/>
                    <a:pt x="4120737" y="1045027"/>
                  </a:cubicBezTo>
                  <a:cubicBezTo>
                    <a:pt x="5037116" y="952004"/>
                    <a:pt x="6335486" y="779811"/>
                    <a:pt x="7172696" y="605640"/>
                  </a:cubicBezTo>
                  <a:cubicBezTo>
                    <a:pt x="8009907" y="431469"/>
                    <a:pt x="8866910" y="154379"/>
                    <a:pt x="9144000" y="0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Freeform 44"/>
            <p:cNvSpPr/>
            <p:nvPr/>
          </p:nvSpPr>
          <p:spPr>
            <a:xfrm>
              <a:off x="-11875" y="3467595"/>
              <a:ext cx="9144000" cy="890650"/>
            </a:xfrm>
            <a:custGeom>
              <a:avLst/>
              <a:gdLst>
                <a:gd name="connsiteX0" fmla="*/ 0 w 9144000"/>
                <a:gd name="connsiteY0" fmla="*/ 890650 h 890650"/>
                <a:gd name="connsiteX1" fmla="*/ 1045028 w 9144000"/>
                <a:gd name="connsiteY1" fmla="*/ 475013 h 890650"/>
                <a:gd name="connsiteX2" fmla="*/ 3111335 w 9144000"/>
                <a:gd name="connsiteY2" fmla="*/ 71252 h 890650"/>
                <a:gd name="connsiteX3" fmla="*/ 5913911 w 9144000"/>
                <a:gd name="connsiteY3" fmla="*/ 71252 h 890650"/>
                <a:gd name="connsiteX4" fmla="*/ 9144000 w 9144000"/>
                <a:gd name="connsiteY4" fmla="*/ 498764 h 8906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890650">
                  <a:moveTo>
                    <a:pt x="0" y="890650"/>
                  </a:moveTo>
                  <a:cubicBezTo>
                    <a:pt x="263236" y="751114"/>
                    <a:pt x="526472" y="611579"/>
                    <a:pt x="1045028" y="475013"/>
                  </a:cubicBezTo>
                  <a:cubicBezTo>
                    <a:pt x="1563584" y="338447"/>
                    <a:pt x="2299855" y="138545"/>
                    <a:pt x="3111335" y="71252"/>
                  </a:cubicBezTo>
                  <a:cubicBezTo>
                    <a:pt x="3922815" y="3959"/>
                    <a:pt x="4908467" y="0"/>
                    <a:pt x="5913911" y="71252"/>
                  </a:cubicBezTo>
                  <a:cubicBezTo>
                    <a:pt x="6919355" y="142504"/>
                    <a:pt x="8595756" y="427512"/>
                    <a:pt x="9144000" y="498764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Freeform 45"/>
            <p:cNvSpPr/>
            <p:nvPr/>
          </p:nvSpPr>
          <p:spPr>
            <a:xfrm>
              <a:off x="-23751" y="5640779"/>
              <a:ext cx="3004457" cy="1211283"/>
            </a:xfrm>
            <a:custGeom>
              <a:avLst/>
              <a:gdLst>
                <a:gd name="connsiteX0" fmla="*/ 0 w 3004457"/>
                <a:gd name="connsiteY0" fmla="*/ 0 h 1211283"/>
                <a:gd name="connsiteX1" fmla="*/ 3004457 w 3004457"/>
                <a:gd name="connsiteY1" fmla="*/ 1211283 h 121128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3004457" h="1211283">
                  <a:moveTo>
                    <a:pt x="0" y="0"/>
                  </a:moveTo>
                  <a:cubicBezTo>
                    <a:pt x="1103415" y="501732"/>
                    <a:pt x="2206831" y="1003465"/>
                    <a:pt x="3004457" y="1211283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Freeform 46"/>
            <p:cNvSpPr/>
            <p:nvPr/>
          </p:nvSpPr>
          <p:spPr>
            <a:xfrm>
              <a:off x="-11875" y="5284519"/>
              <a:ext cx="9144000" cy="1478478"/>
            </a:xfrm>
            <a:custGeom>
              <a:avLst/>
              <a:gdLst>
                <a:gd name="connsiteX0" fmla="*/ 0 w 9144000"/>
                <a:gd name="connsiteY0" fmla="*/ 0 h 1478478"/>
                <a:gd name="connsiteX1" fmla="*/ 1104405 w 9144000"/>
                <a:gd name="connsiteY1" fmla="*/ 344385 h 1478478"/>
                <a:gd name="connsiteX2" fmla="*/ 3194462 w 9144000"/>
                <a:gd name="connsiteY2" fmla="*/ 866899 h 1478478"/>
                <a:gd name="connsiteX3" fmla="*/ 5676405 w 9144000"/>
                <a:gd name="connsiteY3" fmla="*/ 1282536 h 1478478"/>
                <a:gd name="connsiteX4" fmla="*/ 7730836 w 9144000"/>
                <a:gd name="connsiteY4" fmla="*/ 1448790 h 1478478"/>
                <a:gd name="connsiteX5" fmla="*/ 8573984 w 9144000"/>
                <a:gd name="connsiteY5" fmla="*/ 1460665 h 1478478"/>
                <a:gd name="connsiteX6" fmla="*/ 9144000 w 9144000"/>
                <a:gd name="connsiteY6" fmla="*/ 1425039 h 14784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144000" h="1478478">
                  <a:moveTo>
                    <a:pt x="0" y="0"/>
                  </a:moveTo>
                  <a:cubicBezTo>
                    <a:pt x="285997" y="99951"/>
                    <a:pt x="571995" y="199902"/>
                    <a:pt x="1104405" y="344385"/>
                  </a:cubicBezTo>
                  <a:cubicBezTo>
                    <a:pt x="1636815" y="488868"/>
                    <a:pt x="2432462" y="710541"/>
                    <a:pt x="3194462" y="866899"/>
                  </a:cubicBezTo>
                  <a:cubicBezTo>
                    <a:pt x="3956462" y="1023258"/>
                    <a:pt x="4920343" y="1185554"/>
                    <a:pt x="5676405" y="1282536"/>
                  </a:cubicBezTo>
                  <a:cubicBezTo>
                    <a:pt x="6432467" y="1379518"/>
                    <a:pt x="7247906" y="1419102"/>
                    <a:pt x="7730836" y="1448790"/>
                  </a:cubicBezTo>
                  <a:cubicBezTo>
                    <a:pt x="8213766" y="1478478"/>
                    <a:pt x="8338457" y="1464623"/>
                    <a:pt x="8573984" y="1460665"/>
                  </a:cubicBezTo>
                  <a:cubicBezTo>
                    <a:pt x="8809511" y="1456707"/>
                    <a:pt x="8976755" y="1440873"/>
                    <a:pt x="9144000" y="1425039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Freeform 48"/>
            <p:cNvSpPr/>
            <p:nvPr/>
          </p:nvSpPr>
          <p:spPr>
            <a:xfrm>
              <a:off x="2137558" y="5132120"/>
              <a:ext cx="6982691" cy="1719942"/>
            </a:xfrm>
            <a:custGeom>
              <a:avLst/>
              <a:gdLst>
                <a:gd name="connsiteX0" fmla="*/ 0 w 6982691"/>
                <a:gd name="connsiteY0" fmla="*/ 1719942 h 1719942"/>
                <a:gd name="connsiteX1" fmla="*/ 546265 w 6982691"/>
                <a:gd name="connsiteY1" fmla="*/ 1185553 h 1719942"/>
                <a:gd name="connsiteX2" fmla="*/ 1330037 w 6982691"/>
                <a:gd name="connsiteY2" fmla="*/ 710540 h 1719942"/>
                <a:gd name="connsiteX3" fmla="*/ 2078182 w 6982691"/>
                <a:gd name="connsiteY3" fmla="*/ 437407 h 1719942"/>
                <a:gd name="connsiteX4" fmla="*/ 3348842 w 6982691"/>
                <a:gd name="connsiteY4" fmla="*/ 152399 h 1719942"/>
                <a:gd name="connsiteX5" fmla="*/ 4001985 w 6982691"/>
                <a:gd name="connsiteY5" fmla="*/ 69272 h 1719942"/>
                <a:gd name="connsiteX6" fmla="*/ 5047013 w 6982691"/>
                <a:gd name="connsiteY6" fmla="*/ 9896 h 1719942"/>
                <a:gd name="connsiteX7" fmla="*/ 5890161 w 6982691"/>
                <a:gd name="connsiteY7" fmla="*/ 9896 h 1719942"/>
                <a:gd name="connsiteX8" fmla="*/ 6495803 w 6982691"/>
                <a:gd name="connsiteY8" fmla="*/ 9896 h 1719942"/>
                <a:gd name="connsiteX9" fmla="*/ 6899564 w 6982691"/>
                <a:gd name="connsiteY9" fmla="*/ 33646 h 1719942"/>
                <a:gd name="connsiteX10" fmla="*/ 6982691 w 6982691"/>
                <a:gd name="connsiteY10" fmla="*/ 45522 h 17199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6982691" h="1719942">
                  <a:moveTo>
                    <a:pt x="0" y="1719942"/>
                  </a:moveTo>
                  <a:cubicBezTo>
                    <a:pt x="162296" y="1536864"/>
                    <a:pt x="324592" y="1353787"/>
                    <a:pt x="546265" y="1185553"/>
                  </a:cubicBezTo>
                  <a:cubicBezTo>
                    <a:pt x="767938" y="1017319"/>
                    <a:pt x="1074718" y="835231"/>
                    <a:pt x="1330037" y="710540"/>
                  </a:cubicBezTo>
                  <a:cubicBezTo>
                    <a:pt x="1585356" y="585849"/>
                    <a:pt x="1741715" y="530430"/>
                    <a:pt x="2078182" y="437407"/>
                  </a:cubicBezTo>
                  <a:cubicBezTo>
                    <a:pt x="2414649" y="344384"/>
                    <a:pt x="3028208" y="213755"/>
                    <a:pt x="3348842" y="152399"/>
                  </a:cubicBezTo>
                  <a:cubicBezTo>
                    <a:pt x="3669476" y="91043"/>
                    <a:pt x="3718957" y="93022"/>
                    <a:pt x="4001985" y="69272"/>
                  </a:cubicBezTo>
                  <a:cubicBezTo>
                    <a:pt x="4285013" y="45522"/>
                    <a:pt x="4732317" y="19792"/>
                    <a:pt x="5047013" y="9896"/>
                  </a:cubicBezTo>
                  <a:cubicBezTo>
                    <a:pt x="5361709" y="0"/>
                    <a:pt x="5890161" y="9896"/>
                    <a:pt x="5890161" y="9896"/>
                  </a:cubicBezTo>
                  <a:lnTo>
                    <a:pt x="6495803" y="9896"/>
                  </a:lnTo>
                  <a:cubicBezTo>
                    <a:pt x="6664037" y="13854"/>
                    <a:pt x="6818416" y="27708"/>
                    <a:pt x="6899564" y="33646"/>
                  </a:cubicBezTo>
                  <a:cubicBezTo>
                    <a:pt x="6980712" y="39584"/>
                    <a:pt x="6953003" y="37605"/>
                    <a:pt x="6982691" y="45522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Hexagon 49"/>
            <p:cNvSpPr/>
            <p:nvPr/>
          </p:nvSpPr>
          <p:spPr>
            <a:xfrm rot="1800000">
              <a:off x="2996165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Hexagon 50"/>
            <p:cNvSpPr/>
            <p:nvPr/>
          </p:nvSpPr>
          <p:spPr>
            <a:xfrm rot="1800000">
              <a:off x="3720065" y="41260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Hexagon 51"/>
            <p:cNvSpPr/>
            <p:nvPr/>
          </p:nvSpPr>
          <p:spPr>
            <a:xfrm rot="1800000">
              <a:off x="3729591" y="159242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Hexagon 52"/>
            <p:cNvSpPr/>
            <p:nvPr/>
          </p:nvSpPr>
          <p:spPr>
            <a:xfrm rot="1800000">
              <a:off x="2977115" y="32560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Hexagon 53"/>
            <p:cNvSpPr/>
            <p:nvPr/>
          </p:nvSpPr>
          <p:spPr>
            <a:xfrm rot="1800000">
              <a:off x="4463014" y="53833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6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Freeform 54"/>
            <p:cNvSpPr/>
            <p:nvPr/>
          </p:nvSpPr>
          <p:spPr>
            <a:xfrm rot="1800000">
              <a:off x="-382404" y="4201528"/>
              <a:ext cx="1261499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56357 w 1261499"/>
                <a:gd name="connsiteY5" fmla="*/ 1388236 h 1388236"/>
                <a:gd name="connsiteX6" fmla="*/ 0 w 1261499"/>
                <a:gd name="connsiteY6" fmla="*/ 10509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744578 w 1261499"/>
                <a:gd name="connsiteY5" fmla="*/ 1387893 h 1388236"/>
                <a:gd name="connsiteX6" fmla="*/ 0 w 1261499"/>
                <a:gd name="connsiteY6" fmla="*/ 10509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61499" h="1388236">
                  <a:moveTo>
                    <a:pt x="0" y="105098"/>
                  </a:moveTo>
                  <a:lnTo>
                    <a:pt x="56357" y="0"/>
                  </a:lnTo>
                  <a:lnTo>
                    <a:pt x="865241" y="0"/>
                  </a:lnTo>
                  <a:lnTo>
                    <a:pt x="1261499" y="694118"/>
                  </a:lnTo>
                  <a:lnTo>
                    <a:pt x="865241" y="1388236"/>
                  </a:lnTo>
                  <a:lnTo>
                    <a:pt x="744578" y="1387893"/>
                  </a:lnTo>
                  <a:lnTo>
                    <a:pt x="0" y="105098"/>
                  </a:ln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Hexagon 55"/>
            <p:cNvSpPr/>
            <p:nvPr/>
          </p:nvSpPr>
          <p:spPr>
            <a:xfrm rot="1800000">
              <a:off x="24365" y="540242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Hexagon 56"/>
            <p:cNvSpPr/>
            <p:nvPr/>
          </p:nvSpPr>
          <p:spPr>
            <a:xfrm rot="1800000">
              <a:off x="52941" y="28497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Hexagon 57"/>
            <p:cNvSpPr/>
            <p:nvPr/>
          </p:nvSpPr>
          <p:spPr>
            <a:xfrm rot="1800000">
              <a:off x="776840" y="412607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Hexagon 58"/>
            <p:cNvSpPr/>
            <p:nvPr/>
          </p:nvSpPr>
          <p:spPr>
            <a:xfrm rot="1800000">
              <a:off x="1510265" y="54119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Hexagon 59"/>
            <p:cNvSpPr/>
            <p:nvPr/>
          </p:nvSpPr>
          <p:spPr>
            <a:xfrm rot="1800000">
              <a:off x="1529316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Hexagon 94"/>
            <p:cNvSpPr/>
            <p:nvPr/>
          </p:nvSpPr>
          <p:spPr>
            <a:xfrm rot="1800000">
              <a:off x="795890" y="15638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Hexagon 95"/>
            <p:cNvSpPr/>
            <p:nvPr/>
          </p:nvSpPr>
          <p:spPr>
            <a:xfrm rot="1800000">
              <a:off x="6806166" y="41451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Hexagon 96"/>
            <p:cNvSpPr/>
            <p:nvPr/>
          </p:nvSpPr>
          <p:spPr>
            <a:xfrm rot="1800000">
              <a:off x="7549116" y="542147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Hexagon 97"/>
            <p:cNvSpPr/>
            <p:nvPr/>
          </p:nvSpPr>
          <p:spPr>
            <a:xfrm rot="1800000">
              <a:off x="7549117" y="28687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Freeform 98"/>
            <p:cNvSpPr/>
            <p:nvPr/>
          </p:nvSpPr>
          <p:spPr>
            <a:xfrm rot="1800000">
              <a:off x="8306521" y="4055629"/>
              <a:ext cx="1243407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474029 w 1601400"/>
                <a:gd name="connsiteY2" fmla="*/ 4016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43407"/>
                <a:gd name="connsiteY0" fmla="*/ 694118 h 1388236"/>
                <a:gd name="connsiteX1" fmla="*/ 396258 w 1243407"/>
                <a:gd name="connsiteY1" fmla="*/ 0 h 1388236"/>
                <a:gd name="connsiteX2" fmla="*/ 474029 w 1243407"/>
                <a:gd name="connsiteY2" fmla="*/ 4016 h 1388236"/>
                <a:gd name="connsiteX3" fmla="*/ 1243407 w 1243407"/>
                <a:gd name="connsiteY3" fmla="*/ 1325983 h 1388236"/>
                <a:gd name="connsiteX4" fmla="*/ 1205142 w 1243407"/>
                <a:gd name="connsiteY4" fmla="*/ 1388236 h 1388236"/>
                <a:gd name="connsiteX5" fmla="*/ 396258 w 1243407"/>
                <a:gd name="connsiteY5" fmla="*/ 1388236 h 1388236"/>
                <a:gd name="connsiteX6" fmla="*/ 0 w 1243407"/>
                <a:gd name="connsiteY6" fmla="*/ 69411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3407" h="1388236">
                  <a:moveTo>
                    <a:pt x="0" y="694118"/>
                  </a:moveTo>
                  <a:lnTo>
                    <a:pt x="396258" y="0"/>
                  </a:lnTo>
                  <a:lnTo>
                    <a:pt x="474029" y="4016"/>
                  </a:lnTo>
                  <a:lnTo>
                    <a:pt x="1243407" y="1325983"/>
                  </a:lnTo>
                  <a:lnTo>
                    <a:pt x="1205142" y="1388236"/>
                  </a:lnTo>
                  <a:lnTo>
                    <a:pt x="396258" y="1388236"/>
                  </a:lnTo>
                  <a:lnTo>
                    <a:pt x="0" y="694118"/>
                  </a:lnTo>
                  <a:close/>
                </a:path>
              </a:pathLst>
            </a:cu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Freeform 99"/>
            <p:cNvSpPr/>
            <p:nvPr/>
          </p:nvSpPr>
          <p:spPr>
            <a:xfrm rot="1800000">
              <a:off x="8306771" y="1511524"/>
              <a:ext cx="1241871" cy="1388822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704 h 1388822"/>
                <a:gd name="connsiteX1" fmla="*/ 396258 w 1601400"/>
                <a:gd name="connsiteY1" fmla="*/ 586 h 1388822"/>
                <a:gd name="connsiteX2" fmla="*/ 482002 w 1601400"/>
                <a:gd name="connsiteY2" fmla="*/ 0 h 1388822"/>
                <a:gd name="connsiteX3" fmla="*/ 1601400 w 1601400"/>
                <a:gd name="connsiteY3" fmla="*/ 694704 h 1388822"/>
                <a:gd name="connsiteX4" fmla="*/ 1205142 w 1601400"/>
                <a:gd name="connsiteY4" fmla="*/ 1388822 h 1388822"/>
                <a:gd name="connsiteX5" fmla="*/ 396258 w 1601400"/>
                <a:gd name="connsiteY5" fmla="*/ 1388822 h 1388822"/>
                <a:gd name="connsiteX6" fmla="*/ 0 w 1601400"/>
                <a:gd name="connsiteY6" fmla="*/ 694704 h 1388822"/>
                <a:gd name="connsiteX0" fmla="*/ 0 w 1241871"/>
                <a:gd name="connsiteY0" fmla="*/ 694704 h 1388822"/>
                <a:gd name="connsiteX1" fmla="*/ 396258 w 1241871"/>
                <a:gd name="connsiteY1" fmla="*/ 586 h 1388822"/>
                <a:gd name="connsiteX2" fmla="*/ 482002 w 1241871"/>
                <a:gd name="connsiteY2" fmla="*/ 0 h 1388822"/>
                <a:gd name="connsiteX3" fmla="*/ 1241871 w 1241871"/>
                <a:gd name="connsiteY3" fmla="*/ 1323912 h 1388822"/>
                <a:gd name="connsiteX4" fmla="*/ 1205142 w 1241871"/>
                <a:gd name="connsiteY4" fmla="*/ 1388822 h 1388822"/>
                <a:gd name="connsiteX5" fmla="*/ 396258 w 1241871"/>
                <a:gd name="connsiteY5" fmla="*/ 1388822 h 1388822"/>
                <a:gd name="connsiteX6" fmla="*/ 0 w 1241871"/>
                <a:gd name="connsiteY6" fmla="*/ 694704 h 138882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1871" h="1388822">
                  <a:moveTo>
                    <a:pt x="0" y="694704"/>
                  </a:moveTo>
                  <a:lnTo>
                    <a:pt x="396258" y="586"/>
                  </a:lnTo>
                  <a:lnTo>
                    <a:pt x="482002" y="0"/>
                  </a:lnTo>
                  <a:lnTo>
                    <a:pt x="1241871" y="1323912"/>
                  </a:lnTo>
                  <a:lnTo>
                    <a:pt x="1205142" y="1388822"/>
                  </a:lnTo>
                  <a:lnTo>
                    <a:pt x="396258" y="1388822"/>
                  </a:lnTo>
                  <a:lnTo>
                    <a:pt x="0" y="694704"/>
                  </a:lnTo>
                  <a:close/>
                </a:path>
              </a:pathLst>
            </a:cu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66" name="Rectangle 65"/>
          <p:cNvSpPr/>
          <p:nvPr/>
        </p:nvSpPr>
        <p:spPr>
          <a:xfrm>
            <a:off x="457200" y="333487"/>
            <a:ext cx="8229600" cy="6185647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0" name="Rectangle 69"/>
          <p:cNvSpPr/>
          <p:nvPr/>
        </p:nvSpPr>
        <p:spPr>
          <a:xfrm>
            <a:off x="4561242" y="-21511"/>
            <a:ext cx="3679116" cy="699244"/>
          </a:xfrm>
          <a:prstGeom prst="rect">
            <a:avLst/>
          </a:prstGeom>
          <a:solidFill>
            <a:srgbClr val="F5F5F5"/>
          </a:solidFill>
          <a:ln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1" name="Rectangle 70"/>
          <p:cNvSpPr/>
          <p:nvPr/>
        </p:nvSpPr>
        <p:spPr>
          <a:xfrm>
            <a:off x="4649096" y="-21510"/>
            <a:ext cx="3505200" cy="623938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43490" y="1027664"/>
            <a:ext cx="7024744" cy="1143000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43492" y="2323652"/>
            <a:ext cx="6777317" cy="350897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997388" y="224492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rgbClr val="FEFEFE"/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5/20/2020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641448" y="5852160"/>
            <a:ext cx="350215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accent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649096" y="224491"/>
            <a:ext cx="1332156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rgbClr val="FEFEFE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8" r:id="rId1"/>
    <p:sldLayoutId id="2147483689" r:id="rId2"/>
    <p:sldLayoutId id="2147483690" r:id="rId3"/>
    <p:sldLayoutId id="2147483691" r:id="rId4"/>
    <p:sldLayoutId id="2147483692" r:id="rId5"/>
    <p:sldLayoutId id="2147483693" r:id="rId6"/>
    <p:sldLayoutId id="2147483694" r:id="rId7"/>
    <p:sldLayoutId id="2147483695" r:id="rId8"/>
    <p:sldLayoutId id="2147483696" r:id="rId9"/>
    <p:sldLayoutId id="2147483697" r:id="rId10"/>
    <p:sldLayoutId id="2147483698" r:id="rId11"/>
    <p:sldLayoutId id="2147483699" r:id="rId12"/>
  </p:sldLayoutIdLst>
  <p:txStyles>
    <p:titleStyle>
      <a:lvl1pPr algn="l" defTabSz="914400" rtl="0" eaLnBrk="1" latinLnBrk="0" hangingPunct="1">
        <a:spcBef>
          <a:spcPct val="0"/>
        </a:spcBef>
        <a:buNone/>
        <a:defRPr sz="40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27432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2400" kern="1200">
          <a:solidFill>
            <a:schemeClr val="tx2"/>
          </a:solidFill>
          <a:latin typeface="+mn-lt"/>
          <a:ea typeface="+mn-ea"/>
          <a:cs typeface="+mn-cs"/>
        </a:defRPr>
      </a:lvl1pPr>
      <a:lvl2pPr marL="640080" indent="-27432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2200" kern="1200">
          <a:solidFill>
            <a:schemeClr val="tx2"/>
          </a:solidFill>
          <a:latin typeface="+mn-lt"/>
          <a:ea typeface="+mn-ea"/>
          <a:cs typeface="+mn-cs"/>
        </a:defRPr>
      </a:lvl2pPr>
      <a:lvl3pPr marL="914400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2000" kern="1200">
          <a:solidFill>
            <a:schemeClr val="tx2"/>
          </a:solidFill>
          <a:latin typeface="+mn-lt"/>
          <a:ea typeface="+mn-ea"/>
          <a:cs typeface="+mn-cs"/>
        </a:defRPr>
      </a:lvl3pPr>
      <a:lvl4pPr marL="1124712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800" kern="1200">
          <a:solidFill>
            <a:schemeClr val="tx2"/>
          </a:solidFill>
          <a:latin typeface="+mn-lt"/>
          <a:ea typeface="+mn-ea"/>
          <a:cs typeface="+mn-cs"/>
        </a:defRPr>
      </a:lvl4pPr>
      <a:lvl5pPr marL="1325880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600" kern="1200" baseline="0">
          <a:solidFill>
            <a:schemeClr val="tx2"/>
          </a:solidFill>
          <a:latin typeface="+mn-lt"/>
          <a:ea typeface="+mn-ea"/>
          <a:cs typeface="+mn-cs"/>
        </a:defRPr>
      </a:lvl5pPr>
      <a:lvl6pPr marL="1517904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400" kern="1200">
          <a:solidFill>
            <a:schemeClr val="tx2"/>
          </a:solidFill>
          <a:latin typeface="+mn-lt"/>
          <a:ea typeface="+mn-ea"/>
          <a:cs typeface="+mn-cs"/>
        </a:defRPr>
      </a:lvl6pPr>
      <a:lvl7pPr marL="1719072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400" kern="1200">
          <a:solidFill>
            <a:schemeClr val="tx2"/>
          </a:solidFill>
          <a:latin typeface="+mn-lt"/>
          <a:ea typeface="+mn-ea"/>
          <a:cs typeface="+mn-cs"/>
        </a:defRPr>
      </a:lvl7pPr>
      <a:lvl8pPr marL="1920240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400" kern="1200">
          <a:solidFill>
            <a:schemeClr val="tx2"/>
          </a:solidFill>
          <a:latin typeface="+mn-lt"/>
          <a:ea typeface="+mn-ea"/>
          <a:cs typeface="+mn-cs"/>
        </a:defRPr>
      </a:lvl8pPr>
      <a:lvl9pPr marL="2121408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400" kern="120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pn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3.png"/><Relationship Id="rId4" Type="http://schemas.openxmlformats.org/officeDocument/2006/relationships/image" Target="../media/image12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7.png"/><Relationship Id="rId4" Type="http://schemas.openxmlformats.org/officeDocument/2006/relationships/image" Target="../media/image16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1.png"/><Relationship Id="rId4" Type="http://schemas.openxmlformats.org/officeDocument/2006/relationships/image" Target="../media/image20.png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emf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648200" y="3276600"/>
            <a:ext cx="3581400" cy="1295400"/>
          </a:xfrm>
        </p:spPr>
        <p:txBody>
          <a:bodyPr>
            <a:noAutofit/>
          </a:bodyPr>
          <a:lstStyle/>
          <a:p>
            <a:pPr algn="ctr"/>
            <a:r>
              <a:rPr lang="en-US" sz="44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INFECTIOUS</a:t>
            </a:r>
            <a:br>
              <a:rPr lang="en-US" sz="44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</a:br>
            <a:r>
              <a:rPr lang="en-US" sz="44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BRONCHITIS </a:t>
            </a:r>
            <a:r>
              <a:rPr lang="en-US" sz="1800" b="1" dirty="0" smtClean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(Avian Pathology)</a:t>
            </a:r>
            <a:endParaRPr lang="en-US" sz="1800" b="1" dirty="0">
              <a:solidFill>
                <a:srgbClr val="FFC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5486400"/>
            <a:ext cx="6400800" cy="1752600"/>
          </a:xfrm>
        </p:spPr>
        <p:txBody>
          <a:bodyPr/>
          <a:lstStyle/>
          <a:p>
            <a:pPr algn="l">
              <a:spcBef>
                <a:spcPts val="0"/>
              </a:spcBef>
            </a:pPr>
            <a:r>
              <a:rPr lang="en-US" sz="2400" b="1" dirty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DR. SANJIV KUMAR</a:t>
            </a:r>
          </a:p>
          <a:p>
            <a:pPr algn="l">
              <a:spcBef>
                <a:spcPts val="0"/>
              </a:spcBef>
            </a:pPr>
            <a:r>
              <a:rPr lang="en-US" sz="2400" b="1" dirty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ASSISTANT PROFESSOR,</a:t>
            </a:r>
          </a:p>
          <a:p>
            <a:pPr algn="l">
              <a:spcBef>
                <a:spcPts val="0"/>
              </a:spcBef>
            </a:pPr>
            <a:r>
              <a:rPr lang="en-US" sz="2400" b="1" dirty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DEPTT. OF PATHOLOGY, BVC, PATNA</a:t>
            </a:r>
          </a:p>
          <a:p>
            <a:endParaRPr lang="en-US" b="1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8194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860220"/>
            <a:ext cx="3428999" cy="249258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80127739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90600" y="990600"/>
            <a:ext cx="6777317" cy="4038600"/>
          </a:xfrm>
        </p:spPr>
        <p:txBody>
          <a:bodyPr>
            <a:noAutofit/>
          </a:bodyPr>
          <a:lstStyle/>
          <a:p>
            <a:pPr marL="0" indent="0" algn="just">
              <a:lnSpc>
                <a:spcPct val="150000"/>
              </a:lnSpc>
              <a:buNone/>
            </a:pPr>
            <a:r>
              <a:rPr lang="en-US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DEFINITION</a:t>
            </a:r>
          </a:p>
          <a:p>
            <a:pPr marL="0" indent="0" algn="just">
              <a:lnSpc>
                <a:spcPct val="150000"/>
              </a:lnSpc>
              <a:buNone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Avian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infectious bronchitis (IB) is an acute and highly contagious respiratory disease of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chickens, 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caused by avian infectious bronchitis virus (IBV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) and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characterized by respiratory signs including gasping, coughing, sneezing, tracheal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rales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, and nasal discharge. </a:t>
            </a:r>
          </a:p>
        </p:txBody>
      </p:sp>
    </p:spTree>
    <p:extLst>
      <p:ext uri="{BB962C8B-B14F-4D97-AF65-F5344CB8AC3E}">
        <p14:creationId xmlns:p14="http://schemas.microsoft.com/office/powerpoint/2010/main" val="98477932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-152400"/>
            <a:ext cx="8229600" cy="1143000"/>
          </a:xfrm>
        </p:spPr>
        <p:txBody>
          <a:bodyPr>
            <a:normAutofit/>
          </a:bodyPr>
          <a:lstStyle/>
          <a:p>
            <a:r>
              <a:rPr lang="en-US" sz="28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INTRODUCTION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906963"/>
          </a:xfrm>
        </p:spPr>
        <p:txBody>
          <a:bodyPr>
            <a:normAutofit fontScale="92500" lnSpcReduction="10000"/>
          </a:bodyPr>
          <a:lstStyle/>
          <a:p>
            <a:pPr algn="just">
              <a:lnSpc>
                <a:spcPct val="15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Highly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infectious and contagious respiratory disease of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chicks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Also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affect the oviduct, and some strains have a tendency for the kidneys</a:t>
            </a:r>
          </a:p>
          <a:p>
            <a:pPr algn="just">
              <a:lnSpc>
                <a:spcPct val="15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Great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economic importance due to its adverse effect on egg production and egg quality in layers, and on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production/wt. gain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in broilers</a:t>
            </a:r>
          </a:p>
          <a:p>
            <a:pPr algn="just">
              <a:lnSpc>
                <a:spcPct val="15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Other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pathogens such as mycoplasma or </a:t>
            </a:r>
            <a:r>
              <a:rPr lang="en-US" sz="2400" i="1" dirty="0">
                <a:latin typeface="Times New Roman" pitchFamily="18" charset="0"/>
                <a:cs typeface="Times New Roman" pitchFamily="18" charset="0"/>
              </a:rPr>
              <a:t>E</a:t>
            </a:r>
            <a:r>
              <a:rPr lang="en-US" sz="2400" i="1" dirty="0" smtClean="0">
                <a:latin typeface="Times New Roman" pitchFamily="18" charset="0"/>
                <a:cs typeface="Times New Roman" pitchFamily="18" charset="0"/>
              </a:rPr>
              <a:t>. coli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increases the severity and duration of the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disease</a:t>
            </a:r>
          </a:p>
          <a:p>
            <a:pPr marL="68580" indent="0" algn="ctr">
              <a:buNone/>
            </a:pPr>
            <a:r>
              <a:rPr lang="en-US" sz="2400" dirty="0">
                <a:solidFill>
                  <a:schemeClr val="accent3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Virus affects respiratory, renal and reproductive system </a:t>
            </a:r>
            <a:endParaRPr lang="en-US" sz="2400" dirty="0" smtClean="0">
              <a:solidFill>
                <a:schemeClr val="accent3">
                  <a:lumMod val="50000"/>
                </a:schemeClr>
              </a:solidFill>
              <a:latin typeface="Times New Roman" pitchFamily="18" charset="0"/>
              <a:cs typeface="Times New Roman" pitchFamily="18" charset="0"/>
            </a:endParaRPr>
          </a:p>
          <a:p>
            <a:pPr marL="68580" indent="0" algn="ctr">
              <a:buNone/>
            </a:pPr>
            <a:r>
              <a:rPr lang="en-US" sz="2400" dirty="0" smtClean="0">
                <a:solidFill>
                  <a:schemeClr val="accent3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     3R’s </a:t>
            </a:r>
            <a:r>
              <a:rPr lang="en-US" sz="2400" dirty="0">
                <a:solidFill>
                  <a:schemeClr val="accent3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= </a:t>
            </a:r>
            <a:r>
              <a:rPr lang="en-US" sz="2400" dirty="0" smtClean="0">
                <a:solidFill>
                  <a:schemeClr val="accent3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 ( </a:t>
            </a:r>
            <a:r>
              <a:rPr lang="en-US" sz="2400" dirty="0">
                <a:solidFill>
                  <a:schemeClr val="accent3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R+R+R</a:t>
            </a:r>
            <a:r>
              <a:rPr lang="en-US" sz="2400" dirty="0" smtClean="0">
                <a:solidFill>
                  <a:schemeClr val="accent3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)</a:t>
            </a:r>
            <a:endParaRPr lang="en-US" sz="2400" dirty="0">
              <a:solidFill>
                <a:schemeClr val="accent3">
                  <a:lumMod val="50000"/>
                </a:schemeClr>
              </a:solidFill>
              <a:latin typeface="Times New Roman" pitchFamily="18" charset="0"/>
              <a:cs typeface="Times New Roman" pitchFamily="18" charset="0"/>
            </a:endParaRPr>
          </a:p>
          <a:p>
            <a:pPr algn="just">
              <a:lnSpc>
                <a:spcPct val="150000"/>
              </a:lnSpc>
            </a:pP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1546776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1143000"/>
          </a:xfrm>
        </p:spPr>
        <p:txBody>
          <a:bodyPr>
            <a:normAutofit/>
          </a:bodyPr>
          <a:lstStyle/>
          <a:p>
            <a:r>
              <a:rPr lang="en-US" sz="28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ETIOLOGY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70037"/>
            <a:ext cx="8229600" cy="5364163"/>
          </a:xfrm>
        </p:spPr>
        <p:txBody>
          <a:bodyPr>
            <a:noAutofit/>
          </a:bodyPr>
          <a:lstStyle/>
          <a:p>
            <a:pPr algn="just"/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A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vian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infectious bronchitis virus (IBV), a coronavirus (</a:t>
            </a:r>
            <a:r>
              <a:rPr lang="en-US" sz="2400" dirty="0" err="1">
                <a:latin typeface="Times New Roman" pitchFamily="18" charset="0"/>
                <a:cs typeface="Times New Roman" pitchFamily="18" charset="0"/>
              </a:rPr>
              <a:t>Coronaviridae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genus </a:t>
            </a:r>
            <a:r>
              <a:rPr lang="en-US" sz="2400" dirty="0" err="1">
                <a:latin typeface="Times New Roman" pitchFamily="18" charset="0"/>
                <a:cs typeface="Times New Roman" pitchFamily="18" charset="0"/>
              </a:rPr>
              <a:t>Gammacoronavirus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, subgenus </a:t>
            </a:r>
            <a:r>
              <a:rPr lang="en-US" sz="2400" dirty="0" err="1">
                <a:latin typeface="Times New Roman" pitchFamily="18" charset="0"/>
                <a:cs typeface="Times New Roman" pitchFamily="18" charset="0"/>
              </a:rPr>
              <a:t>Igacovirus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).</a:t>
            </a:r>
          </a:p>
          <a:p>
            <a:pPr marL="0" indent="0" algn="just">
              <a:buNone/>
            </a:pPr>
            <a:endParaRPr lang="en-US" sz="2400" dirty="0">
              <a:latin typeface="Times New Roman" pitchFamily="18" charset="0"/>
              <a:cs typeface="Times New Roman" pitchFamily="18" charset="0"/>
            </a:endParaRPr>
          </a:p>
          <a:p>
            <a:pPr marL="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•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	Different serotypes (Respiratory, Nephrotoxic)</a:t>
            </a:r>
          </a:p>
          <a:p>
            <a:pPr marL="0" indent="0" algn="just">
              <a:buNone/>
            </a:pPr>
            <a:r>
              <a:rPr lang="en-US" sz="2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o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	</a:t>
            </a:r>
            <a:r>
              <a:rPr lang="en-US" sz="2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Respiratory tract - </a:t>
            </a:r>
            <a:r>
              <a:rPr lang="en-US" sz="24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massachusetts</a:t>
            </a:r>
            <a:r>
              <a:rPr lang="en-US" sz="2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and </a:t>
            </a:r>
            <a:r>
              <a:rPr lang="en-US" sz="24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connecticut</a:t>
            </a:r>
            <a:endParaRPr lang="en-US" sz="24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 algn="just">
              <a:buNone/>
            </a:pPr>
            <a:r>
              <a:rPr lang="en-US" sz="2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o	Nephrotoxic - T, Gray and </a:t>
            </a:r>
            <a:r>
              <a:rPr lang="en-US" sz="24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Holte</a:t>
            </a:r>
            <a:r>
              <a:rPr lang="en-US" sz="2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pPr marL="0" indent="0" algn="just">
              <a:buNone/>
            </a:pP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marL="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•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	Concurrent infection with more than one serotype occurs</a:t>
            </a:r>
          </a:p>
          <a:p>
            <a:pPr algn="just"/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4761794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44801" y="838201"/>
            <a:ext cx="6908599" cy="518159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27170244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28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HOST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lnSpc>
                <a:spcPct val="20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Chickens only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200000"/>
              </a:lnSpc>
            </a:pPr>
            <a:r>
              <a:rPr lang="en-US" sz="2400" dirty="0" smtClean="0">
                <a:solidFill>
                  <a:schemeClr val="accent6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Young </a:t>
            </a:r>
            <a:r>
              <a:rPr lang="en-US" sz="2400" dirty="0">
                <a:solidFill>
                  <a:schemeClr val="accent6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chicks – Respiratory </a:t>
            </a:r>
            <a:r>
              <a:rPr lang="en-US" sz="2400" dirty="0" smtClean="0">
                <a:solidFill>
                  <a:schemeClr val="accent6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form</a:t>
            </a:r>
          </a:p>
          <a:p>
            <a:pPr>
              <a:lnSpc>
                <a:spcPct val="200000"/>
              </a:lnSpc>
            </a:pPr>
            <a:r>
              <a:rPr lang="en-US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Under </a:t>
            </a:r>
            <a:r>
              <a:rPr lang="en-US" sz="2400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10 weeks - Nephritic </a:t>
            </a:r>
            <a:r>
              <a:rPr lang="en-US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form</a:t>
            </a:r>
            <a:endParaRPr lang="en-US" sz="2400" dirty="0">
              <a:solidFill>
                <a:srgbClr val="00B05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2264359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28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SPREAD</a:t>
            </a:r>
            <a:br>
              <a:rPr lang="en-US" sz="28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</a:br>
            <a:endParaRPr lang="en-US" sz="28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 smtClean="0"/>
              <a:t>Direct - Airborne </a:t>
            </a:r>
            <a:r>
              <a:rPr lang="en-US" dirty="0"/>
              <a:t>transmission (common)</a:t>
            </a:r>
          </a:p>
          <a:p>
            <a:pPr marL="68580" indent="0">
              <a:buNone/>
            </a:pPr>
            <a:endParaRPr lang="en-US" dirty="0" smtClean="0"/>
          </a:p>
          <a:p>
            <a:pPr marL="68580" indent="0">
              <a:buNone/>
            </a:pPr>
            <a:r>
              <a:rPr lang="en-US" dirty="0" smtClean="0"/>
              <a:t>May be by:</a:t>
            </a:r>
          </a:p>
          <a:p>
            <a:r>
              <a:rPr lang="en-US" dirty="0" err="1" smtClean="0"/>
              <a:t>Faeces</a:t>
            </a:r>
            <a:endParaRPr lang="en-US" dirty="0"/>
          </a:p>
          <a:p>
            <a:r>
              <a:rPr lang="en-US" dirty="0" smtClean="0"/>
              <a:t>Fomites</a:t>
            </a:r>
          </a:p>
          <a:p>
            <a:endParaRPr lang="en-US" dirty="0" smtClean="0"/>
          </a:p>
          <a:p>
            <a:pPr marL="68580" indent="0">
              <a:buNone/>
            </a:pPr>
            <a:r>
              <a:rPr lang="en-US" dirty="0" smtClean="0"/>
              <a:t>              Rarely by e</a:t>
            </a:r>
            <a:r>
              <a:rPr lang="en-US" dirty="0" smtClean="0"/>
              <a:t>ggs.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4258600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 algn="ctr">
              <a:buNone/>
            </a:pPr>
            <a:r>
              <a:rPr lang="en-US" sz="32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PATHOGENESIS</a:t>
            </a:r>
            <a:endParaRPr lang="en-US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07669482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381000"/>
            <a:ext cx="8229600" cy="6248400"/>
          </a:xfrm>
        </p:spPr>
        <p:txBody>
          <a:bodyPr>
            <a:normAutofit fontScale="92500" lnSpcReduction="10000"/>
          </a:bodyPr>
          <a:lstStyle/>
          <a:p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New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virus appear 3-4 hours after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infection</a:t>
            </a:r>
          </a:p>
          <a:p>
            <a:r>
              <a:rPr lang="en-US" dirty="0">
                <a:latin typeface="Times New Roman" pitchFamily="18" charset="0"/>
                <a:cs typeface="Times New Roman" pitchFamily="18" charset="0"/>
              </a:rPr>
              <a:t>Incubation period: 1-3 days.</a:t>
            </a:r>
          </a:p>
          <a:p>
            <a:endParaRPr lang="en-US" sz="2400" dirty="0">
              <a:latin typeface="Times New Roman" pitchFamily="18" charset="0"/>
              <a:cs typeface="Times New Roman" pitchFamily="18" charset="0"/>
            </a:endParaRPr>
          </a:p>
          <a:p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63372" y="228600"/>
            <a:ext cx="4113628" cy="5334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07517577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533400"/>
            <a:ext cx="8229600" cy="5638800"/>
          </a:xfrm>
        </p:spPr>
        <p:txBody>
          <a:bodyPr>
            <a:normAutofit fontScale="92500"/>
          </a:bodyPr>
          <a:lstStyle/>
          <a:p>
            <a:pPr marL="0" indent="0" algn="just">
              <a:lnSpc>
                <a:spcPct val="170000"/>
              </a:lnSpc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IBV receptor-binding domain (RBD) in the S1-spike plays a major role in attachment of the virus to host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cells</a:t>
            </a:r>
          </a:p>
          <a:p>
            <a:pPr marL="0" indent="0" algn="just">
              <a:lnSpc>
                <a:spcPct val="170000"/>
              </a:lnSpc>
              <a:buNone/>
            </a:pP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marL="0" indent="0" algn="just">
              <a:lnSpc>
                <a:spcPct val="170000"/>
              </a:lnSpc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IBV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affects trachea, kidney, and reproductive tract through interaction of S1 glycoproteins RBD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with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Sialic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acid receptors on the surface of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the host cells</a:t>
            </a:r>
          </a:p>
          <a:p>
            <a:pPr marL="0" indent="0" algn="just">
              <a:lnSpc>
                <a:spcPct val="170000"/>
              </a:lnSpc>
              <a:buNone/>
            </a:pP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marL="0" indent="0" algn="just">
              <a:lnSpc>
                <a:spcPct val="170000"/>
              </a:lnSpc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Subsequently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, IBV enters the cell and releases its </a:t>
            </a:r>
            <a:r>
              <a:rPr lang="en-US" sz="2400" dirty="0" err="1">
                <a:latin typeface="Times New Roman" pitchFamily="18" charset="0"/>
                <a:cs typeface="Times New Roman" pitchFamily="18" charset="0"/>
              </a:rPr>
              <a:t>nucleocapsid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 into the cell’s cytoplasm, thus triggering replication, virus budding, and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release.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1588558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715962"/>
          </a:xfrm>
        </p:spPr>
        <p:txBody>
          <a:bodyPr>
            <a:noAutofit/>
          </a:bodyPr>
          <a:lstStyle/>
          <a:p>
            <a:r>
              <a:rPr lang="en-US" sz="28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CLINICAL SIGNS</a:t>
            </a:r>
            <a:br>
              <a:rPr lang="en-US" sz="28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</a:br>
            <a:endParaRPr lang="en-US" sz="28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1143000"/>
            <a:ext cx="8229600" cy="5287963"/>
          </a:xfrm>
        </p:spPr>
        <p:txBody>
          <a:bodyPr>
            <a:normAutofit/>
          </a:bodyPr>
          <a:lstStyle/>
          <a:p>
            <a:pPr algn="just"/>
            <a:r>
              <a:rPr lang="en-US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Rapidly spreading.</a:t>
            </a: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Morbidity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is 100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%, Mortality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varies according to the virus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strain.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May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be asymptomatic.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marL="0" indent="0" algn="just">
              <a:buNone/>
            </a:pPr>
            <a:r>
              <a:rPr lang="en-US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Respiratory form</a:t>
            </a:r>
          </a:p>
          <a:p>
            <a:pPr marL="0" indent="0" algn="just">
              <a:spcAft>
                <a:spcPts val="1200"/>
              </a:spcAft>
              <a:buNone/>
            </a:pP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In young chicks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IB, causes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asphyxia, preceded by severe respiratory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distress.</a:t>
            </a:r>
          </a:p>
          <a:p>
            <a:pPr marL="0" indent="0" algn="just">
              <a:spcAft>
                <a:spcPts val="1200"/>
              </a:spcAft>
              <a:buNone/>
            </a:pP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Rales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, gasping, sneezing, watery nasal discharge, facial edema,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lachrymation.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  <a:p>
            <a:pPr marL="0" indent="0" algn="just">
              <a:buNone/>
            </a:pPr>
            <a:endParaRPr lang="en-US" sz="2400" dirty="0">
              <a:latin typeface="Times New Roman" pitchFamily="18" charset="0"/>
              <a:cs typeface="Times New Roman" pitchFamily="18" charset="0"/>
            </a:endParaRPr>
          </a:p>
          <a:p>
            <a:pPr marL="0" indent="0" algn="just">
              <a:buNone/>
            </a:pPr>
            <a:endParaRPr lang="en-US" sz="2400" dirty="0">
              <a:latin typeface="Times New Roman" pitchFamily="18" charset="0"/>
              <a:cs typeface="Times New Roman" pitchFamily="18" charset="0"/>
            </a:endParaRPr>
          </a:p>
          <a:p>
            <a:pPr algn="just"/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7328397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57400" y="1371600"/>
            <a:ext cx="4529418" cy="32766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Rectangle 3"/>
          <p:cNvSpPr/>
          <p:nvPr/>
        </p:nvSpPr>
        <p:spPr>
          <a:xfrm>
            <a:off x="1828800" y="5105400"/>
            <a:ext cx="4572000" cy="707886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/>
            <a:r>
              <a:rPr lang="en-US" sz="2000" b="1" dirty="0" smtClean="0">
                <a:solidFill>
                  <a:srgbClr val="FF0000"/>
                </a:solidFill>
              </a:rPr>
              <a:t>“</a:t>
            </a:r>
            <a:r>
              <a:rPr lang="en-US" sz="2000" b="1" dirty="0">
                <a:solidFill>
                  <a:srgbClr val="FF0000"/>
                </a:solidFill>
              </a:rPr>
              <a:t>pump handle” </a:t>
            </a:r>
            <a:r>
              <a:rPr lang="en-US" sz="2000" b="1" dirty="0" smtClean="0">
                <a:solidFill>
                  <a:srgbClr val="FF0000"/>
                </a:solidFill>
              </a:rPr>
              <a:t>breathing </a:t>
            </a:r>
            <a:endParaRPr lang="en-US" sz="2000" b="1" dirty="0">
              <a:solidFill>
                <a:srgbClr val="FF0000"/>
              </a:solidFill>
            </a:endParaRPr>
          </a:p>
          <a:p>
            <a:pPr algn="ctr"/>
            <a:endParaRPr lang="en-US" sz="2000" b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9396947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457200"/>
            <a:ext cx="8229600" cy="6126163"/>
          </a:xfrm>
        </p:spPr>
        <p:txBody>
          <a:bodyPr>
            <a:normAutofit/>
          </a:bodyPr>
          <a:lstStyle/>
          <a:p>
            <a:pPr marL="0" indent="0">
              <a:lnSpc>
                <a:spcPct val="150000"/>
              </a:lnSpc>
              <a:buNone/>
            </a:pPr>
            <a:r>
              <a:rPr lang="en-US" sz="2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Reproductive form</a:t>
            </a:r>
          </a:p>
          <a:p>
            <a:pPr>
              <a:lnSpc>
                <a:spcPct val="15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Damage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to functional oviduct in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adults (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most common)</a:t>
            </a:r>
          </a:p>
          <a:p>
            <a:pPr>
              <a:lnSpc>
                <a:spcPct val="15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Egg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production quality ( more than 50 %) </a:t>
            </a:r>
            <a:r>
              <a:rPr lang="en-US" sz="2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watery albumin</a:t>
            </a:r>
          </a:p>
          <a:p>
            <a:pPr>
              <a:lnSpc>
                <a:spcPct val="150000"/>
              </a:lnSpc>
            </a:pPr>
            <a:r>
              <a:rPr lang="en-US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Egg </a:t>
            </a:r>
            <a:r>
              <a:rPr lang="en-US" sz="2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abnormalities (smaller, misshapen, corrugations and leathery)</a:t>
            </a:r>
          </a:p>
          <a:p>
            <a:pPr>
              <a:lnSpc>
                <a:spcPct val="15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Abnormal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development of oviduct in young chicks (after infection)</a:t>
            </a:r>
          </a:p>
          <a:p>
            <a:pPr>
              <a:lnSpc>
                <a:spcPct val="15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Partial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/ complete failure - Blind layer</a:t>
            </a:r>
          </a:p>
          <a:p>
            <a:pPr>
              <a:lnSpc>
                <a:spcPct val="150000"/>
              </a:lnSpc>
            </a:pP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2464661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3775" y="3581400"/>
            <a:ext cx="3578225" cy="289559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123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3775" y="457200"/>
            <a:ext cx="3578225" cy="28956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098" name="Picture 2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" t="16666" r="12104" b="27408"/>
          <a:stretch/>
        </p:blipFill>
        <p:spPr bwMode="auto">
          <a:xfrm>
            <a:off x="4876800" y="1905000"/>
            <a:ext cx="3810000" cy="3352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1799200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43000"/>
            <a:ext cx="8229600" cy="4983163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Renal (Nephritic) </a:t>
            </a:r>
            <a:r>
              <a:rPr lang="en-US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form</a:t>
            </a:r>
          </a:p>
          <a:p>
            <a:pPr marL="0" indent="0">
              <a:buNone/>
            </a:pPr>
            <a:endParaRPr lang="en-US" sz="24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20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Young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growing birds</a:t>
            </a:r>
          </a:p>
          <a:p>
            <a:pPr>
              <a:lnSpc>
                <a:spcPct val="20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Respiratory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signs seen</a:t>
            </a:r>
          </a:p>
          <a:p>
            <a:pPr>
              <a:lnSpc>
                <a:spcPct val="20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Mortality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– 30 % ( in severe form)</a:t>
            </a:r>
          </a:p>
          <a:p>
            <a:pPr>
              <a:lnSpc>
                <a:spcPct val="20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Little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/ No mortality ( in mild form)</a:t>
            </a:r>
          </a:p>
          <a:p>
            <a:pPr>
              <a:lnSpc>
                <a:spcPct val="200000"/>
              </a:lnSpc>
            </a:pP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62600" y="1143000"/>
            <a:ext cx="3200400" cy="2667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916012966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981200"/>
            <a:ext cx="8229600" cy="1143000"/>
          </a:xfrm>
        </p:spPr>
        <p:txBody>
          <a:bodyPr/>
          <a:lstStyle/>
          <a:p>
            <a:pPr algn="ctr"/>
            <a:r>
              <a:rPr lang="en-US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LESIONS</a:t>
            </a:r>
            <a:endParaRPr lang="en-US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580501579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70338"/>
            <a:ext cx="8229600" cy="639762"/>
          </a:xfrm>
        </p:spPr>
        <p:txBody>
          <a:bodyPr>
            <a:normAutofit/>
          </a:bodyPr>
          <a:lstStyle/>
          <a:p>
            <a:pPr algn="l"/>
            <a:r>
              <a:rPr lang="en-US" sz="24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Macroscopic </a:t>
            </a:r>
            <a:r>
              <a:rPr lang="en-US" sz="24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lesions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609600"/>
            <a:ext cx="8305800" cy="5943600"/>
          </a:xfrm>
        </p:spPr>
        <p:txBody>
          <a:bodyPr>
            <a:noAutofit/>
          </a:bodyPr>
          <a:lstStyle/>
          <a:p>
            <a:pPr marL="0" indent="0" algn="just">
              <a:buNone/>
            </a:pPr>
            <a:r>
              <a:rPr lang="en-US" sz="20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Respiratory tract</a:t>
            </a:r>
          </a:p>
          <a:p>
            <a:pPr algn="just"/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Mucus and redness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(no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haemorrhage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) in 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trachea, froth in air sacs in older chickens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algn="just"/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In 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young chicks a </a:t>
            </a:r>
            <a:r>
              <a:rPr lang="en-US" sz="2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yellow cheesy plug at the tracheal bifurcation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is indicative of IB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infection. </a:t>
            </a:r>
            <a:endParaRPr lang="en-US" sz="2000" dirty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Air 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sacs are thickened and opaque</a:t>
            </a:r>
          </a:p>
          <a:p>
            <a:pPr algn="just"/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Secondary 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bacterial infections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produce </a:t>
            </a:r>
            <a:r>
              <a:rPr lang="en-US" sz="2000" dirty="0" err="1">
                <a:latin typeface="Times New Roman" pitchFamily="18" charset="0"/>
                <a:cs typeface="Times New Roman" pitchFamily="18" charset="0"/>
              </a:rPr>
              <a:t>caseous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latin typeface="Times New Roman" pitchFamily="18" charset="0"/>
                <a:cs typeface="Times New Roman" pitchFamily="18" charset="0"/>
              </a:rPr>
              <a:t>airsacculitis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000" dirty="0" err="1">
                <a:latin typeface="Times New Roman" pitchFamily="18" charset="0"/>
                <a:cs typeface="Times New Roman" pitchFamily="18" charset="0"/>
              </a:rPr>
              <a:t>perihepatitis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, and pericarditis. </a:t>
            </a:r>
            <a:endParaRPr lang="en-US" sz="2000" dirty="0" smtClean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 algn="just">
              <a:buNone/>
            </a:pPr>
            <a:r>
              <a:rPr lang="en-US" sz="20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Reproductive </a:t>
            </a:r>
            <a:r>
              <a:rPr lang="en-US" sz="20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tract</a:t>
            </a:r>
          </a:p>
          <a:p>
            <a:pPr algn="just"/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Fluid 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yolk material may be found in the abdominal</a:t>
            </a:r>
          </a:p>
          <a:p>
            <a:pPr algn="just"/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Abnormal 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ovary having the misshapen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follicles</a:t>
            </a:r>
            <a:endParaRPr lang="en-US" sz="2000" dirty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Egg-  Outer 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surface - Ridges or concretions</a:t>
            </a:r>
          </a:p>
          <a:p>
            <a:pPr marL="0" indent="0" algn="just">
              <a:buNone/>
            </a:pP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                Watery 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albumin</a:t>
            </a:r>
          </a:p>
          <a:p>
            <a:pPr marL="0" indent="0" algn="just">
              <a:buNone/>
            </a:pPr>
            <a:r>
              <a:rPr lang="en-US" sz="20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Nephrotic</a:t>
            </a:r>
            <a:r>
              <a:rPr lang="en-US" sz="20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form</a:t>
            </a:r>
            <a:endParaRPr lang="en-US" sz="20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Swollen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, pale kidneys, with tubules and ureters distended with </a:t>
            </a:r>
            <a:r>
              <a:rPr lang="en-US" sz="2000" dirty="0" err="1">
                <a:latin typeface="Times New Roman" pitchFamily="18" charset="0"/>
                <a:cs typeface="Times New Roman" pitchFamily="18" charset="0"/>
              </a:rPr>
              <a:t>urates</a:t>
            </a:r>
            <a:endParaRPr lang="en-US" sz="2000" dirty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In 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layers, </a:t>
            </a:r>
            <a:r>
              <a:rPr lang="en-US" sz="2000" dirty="0" err="1">
                <a:latin typeface="Times New Roman" pitchFamily="18" charset="0"/>
                <a:cs typeface="Times New Roman" pitchFamily="18" charset="0"/>
              </a:rPr>
              <a:t>urolithiasis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 is associated with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certain </a:t>
            </a:r>
            <a:r>
              <a:rPr lang="en-US" sz="2000" dirty="0">
                <a:latin typeface="Times New Roman" pitchFamily="18" charset="0"/>
                <a:cs typeface="Times New Roman" pitchFamily="18" charset="0"/>
              </a:rPr>
              <a:t>dietary factors</a:t>
            </a:r>
          </a:p>
          <a:p>
            <a:pPr algn="just"/>
            <a:endParaRPr lang="en-US" sz="20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1644417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7" name="Picture 5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231238"/>
            <a:ext cx="3670300" cy="28956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7170" name="Picture 2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618" t="20744" r="2268" b="6070"/>
          <a:stretch/>
        </p:blipFill>
        <p:spPr bwMode="auto">
          <a:xfrm>
            <a:off x="4572000" y="3505200"/>
            <a:ext cx="4009292" cy="280298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7171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566225"/>
            <a:ext cx="3906129" cy="25606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7172" name="Picture 4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2094" b="34166"/>
          <a:stretch/>
        </p:blipFill>
        <p:spPr bwMode="auto">
          <a:xfrm>
            <a:off x="672490" y="3505200"/>
            <a:ext cx="3594710" cy="26368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74898213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9" name="Picture 5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76800" y="3581400"/>
            <a:ext cx="3638550" cy="28956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150" name="Picture 6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7225" y="457200"/>
            <a:ext cx="3609975" cy="286973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151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76800" y="457200"/>
            <a:ext cx="3638550" cy="286973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152" name="Picture 8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3425" y="3657600"/>
            <a:ext cx="3609975" cy="28194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36281924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1" name="Picture 3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379" r="17633" b="24249"/>
          <a:stretch/>
        </p:blipFill>
        <p:spPr bwMode="auto">
          <a:xfrm>
            <a:off x="4953000" y="533400"/>
            <a:ext cx="3581400" cy="304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3" name="Picture 5"/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502653"/>
            <a:ext cx="3670110" cy="307874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4" name="Picture 6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38331"/>
          <a:stretch/>
        </p:blipFill>
        <p:spPr bwMode="auto">
          <a:xfrm>
            <a:off x="4953000" y="3733800"/>
            <a:ext cx="3581399" cy="25146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5" name="Picture 7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790" t="12393" r="9020" b="11196"/>
          <a:stretch/>
        </p:blipFill>
        <p:spPr bwMode="auto">
          <a:xfrm>
            <a:off x="685800" y="3657600"/>
            <a:ext cx="3733800" cy="2743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943355542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87362"/>
          </a:xfrm>
        </p:spPr>
        <p:txBody>
          <a:bodyPr>
            <a:normAutofit/>
          </a:bodyPr>
          <a:lstStyle/>
          <a:p>
            <a:pPr algn="l"/>
            <a:r>
              <a:rPr lang="en-US" sz="2400" b="1" dirty="0" smtClean="0">
                <a:solidFill>
                  <a:srgbClr val="FF0000"/>
                </a:solidFill>
              </a:rPr>
              <a:t>Microscopic </a:t>
            </a:r>
            <a:r>
              <a:rPr lang="en-US" sz="2400" b="1" dirty="0">
                <a:solidFill>
                  <a:srgbClr val="FF0000"/>
                </a:solidFill>
              </a:rPr>
              <a:t>lesions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602163"/>
          </a:xfrm>
        </p:spPr>
        <p:txBody>
          <a:bodyPr>
            <a:noAutofit/>
          </a:bodyPr>
          <a:lstStyle/>
          <a:p>
            <a:pPr algn="just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Trachea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&amp; Bronchi: Inflammatory and degenerative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changes</a:t>
            </a:r>
          </a:p>
          <a:p>
            <a:pPr algn="just"/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Air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sac: Edema, epithelial desquamation,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fibrinous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exudate</a:t>
            </a:r>
          </a:p>
          <a:p>
            <a:pPr algn="just"/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Kidney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: Interstitial nephritis, Degenerative changes,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Urolithiasis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urates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in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ureter</a:t>
            </a:r>
          </a:p>
          <a:p>
            <a:pPr algn="just"/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Oviduct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: Epithelial damage, dilatation of tubular glands, infiltration of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mononuclear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cells, proliferation of lymphoid follicles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.</a:t>
            </a:r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pPr algn="just"/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pPr algn="just"/>
            <a:endParaRPr lang="en-US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36328677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/>
          <p:cNvPicPr>
            <a:picLocks noGrp="1" noChangeAspect="1" noChangeArrowheads="1"/>
          </p:cNvPicPr>
          <p:nvPr>
            <p:ph idx="1"/>
          </p:nvPr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2129" b="4251"/>
          <a:stretch/>
        </p:blipFill>
        <p:spPr bwMode="auto">
          <a:xfrm>
            <a:off x="457200" y="304800"/>
            <a:ext cx="8305800" cy="655319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135098034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3832" name="Group 40"/>
          <p:cNvGraphicFramePr>
            <a:graphicFrameLocks noGrp="1"/>
          </p:cNvGraphicFramePr>
          <p:nvPr>
            <p:ph type="tbl" idx="1"/>
            <p:extLst>
              <p:ext uri="{D42A27DB-BD31-4B8C-83A1-F6EECF244321}">
                <p14:modId xmlns:p14="http://schemas.microsoft.com/office/powerpoint/2010/main" val="2245776882"/>
              </p:ext>
            </p:extLst>
          </p:nvPr>
        </p:nvGraphicFramePr>
        <p:xfrm>
          <a:off x="533400" y="609600"/>
          <a:ext cx="8229600" cy="6644640"/>
        </p:xfrm>
        <a:graphic>
          <a:graphicData uri="http://schemas.openxmlformats.org/drawingml/2006/table">
            <a:tbl>
              <a:tblPr/>
              <a:tblGrid>
                <a:gridCol w="4484245"/>
                <a:gridCol w="3745355"/>
              </a:tblGrid>
              <a:tr h="5486400">
                <a:tc>
                  <a:txBody>
                    <a:bodyPr/>
                    <a:lstStyle/>
                    <a:p>
                      <a:pPr marL="0" marR="0" lvl="0" indent="0" algn="just" defTabSz="914400" rtl="0" eaLnBrk="1" fontAlgn="base" latinLnBrk="0" hangingPunct="1">
                        <a:lnSpc>
                          <a:spcPct val="85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Nasal cavity and sinuses show the presence of catarrhal or cheesy exudates. </a:t>
                      </a: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85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85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85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Bronchi filled with small </a:t>
                      </a:r>
                      <a:r>
                        <a:rPr kumimoji="0" lang="en-US" sz="20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caseous</a:t>
                      </a: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plugs at the point of entry into the lungs. </a:t>
                      </a: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85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85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85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In reproductive form of disease, oviduct may show cystic dilatation and atrophy. Laying hens may have ruptured ova and yolk fluid in the abdominal cavity. </a:t>
                      </a: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85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85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85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Kidneys enlarged grayish and mottled due to </a:t>
                      </a:r>
                      <a:r>
                        <a:rPr kumimoji="0" lang="en-US" sz="20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urate</a:t>
                      </a: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deposits. Ureters distended with pasty uric acid. </a:t>
                      </a: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85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85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85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85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85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just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Trachea shows congestion, </a:t>
                      </a:r>
                      <a:r>
                        <a:rPr kumimoji="0" lang="en-US" sz="20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odema</a:t>
                      </a: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hemorrhages and lymphocyte infiltration with hyperplasia of tracheal epithelium. </a:t>
                      </a: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Kidneys show minute foci of lymphocytes and plasma cells with presence of hyaline casts, urates and mineral deposits.</a:t>
                      </a: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Oviduct shows atrophy and focal accumulation of lymphocytes and plasma cells. </a:t>
                      </a: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marR="0" lvl="0" indent="0" algn="just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908600850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457200"/>
            <a:ext cx="8229600" cy="715962"/>
          </a:xfrm>
        </p:spPr>
        <p:txBody>
          <a:bodyPr>
            <a:normAutofit fontScale="90000"/>
          </a:bodyPr>
          <a:lstStyle/>
          <a:p>
            <a:r>
              <a:rPr lang="en-US" sz="28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DIAGNOSIS</a:t>
            </a:r>
            <a:br>
              <a:rPr lang="en-US" sz="28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</a:br>
            <a:endParaRPr lang="en-US" sz="28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990600"/>
            <a:ext cx="8229600" cy="5105400"/>
          </a:xfrm>
        </p:spPr>
        <p:txBody>
          <a:bodyPr>
            <a:normAutofit/>
          </a:bodyPr>
          <a:lstStyle/>
          <a:p>
            <a:pPr algn="just">
              <a:lnSpc>
                <a:spcPct val="15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Based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on clinical signs</a:t>
            </a:r>
          </a:p>
          <a:p>
            <a:pPr algn="just">
              <a:lnSpc>
                <a:spcPct val="15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Gross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and microscopic lesions</a:t>
            </a:r>
          </a:p>
          <a:p>
            <a:pPr algn="just">
              <a:lnSpc>
                <a:spcPct val="15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Serological tests: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  <a:p>
            <a:pPr marL="0" indent="0" algn="just">
              <a:lnSpc>
                <a:spcPct val="150000"/>
              </a:lnSpc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o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	Virus </a:t>
            </a:r>
            <a:r>
              <a:rPr lang="en-US" sz="2400" dirty="0" err="1">
                <a:latin typeface="Times New Roman" pitchFamily="18" charset="0"/>
                <a:cs typeface="Times New Roman" pitchFamily="18" charset="0"/>
              </a:rPr>
              <a:t>neutralisaton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 (VN)</a:t>
            </a:r>
          </a:p>
          <a:p>
            <a:pPr marL="0" indent="0" algn="just">
              <a:lnSpc>
                <a:spcPct val="150000"/>
              </a:lnSpc>
              <a:buNone/>
            </a:pP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o	</a:t>
            </a:r>
            <a:r>
              <a:rPr lang="en-US" sz="2400" dirty="0" err="1">
                <a:latin typeface="Times New Roman" pitchFamily="18" charset="0"/>
                <a:cs typeface="Times New Roman" pitchFamily="18" charset="0"/>
              </a:rPr>
              <a:t>Immunodiffusion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 (ID)</a:t>
            </a:r>
          </a:p>
          <a:p>
            <a:pPr marL="0" indent="0" algn="just">
              <a:lnSpc>
                <a:spcPct val="150000"/>
              </a:lnSpc>
              <a:buNone/>
            </a:pP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o	</a:t>
            </a:r>
            <a:r>
              <a:rPr lang="en-US" sz="2400" dirty="0" err="1">
                <a:latin typeface="Times New Roman" pitchFamily="18" charset="0"/>
                <a:cs typeface="Times New Roman" pitchFamily="18" charset="0"/>
              </a:rPr>
              <a:t>Haemagglutination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 inhibition (HI)</a:t>
            </a:r>
          </a:p>
          <a:p>
            <a:pPr marL="0" indent="0" algn="just">
              <a:lnSpc>
                <a:spcPct val="150000"/>
              </a:lnSpc>
              <a:buNone/>
            </a:pP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o	Immunofluorescence (IF) and ELISA</a:t>
            </a:r>
          </a:p>
          <a:p>
            <a:pPr marL="0" indent="0" algn="just">
              <a:lnSpc>
                <a:spcPct val="150000"/>
              </a:lnSpc>
              <a:buNone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                           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ELISA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- more sensitive</a:t>
            </a:r>
          </a:p>
          <a:p>
            <a:pPr algn="just">
              <a:lnSpc>
                <a:spcPct val="150000"/>
              </a:lnSpc>
            </a:pP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11669803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68580" indent="0" algn="ctr">
              <a:buNone/>
            </a:pPr>
            <a:r>
              <a:rPr lang="en-US" sz="48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THANK YOU</a:t>
            </a:r>
            <a:endParaRPr lang="en-US" sz="48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839584018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Austin">
  <a:themeElements>
    <a:clrScheme name="Austin">
      <a:dk1>
        <a:sysClr val="windowText" lastClr="000000"/>
      </a:dk1>
      <a:lt1>
        <a:sysClr val="window" lastClr="FFFFFF"/>
      </a:lt1>
      <a:dk2>
        <a:srgbClr val="3E3D2D"/>
      </a:dk2>
      <a:lt2>
        <a:srgbClr val="CAF278"/>
      </a:lt2>
      <a:accent1>
        <a:srgbClr val="94C600"/>
      </a:accent1>
      <a:accent2>
        <a:srgbClr val="71685A"/>
      </a:accent2>
      <a:accent3>
        <a:srgbClr val="FF6700"/>
      </a:accent3>
      <a:accent4>
        <a:srgbClr val="909465"/>
      </a:accent4>
      <a:accent5>
        <a:srgbClr val="956B43"/>
      </a:accent5>
      <a:accent6>
        <a:srgbClr val="FEA022"/>
      </a:accent6>
      <a:hlink>
        <a:srgbClr val="E68200"/>
      </a:hlink>
      <a:folHlink>
        <a:srgbClr val="FFA94A"/>
      </a:folHlink>
    </a:clrScheme>
    <a:fontScheme name="Austin">
      <a:majorFont>
        <a:latin typeface="Century Gothic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Austin">
      <a:fillStyleLst>
        <a:solidFill>
          <a:schemeClr val="phClr"/>
        </a:solidFill>
        <a:gradFill rotWithShape="1">
          <a:gsLst>
            <a:gs pos="0">
              <a:schemeClr val="phClr">
                <a:tint val="20000"/>
                <a:satMod val="180000"/>
                <a:lumMod val="98000"/>
              </a:schemeClr>
            </a:gs>
            <a:gs pos="40000">
              <a:schemeClr val="phClr">
                <a:tint val="30000"/>
                <a:satMod val="260000"/>
                <a:lumMod val="84000"/>
              </a:schemeClr>
            </a:gs>
            <a:gs pos="100000">
              <a:schemeClr val="phClr">
                <a:tint val="100000"/>
                <a:satMod val="110000"/>
                <a:lumMod val="100000"/>
              </a:schemeClr>
            </a:gs>
          </a:gsLst>
          <a:lin ang="5040000" scaled="1"/>
        </a:gradFill>
        <a:gradFill rotWithShape="1">
          <a:gsLst>
            <a:gs pos="0">
              <a:schemeClr val="phClr"/>
            </a:gs>
            <a:gs pos="100000">
              <a:schemeClr val="phClr">
                <a:shade val="75000"/>
                <a:satMod val="120000"/>
                <a:lumMod val="9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2225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25400" dir="5400000" rotWithShape="0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20400000"/>
            </a:lightRig>
          </a:scene3d>
          <a:sp3d>
            <a:bevelT w="50800" h="12700" prst="softRound"/>
          </a:sp3d>
        </a:effectStyle>
        <a:effectStyle>
          <a:effectLst>
            <a:outerShdw blurRad="44450" dist="50800" dir="5400000" sx="96000" rotWithShape="0">
              <a:srgbClr val="000000">
                <a:alpha val="34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20400000"/>
            </a:lightRig>
          </a:scene3d>
          <a:sp3d contourW="15875" prstMaterial="metal">
            <a:bevelT w="101600" h="25400" prst="softRound"/>
            <a:contourClr>
              <a:schemeClr val="phClr">
                <a:shade val="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94000"/>
                <a:satMod val="114000"/>
                <a:lumMod val="96000"/>
              </a:schemeClr>
            </a:gs>
            <a:gs pos="62000">
              <a:schemeClr val="phClr">
                <a:tint val="92000"/>
                <a:shade val="66000"/>
                <a:satMod val="110000"/>
                <a:lumMod val="80000"/>
              </a:schemeClr>
            </a:gs>
            <a:gs pos="100000">
              <a:schemeClr val="phClr">
                <a:tint val="89000"/>
                <a:shade val="62000"/>
                <a:satMod val="110000"/>
                <a:lumMod val="72000"/>
              </a:schemeClr>
            </a:gs>
          </a:gsLst>
          <a:lin ang="5400000" scaled="0"/>
        </a:gradFill>
        <a:blipFill rotWithShape="1">
          <a:blip xmlns:r="http://schemas.openxmlformats.org/officeDocument/2006/relationships" r:embed="rId1">
            <a:duotone>
              <a:schemeClr val="phClr">
                <a:tint val="80000"/>
                <a:shade val="58000"/>
              </a:schemeClr>
              <a:schemeClr val="phClr">
                <a:tint val="73000"/>
                <a:shade val="68000"/>
                <a:satMod val="15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Austin</Template>
  <TotalTime>137</TotalTime>
  <Words>717</Words>
  <Application>Microsoft Office PowerPoint</Application>
  <PresentationFormat>On-screen Show (4:3)</PresentationFormat>
  <Paragraphs>130</Paragraphs>
  <Slides>25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25</vt:i4>
      </vt:variant>
    </vt:vector>
  </HeadingPairs>
  <TitlesOfParts>
    <vt:vector size="26" baseType="lpstr">
      <vt:lpstr>Austin</vt:lpstr>
      <vt:lpstr>INFECTIOUS BRONCHITIS (Avian Pathology)</vt:lpstr>
      <vt:lpstr>PowerPoint Presentation</vt:lpstr>
      <vt:lpstr>INTRODUCTION</vt:lpstr>
      <vt:lpstr>ETIOLOGY</vt:lpstr>
      <vt:lpstr>PowerPoint Presentation</vt:lpstr>
      <vt:lpstr>HOST</vt:lpstr>
      <vt:lpstr>SPREAD </vt:lpstr>
      <vt:lpstr>PowerPoint Presentation</vt:lpstr>
      <vt:lpstr>PowerPoint Presentation</vt:lpstr>
      <vt:lpstr>PowerPoint Presentation</vt:lpstr>
      <vt:lpstr>CLINICAL SIGNS </vt:lpstr>
      <vt:lpstr>PowerPoint Presentation</vt:lpstr>
      <vt:lpstr>PowerPoint Presentation</vt:lpstr>
      <vt:lpstr>PowerPoint Presentation</vt:lpstr>
      <vt:lpstr>PowerPoint Presentation</vt:lpstr>
      <vt:lpstr>LESIONS</vt:lpstr>
      <vt:lpstr>Macroscopic lesions</vt:lpstr>
      <vt:lpstr>PowerPoint Presentation</vt:lpstr>
      <vt:lpstr>PowerPoint Presentation</vt:lpstr>
      <vt:lpstr>PowerPoint Presentation</vt:lpstr>
      <vt:lpstr>Microscopic lesions</vt:lpstr>
      <vt:lpstr>PowerPoint Presentation</vt:lpstr>
      <vt:lpstr>PowerPoint Presentation</vt:lpstr>
      <vt:lpstr>DIAGNOSIS </vt:lpstr>
      <vt:lpstr>PowerPoint Presentation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PC</dc:creator>
  <cp:lastModifiedBy>PC</cp:lastModifiedBy>
  <cp:revision>20</cp:revision>
  <dcterms:created xsi:type="dcterms:W3CDTF">2006-08-16T00:00:00Z</dcterms:created>
  <dcterms:modified xsi:type="dcterms:W3CDTF">2020-05-20T09:56:56Z</dcterms:modified>
</cp:coreProperties>
</file>