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8" r:id="rId6"/>
    <p:sldId id="279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7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0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5E6F-B23B-4026-B383-AF56B170AC0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6D0F-F425-4C84-8E0D-378ED01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" y="152401"/>
            <a:ext cx="11369040" cy="1737359"/>
          </a:xfrm>
          <a:solidFill>
            <a:srgbClr val="C00000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BREEDS OF EQUINES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bg1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4953000"/>
            <a:ext cx="6248400" cy="175260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S. P. SAHU</a:t>
            </a:r>
          </a:p>
          <a:p>
            <a:pPr marL="0" algn="ctr">
              <a:spcBef>
                <a:spcPts val="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Assistant Professor </a:t>
            </a:r>
            <a:r>
              <a:rPr lang="hi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algn="ctr">
              <a:spcBef>
                <a:spcPts val="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Livestock Production Management</a:t>
            </a:r>
            <a:endParaRPr lang="hi-I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algn="ctr">
              <a:spcBef>
                <a:spcPts val="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Bihar Veterinary College, Patna - 14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40" y="1691179"/>
            <a:ext cx="3855719" cy="35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9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033760" cy="5943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Mule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of a horse with the extremities of a donkey.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 taller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both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 due to hybrid vigour. 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than horses.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ears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short thin mane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shorter hairs.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Legs like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donkey with small and upright hooves.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Stubbornness and bad-tempered  but highly intelligent.</a:t>
            </a:r>
          </a:p>
          <a:p>
            <a:pPr algn="just"/>
            <a:endParaRPr lang="en-US" dirty="0" smtClean="0"/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010" y="461962"/>
            <a:ext cx="3028950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220" y="2139315"/>
            <a:ext cx="2872740" cy="2143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801" y="4522706"/>
            <a:ext cx="2731159" cy="20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040"/>
            <a:ext cx="11033760" cy="6248399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BREEDS OF HORSES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Kathiawari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Kathiawar region of Gujarat.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World-class stamina with minimum food/water. </a:t>
            </a:r>
          </a:p>
          <a:p>
            <a:pPr lvl="0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Closely related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Marwari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Renowned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loyalty and bravery.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14.2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 hands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distinctive ears curve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toward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other. 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neck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body,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carried tail.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5800"/>
            <a:ext cx="3144456" cy="310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30" y="4008120"/>
            <a:ext cx="3772326" cy="25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033760" cy="5943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Marwari</a:t>
            </a:r>
            <a:endParaRPr lang="en-US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Marwar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 of Rajasthan.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Ambling gait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superior level of hardiness. </a:t>
            </a:r>
          </a:p>
          <a:p>
            <a:pPr lvl="0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14.2-15.2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hands. </a:t>
            </a:r>
          </a:p>
          <a:p>
            <a:pPr lvl="0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horses tend to be the most prized in this breed.</a:t>
            </a:r>
          </a:p>
          <a:p>
            <a:pPr lvl="0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arched neck and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withers.</a:t>
            </a:r>
          </a:p>
          <a:p>
            <a:pPr lvl="0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chest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slender legs.</a:t>
            </a:r>
          </a:p>
          <a:p>
            <a:pPr lvl="0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Ears like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Kathiawari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ears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rotate a full 180 degrees.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80" y="289560"/>
            <a:ext cx="3827188" cy="2545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9" y="2971799"/>
            <a:ext cx="3587930" cy="3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033760" cy="5943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Manipuri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Manipur and Assam.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in-demand horse.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Sloping shoulders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pronounced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chest.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Colour: Bay, chestnut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gray and even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 height (11-13 hands).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71" y="150044"/>
            <a:ext cx="3778829" cy="2413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4145280"/>
            <a:ext cx="5702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624840"/>
            <a:ext cx="11704320" cy="5943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Sikkim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Darjeeling. 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12-13.2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Grey/bay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coat color.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Toughness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changing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sure-footed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 equine look.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30" y="0"/>
            <a:ext cx="4545330" cy="3408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520" y="3596639"/>
            <a:ext cx="2910840" cy="31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624840"/>
            <a:ext cx="11704320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Spiti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Himachal Pradesh.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Mountain-based breed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Endangered breed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breeding.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9-12 hands.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face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deep chest, sloping shoulders, a short back and thick legs.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Colors: White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spots. 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pack animals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ponies.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comfortable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fifth gait using the laterals instead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diagonals (Ideal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30" y="330517"/>
            <a:ext cx="3516630" cy="30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624840"/>
            <a:ext cx="11704320" cy="5943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Zanaskari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Zanaskar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Valley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Kargil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 &amp; K).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 better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higher altitudes.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11-13.3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 high.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length 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45 inches only.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 coat colour.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Sure-footed breed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 temp.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as 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784554"/>
            <a:ext cx="4222350" cy="2812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805" y="3756353"/>
            <a:ext cx="3837105" cy="28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Deccani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Deccan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plateau of Maharashtra.  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Prized possession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Dhangar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horses. 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Sikang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Tibet and Himachal Pradesh.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Attractive attributes: strength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stamina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taller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standing.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Crossbred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10" y="182880"/>
            <a:ext cx="3069758" cy="2303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102" y="2632074"/>
            <a:ext cx="3100265" cy="2640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15" y="1721606"/>
            <a:ext cx="3389163" cy="2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Exotic Breeds of Equines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Thoroughbreds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horse breed best known for its use in horse racing.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breed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 purebred horses known for their agility, speed, and spirit.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England. Ex. Quarter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Standardbred.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49" y="297179"/>
            <a:ext cx="3654311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quarter horse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breed.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sprinting short distances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race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ranch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Standardbred horse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breed.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harness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racing.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well-built horses with good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dispositions.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80" y="0"/>
            <a:ext cx="4145280" cy="3171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97" y="3291748"/>
            <a:ext cx="4029663" cy="35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365125"/>
            <a:ext cx="8458200" cy="1325563"/>
          </a:xfrm>
          <a:solidFill>
            <a:srgbClr val="FFFF00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 in Equine Production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240"/>
            <a:ext cx="10820400" cy="42671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mature female horse of four years of age and given birth of a foal. 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Stallion: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mature uncastrated male horse of four years of age. 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Gelding: 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castrated male horse of all ages.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young uncastrated male horse.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young female horse under 3-4 years of age.  After foaling………. mare.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Arabian horse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Arabian Peninsula.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head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and high tail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carriage.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easily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recognizable horse breeds in the world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15.1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Hot-blooded.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and intelligence.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greater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communication.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82880"/>
            <a:ext cx="3315652" cy="318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762" y="3611880"/>
            <a:ext cx="3905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Akhal-Teke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in Turkey.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sheen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Shiny coat: Nickname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Horses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climatic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oldest existing horse breeds.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50" y="182880"/>
            <a:ext cx="3887110" cy="2956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607" y="3546156"/>
            <a:ext cx="3880752" cy="30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Andalusian  horse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Spanish Horse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compact built and elegant.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manes and tails.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coat color is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intelligent, sensitive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docile.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⁄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88" y="182880"/>
            <a:ext cx="4018372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988" y="3558538"/>
            <a:ext cx="4018372" cy="3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Appaloosa  horse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 horse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breed.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known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its colorful spotted coat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horse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used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riding.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552" y="177691"/>
            <a:ext cx="3412808" cy="2394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790" y="3603306"/>
            <a:ext cx="4180981" cy="278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3603306"/>
            <a:ext cx="3937150" cy="2782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884" y="3603306"/>
            <a:ext cx="3566991" cy="27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Hanoverian horse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Warmblood horse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 Olympic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Games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riding.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temperament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athleticism,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grace.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0" y="182880"/>
            <a:ext cx="3749040" cy="297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50" y="3363257"/>
            <a:ext cx="4080510" cy="32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Morgan horse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United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breed.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bay, black or chestnut 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and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prominent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Well-defined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withers with well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muscled hindquarters.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attached tail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carried gracefully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16.2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94" y="289560"/>
            <a:ext cx="4084982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994" y="3182639"/>
            <a:ext cx="4063366" cy="34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Gypsy horse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Great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Britain and Ireland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solidly-built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16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14.3-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16.2-hand range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Feathering: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hair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hindquarters.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gaits.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829" y="3604258"/>
            <a:ext cx="3644207" cy="2827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10" y="182880"/>
            <a:ext cx="359565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Haflinger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horse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Austria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 body and chestnut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color.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gait both energetic and smooth.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Well-muscled elegant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terrain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hardiness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0" y="182880"/>
            <a:ext cx="485775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3459480"/>
            <a:ext cx="4857750" cy="32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Mustang horse</a:t>
            </a:r>
            <a:r>
              <a:rPr lang="en-US" dirty="0"/>
              <a:t> </a:t>
            </a:r>
            <a:endParaRPr lang="en-US" dirty="0" smtClean="0"/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Western United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Free-roaming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 wild horse.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Surefooted.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endurance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723" y="116204"/>
            <a:ext cx="4524827" cy="32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88" y="3497579"/>
            <a:ext cx="4408567" cy="29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880"/>
            <a:ext cx="11704320" cy="6385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Friesian horse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Friesland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Netherlands.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colour. 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17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thick wavy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tail. 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Feather: Long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silky hair on the lower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legs.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overall conformation.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Surprisingly nimble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graceful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627" y="1"/>
            <a:ext cx="3657600" cy="3421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494" y="3565024"/>
            <a:ext cx="4253866" cy="31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140440" cy="5943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Foal: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young horse of either sex under the age of one year such as Colt foal and Filly foal.</a:t>
            </a:r>
          </a:p>
          <a:p>
            <a:pPr marL="0" indent="0" algn="just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Foaling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 of giving birth by mare.</a:t>
            </a:r>
          </a:p>
          <a:p>
            <a:pPr marL="0" indent="0" algn="just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foot: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suckling foal running with its dam/mare.</a:t>
            </a:r>
          </a:p>
          <a:p>
            <a:pPr marL="0" indent="0" algn="just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Mating in horses. </a:t>
            </a:r>
          </a:p>
          <a:p>
            <a:pPr marL="0" indent="0" algn="just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Broodmare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mare that is used for horse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breeding.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240" y="1630680"/>
            <a:ext cx="8199120" cy="3779520"/>
          </a:xfrm>
          <a:solidFill>
            <a:srgbClr val="C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16600" b="1" dirty="0"/>
              <a:t/>
            </a:r>
            <a:br>
              <a:rPr lang="en-US" sz="16600" b="1" dirty="0"/>
            </a:br>
            <a:r>
              <a:rPr lang="en-US" sz="1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en-US" sz="16600" b="1" dirty="0"/>
              <a:t/>
            </a:r>
            <a:br>
              <a:rPr lang="en-US" sz="16600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033760" cy="5943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establishment where pedigreed stallion being kept for breeding. 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horses of a particular breed whose parents are known.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measurement of the height of a horse. One hand is equal to 4 inches. The measurement is usually taken from the ground to the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horse breed that typically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shorter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14.2 hands (58 inches, 147 cm). it is used in sport of polo.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animals of breeds that typically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14.2 hands (148 cm, 58.27 in) of  height without shoes and over 14.2½ h (149 cm, 58.66 in) (just) with shoes.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off height: 14 hands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033760" cy="59435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uncastrated male donkey or ass. 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Jennet/Jenny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female donkey. 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Jockey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rider of a horse in horse racing.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offspring of a male donkey and a horse mare. Almost always sterile. Mules are noted for their sure-footedness. 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Hinny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sterile hybrid offsprings of horse stallion and female donkey.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Zebroid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 offspring of a zebra crossed on another equine.</a:t>
            </a: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033760" cy="5943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sound made by a horse.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building in which horses are kept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Grooming: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horses for hygienic, practical or esthetic reasons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use of medicines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a horse's performance in racing/showing or to harm an animal to perform poorly by an opponent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Farrier: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professional hoof care specialist who does hoof trimming and horse shoeing. </a:t>
            </a: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5280"/>
            <a:ext cx="11033760" cy="6233159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en-US" sz="1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Horses</a:t>
            </a:r>
          </a:p>
          <a:p>
            <a:pPr marL="0" indent="0" fontAlgn="base">
              <a:buNone/>
            </a:pPr>
            <a:r>
              <a:rPr lang="en-US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8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Equidae</a:t>
            </a:r>
            <a:r>
              <a:rPr lang="en-US" sz="8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8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US" sz="8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8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Equus</a:t>
            </a:r>
            <a:r>
              <a:rPr lang="en-US" sz="8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caballus</a:t>
            </a:r>
            <a:endParaRPr lang="en-US" sz="8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Odd-toed ungulate mammal</a:t>
            </a:r>
            <a:r>
              <a:rPr lang="en-US" sz="8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8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in transportation, agriculture, sports and warfare</a:t>
            </a:r>
            <a:r>
              <a:rPr lang="en-US" sz="8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8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ctr"/>
            <a:r>
              <a:rPr lang="en-US" sz="8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riding horses: </a:t>
            </a:r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14.0-16.0 hands weighing 386-540 kg. </a:t>
            </a:r>
            <a:r>
              <a:rPr lang="en-US" sz="8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Arabians, </a:t>
            </a:r>
            <a:r>
              <a:rPr lang="en-US" sz="8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Morgans</a:t>
            </a:r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Quarter Horses. </a:t>
            </a:r>
            <a:endParaRPr lang="en-US" sz="8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ctr"/>
            <a:r>
              <a:rPr lang="en-US" sz="8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ctr"/>
            <a:r>
              <a:rPr lang="en-US" sz="8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riding horses: </a:t>
            </a:r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15.2-17 hands weighing 540-680 kg. Ex. Thoroughbreds, American Saddlebreds, Warmbloods</a:t>
            </a:r>
            <a:r>
              <a:rPr lang="en-US" sz="8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ctr"/>
            <a:endParaRPr lang="en-US" sz="8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ctr"/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Heavy/draft horses: </a:t>
            </a:r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16.0-18.0 hands weighing 680-900 kg. Ex. Clydesdale, Belgian, </a:t>
            </a:r>
            <a:r>
              <a:rPr lang="en-US" sz="8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Percheron</a:t>
            </a:r>
            <a:r>
              <a:rPr lang="en-US" sz="8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Shire.</a:t>
            </a:r>
            <a:endParaRPr lang="en-US" sz="8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840"/>
            <a:ext cx="11033760" cy="594359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Pony </a:t>
            </a:r>
          </a:p>
          <a:p>
            <a:pPr algn="just" fontAlgn="base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 than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14.2 hands (58 inches, 147 cm).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exhibit thicker manes, tails and overall coat.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Proportionally shorter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legs, wider barrels, heavier bone, shorter and thicker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short heads with broad foreheads.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Calmer temperaments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horses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equine intelligence.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"/>
            <a:ext cx="11033760" cy="646175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Donkey</a:t>
            </a:r>
          </a:p>
          <a:p>
            <a:pPr lvl="0"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Donkeys' ears are much longer in proportion to their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Straighter necks and back due to lack of true wither.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Coarse mane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and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rounder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hooves with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upright pasterns. </a:t>
            </a:r>
          </a:p>
          <a:p>
            <a:pPr lvl="0" algn="just" fontAlgn="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brassy bray sound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Colors from gray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shades of gray-dun to brown, black, light-faced roan.</a:t>
            </a:r>
          </a:p>
          <a:p>
            <a:pPr lvl="0"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Sizes: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36" and under (Miniature Mediterranean), 36.01-48" (Standard),  48.01" to 56" (Large Standard).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632" y="106680"/>
            <a:ext cx="2757488" cy="206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68" y="2372677"/>
            <a:ext cx="3320432" cy="2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1619</Words>
  <Application>Microsoft Office PowerPoint</Application>
  <PresentationFormat>Widescreen</PresentationFormat>
  <Paragraphs>401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Bodoni MT Black</vt:lpstr>
      <vt:lpstr>Calibri</vt:lpstr>
      <vt:lpstr>Calibri Light</vt:lpstr>
      <vt:lpstr>Mangal</vt:lpstr>
      <vt:lpstr>Times New Roman</vt:lpstr>
      <vt:lpstr>Office Theme</vt:lpstr>
      <vt:lpstr>BREEDS OF EQUINES </vt:lpstr>
      <vt:lpstr>Terminology in Equine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MANAGEMENT OF DAIRY ANIMALS</dc:title>
  <dc:creator>s p sahu</dc:creator>
  <cp:lastModifiedBy>s p sahu</cp:lastModifiedBy>
  <cp:revision>63</cp:revision>
  <dcterms:created xsi:type="dcterms:W3CDTF">2020-03-31T15:20:25Z</dcterms:created>
  <dcterms:modified xsi:type="dcterms:W3CDTF">2020-05-03T17:39:50Z</dcterms:modified>
</cp:coreProperties>
</file>