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1" r:id="rId4"/>
    <p:sldId id="272" r:id="rId5"/>
    <p:sldId id="273" r:id="rId6"/>
    <p:sldId id="259" r:id="rId7"/>
    <p:sldId id="276" r:id="rId8"/>
    <p:sldId id="269" r:id="rId9"/>
    <p:sldId id="277" r:id="rId10"/>
    <p:sldId id="274" r:id="rId11"/>
    <p:sldId id="278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B3C09-7AEF-4761-8076-3EBB15965C9A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94298-7D1D-4CD6-81AA-1F2EEC71BC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4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1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6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44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51200" y="228600"/>
            <a:ext cx="8534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1" y="6248400"/>
            <a:ext cx="2535767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F360B88-1254-48E4-B79D-CB3029E60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31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1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71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2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0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4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037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3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EA02-EA47-416D-A6DE-AB6702FD9F9F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4B30-ED48-4D3D-BF2D-4597664F3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1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9715"/>
            <a:ext cx="9144000" cy="1753591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Veterinary Toxicology</a:t>
            </a:r>
            <a:b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(Overview &amp; Syllabus)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3984418"/>
            <a:ext cx="11125200" cy="1655762"/>
          </a:xfrm>
        </p:spPr>
        <p:txBody>
          <a:bodyPr>
            <a:noAutofit/>
          </a:bodyPr>
          <a:lstStyle/>
          <a:p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Dr.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IN" sz="2800" b="1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Nirbhay</a:t>
            </a:r>
            <a:r>
              <a:rPr lang="en-IN" sz="28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Kumar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Asstt</a:t>
            </a:r>
            <a:r>
              <a:rPr lang="en-IN" sz="2800" dirty="0" smtClean="0">
                <a:latin typeface="Comic Sans MS" panose="030F0702030302020204" pitchFamily="66" charset="0"/>
              </a:rPr>
              <a:t>. Professor &amp; Head</a:t>
            </a:r>
          </a:p>
          <a:p>
            <a:r>
              <a:rPr lang="en-IN" sz="2800" dirty="0" err="1" smtClean="0">
                <a:latin typeface="Comic Sans MS" panose="030F0702030302020204" pitchFamily="66" charset="0"/>
              </a:rPr>
              <a:t>Deptt</a:t>
            </a:r>
            <a:r>
              <a:rPr lang="en-IN" sz="2800" dirty="0" smtClean="0">
                <a:latin typeface="Comic Sans MS" panose="030F0702030302020204" pitchFamily="66" charset="0"/>
              </a:rPr>
              <a:t>. of Veterinary Pharmacology &amp; Toxicology</a:t>
            </a:r>
          </a:p>
          <a:p>
            <a:r>
              <a:rPr lang="en-IN" sz="2800" dirty="0" smtClean="0">
                <a:latin typeface="Comic Sans MS" panose="030F0702030302020204" pitchFamily="66" charset="0"/>
              </a:rPr>
              <a:t>Bihar Veterinary College, Bihar Animal Sciences University, Patna</a:t>
            </a:r>
          </a:p>
          <a:p>
            <a:endParaRPr lang="en-IN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80" y="3540252"/>
            <a:ext cx="1291274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1164" y="3679953"/>
            <a:ext cx="904227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559" y="653522"/>
            <a:ext cx="11067393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Fungal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and bacterial </a:t>
            </a: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toxins</a:t>
            </a:r>
          </a:p>
          <a:p>
            <a:pPr marL="1071563" indent="-441325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Aflatoxins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rubratoxin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441325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Ochratoxin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sporidesmin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441325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Citrinin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F-2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toxin,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441325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Trichothecenes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441325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Ergot, fescue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441325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Botulinum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toxin and tetanus toxin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7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559" y="653522"/>
            <a:ext cx="1106739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Venomous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bites and </a:t>
            </a: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stings</a:t>
            </a:r>
          </a:p>
          <a:p>
            <a:pPr marL="1166813" indent="-45243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Snake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scorpion, spider,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166813" indent="-45243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Bees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and wasp,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166813" indent="-45243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Toad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and fishes (puffer fish, shellfish).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Toxicity caused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by food additives </a:t>
            </a: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&amp;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preservatives.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Drug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and pesticide residue toxicology.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Environmental pollutants</a:t>
            </a:r>
          </a:p>
          <a:p>
            <a:pPr marL="1166813" indent="-45243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Air and water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pollutants.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166813" indent="-45243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Concept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of radiation hazards.</a:t>
            </a:r>
          </a:p>
        </p:txBody>
      </p:sp>
    </p:spTree>
    <p:extLst>
      <p:ext uri="{BB962C8B-B14F-4D97-AF65-F5344CB8AC3E}">
        <p14:creationId xmlns:p14="http://schemas.microsoft.com/office/powerpoint/2010/main" val="33738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Pictures\Blossoms\PTBL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3698" y="245420"/>
            <a:ext cx="8660524" cy="64398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84644" y="2438401"/>
            <a:ext cx="45759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1715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48" y="1647388"/>
            <a:ext cx="10515600" cy="3376558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Unit-6 </a:t>
            </a:r>
            <a:b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IN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Veterinary Toxicology</a:t>
            </a:r>
            <a: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en-IN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Recommended Books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890"/>
            <a:ext cx="10515600" cy="497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Indian Authors</a:t>
            </a:r>
            <a:endParaRPr lang="en-IN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9557"/>
            <a:ext cx="3134710" cy="4179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37" y="2275238"/>
            <a:ext cx="3035384" cy="4179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61" y="2289557"/>
            <a:ext cx="3035027" cy="42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Recommended Books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890"/>
            <a:ext cx="10515600" cy="497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Foreign Authors</a:t>
            </a:r>
            <a:endParaRPr lang="en-IN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23" y="2396316"/>
            <a:ext cx="3161390" cy="4124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324" y="2396316"/>
            <a:ext cx="3229512" cy="4142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788" y="2396317"/>
            <a:ext cx="2774592" cy="41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3" y="830316"/>
            <a:ext cx="11406353" cy="5318235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Unit-6 </a:t>
            </a:r>
            <a:b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IN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Veterinary Toxicology</a:t>
            </a:r>
            <a: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b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IN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IN" sz="5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SYLLABUS</a:t>
            </a:r>
            <a:endParaRPr lang="en-IN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1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194" y="1052920"/>
            <a:ext cx="105734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714375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General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Toxicology: </a:t>
            </a:r>
            <a:endParaRPr lang="en-IN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071563" indent="-35718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Definitions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35718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History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of toxicology,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35718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Fundamentals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and 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Scope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of toxicology.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35718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Sources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and 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classification of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toxicants,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35718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Factors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modifying toxicity,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071563" indent="-357188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General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approaches to diagnosis and treatment of poisoning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3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194" y="695569"/>
            <a:ext cx="10573407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714375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Toxicity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caused by metals and </a:t>
            </a: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non-metals:</a:t>
            </a: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Arsenic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lead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mercury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copper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molybdenum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selenium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phosphorus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fluoride, </a:t>
            </a: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nitrates or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nitrites,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chlorate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250950" indent="-441325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common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salt and urea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2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987" y="748119"/>
            <a:ext cx="11004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Poisonous Plants: </a:t>
            </a:r>
          </a:p>
          <a:p>
            <a:pPr marL="1444625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Cyanogenetic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plants, </a:t>
            </a: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Abrus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, ipomoea, </a:t>
            </a: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datura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Nux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vomica, castor, </a:t>
            </a: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Oxalate producing plants, </a:t>
            </a: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P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lants causing thiamine deficiency, </a:t>
            </a: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Plants causing photosensitization and </a:t>
            </a: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Lathyrism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, oleander, and cotton.</a:t>
            </a:r>
          </a:p>
        </p:txBody>
      </p:sp>
    </p:spTree>
    <p:extLst>
      <p:ext uri="{BB962C8B-B14F-4D97-AF65-F5344CB8AC3E}">
        <p14:creationId xmlns:p14="http://schemas.microsoft.com/office/powerpoint/2010/main" val="305979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987" y="748119"/>
            <a:ext cx="1100432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Toxicity </a:t>
            </a:r>
            <a:r>
              <a:rPr lang="en-I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caused by Agrochemicals: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Insecticides :</a:t>
            </a:r>
          </a:p>
          <a:p>
            <a:pPr marL="1976438" indent="-357188" algn="just">
              <a:spcBef>
                <a:spcPts val="12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Chlorinated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hydrocarbons,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976438" indent="-357188" algn="just">
              <a:spcBef>
                <a:spcPts val="12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Organophosphates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976438" indent="-357188" algn="just">
              <a:spcBef>
                <a:spcPts val="12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Carbamates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976438" indent="-357188" algn="just">
              <a:spcBef>
                <a:spcPts val="12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IN" sz="32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Pyrethroids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, </a:t>
            </a:r>
            <a:endParaRPr lang="en-IN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976438" indent="-357188" algn="just">
              <a:spcBef>
                <a:spcPts val="12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Newer 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insecticides. </a:t>
            </a:r>
            <a:endParaRPr lang="en-IN" sz="3200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marL="1444625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Herbicides</a:t>
            </a:r>
            <a:r>
              <a:rPr lang="en-IN" sz="3200" dirty="0">
                <a:solidFill>
                  <a:srgbClr val="000099"/>
                </a:solidFill>
                <a:latin typeface="Comic Sans MS" panose="030F0702030302020204" pitchFamily="66" charset="0"/>
              </a:rPr>
              <a:t>, fungicides and rodenticides</a:t>
            </a:r>
            <a:r>
              <a:rPr lang="en-IN" sz="32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.</a:t>
            </a:r>
            <a:endParaRPr lang="en-IN" sz="32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1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248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Courier New</vt:lpstr>
      <vt:lpstr>Wingdings</vt:lpstr>
      <vt:lpstr>Office Theme</vt:lpstr>
      <vt:lpstr>Veterinary Toxicology (Overview &amp; Syllabus)</vt:lpstr>
      <vt:lpstr>Unit-6  (Veterinary Toxicology)</vt:lpstr>
      <vt:lpstr>Recommended Books</vt:lpstr>
      <vt:lpstr>Recommended Books</vt:lpstr>
      <vt:lpstr>Unit-6  (Veterinary Toxicology)   SYLLABUS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Autonomic Nervous System</dc:title>
  <dc:creator>HP</dc:creator>
  <cp:lastModifiedBy>Dr. Nirbhay Kumar</cp:lastModifiedBy>
  <cp:revision>73</cp:revision>
  <dcterms:created xsi:type="dcterms:W3CDTF">2019-08-07T04:06:43Z</dcterms:created>
  <dcterms:modified xsi:type="dcterms:W3CDTF">2020-05-03T02:43:45Z</dcterms:modified>
</cp:coreProperties>
</file>