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0" r:id="rId5"/>
    <p:sldId id="272" r:id="rId6"/>
    <p:sldId id="258" r:id="rId7"/>
    <p:sldId id="259" r:id="rId8"/>
    <p:sldId id="260" r:id="rId9"/>
    <p:sldId id="261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600199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lgerian" pitchFamily="82" charset="0"/>
              </a:rPr>
              <a:t>Liver Disorders</a:t>
            </a:r>
            <a:endParaRPr lang="en-US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90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Vivek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Department of Veterinary Clinical Complex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320040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 2</a:t>
            </a:r>
            <a:endParaRPr lang="en-US" dirty="0"/>
          </a:p>
        </p:txBody>
      </p:sp>
      <p:pic>
        <p:nvPicPr>
          <p:cNvPr id="5" name="Picture 4" descr="C:\Users\hp\Desktop\gem\BASU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hp\Desktop\gem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5240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Radiographical Examination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Ultrasonography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Haematological Examination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Biopsy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1. Semi Open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Procedure- Focal lesions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2. Closed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Procedure- Defused lesions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8800" dirty="0" smtClean="0">
              <a:solidFill>
                <a:srgbClr val="0000FF"/>
              </a:solidFill>
              <a:latin typeface="Forte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8800" dirty="0" smtClean="0">
                <a:solidFill>
                  <a:srgbClr val="0000FF"/>
                </a:solidFill>
                <a:latin typeface="Forte" pitchFamily="66" charset="0"/>
              </a:rPr>
              <a:t>Thank </a:t>
            </a:r>
            <a:r>
              <a:rPr lang="en-US" sz="8800" dirty="0" smtClean="0">
                <a:solidFill>
                  <a:srgbClr val="0000FF"/>
                </a:solidFill>
                <a:latin typeface="Forte" pitchFamily="66" charset="0"/>
              </a:rPr>
              <a:t>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major hepatic functions that, when disordered, are responsible for clinical signs include</a:t>
            </a:r>
            <a:r>
              <a:rPr lang="en-US" sz="3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Arial Black" pitchFamily="34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Maintenance of normoglycemia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Synthesis of plasma proteins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Formation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excretion of bile salts as well as conversion and excretion of bilirubin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Formation of prothrombin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Detoxification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excretion of toxic substances, including ammonia and photodynamic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agents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 disease in animals can have a variety of etiologies including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toxicities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parasitism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metabolic disorders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infectious diseases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biliary obstructive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disorders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457200"/>
            <a:ext cx="2209800" cy="1447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Liver Disorders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2286000"/>
            <a:ext cx="18288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Liver Disorders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81600" y="2438400"/>
            <a:ext cx="19050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 Liver Disorders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3071535">
            <a:off x="3212529" y="1666879"/>
            <a:ext cx="484632" cy="654430"/>
          </a:xfrm>
          <a:prstGeom prst="downArrow">
            <a:avLst>
              <a:gd name="adj1" fmla="val 46445"/>
              <a:gd name="adj2" fmla="val 45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316950">
            <a:off x="4951806" y="1743005"/>
            <a:ext cx="484632" cy="621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133600" y="3352800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943600" y="35052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" y="4038600"/>
            <a:ext cx="38100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In primary hepatic disease the clinical manifestations are caused solely by liver disease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4038600"/>
            <a:ext cx="40386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In secondary liver disease symptoms arise as part of a generalized disease process, or they are spread from another organ.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457200"/>
            <a:ext cx="2209800" cy="1447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Liver Disorders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2286000"/>
            <a:ext cx="18288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Diffuse diseases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81600" y="2438400"/>
            <a:ext cx="19050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Focal </a:t>
            </a:r>
            <a:r>
              <a:rPr lang="en-US" b="1" dirty="0" smtClean="0">
                <a:solidFill>
                  <a:schemeClr val="tx1"/>
                </a:solidFill>
              </a:rPr>
              <a:t>diseases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3071535">
            <a:off x="3212529" y="1666879"/>
            <a:ext cx="484632" cy="654430"/>
          </a:xfrm>
          <a:prstGeom prst="downArrow">
            <a:avLst>
              <a:gd name="adj1" fmla="val 46445"/>
              <a:gd name="adj2" fmla="val 45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316950">
            <a:off x="4951805" y="1666805"/>
            <a:ext cx="484632" cy="6212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752600" y="38862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781800" y="38862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5800" y="4419600"/>
            <a:ext cx="38100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Hepatitis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defined as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inflammation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Liver occurring in response to a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causative factor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characterized by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proliferation of bile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ducts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Kupffer cells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fibrotic processes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4419600"/>
            <a:ext cx="4038600" cy="1752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Hepatosis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defined as a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metabolic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disorder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liver cells in the widest sense and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characterized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degenerative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noninflammatory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changes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liver parenchyma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Minus 24"/>
          <p:cNvSpPr/>
          <p:nvPr/>
        </p:nvSpPr>
        <p:spPr>
          <a:xfrm>
            <a:off x="914400" y="3276600"/>
            <a:ext cx="71628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2438400" y="32766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Diagnosis of Liver Disorders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Exposure to toxic substances,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Mouldy feed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Over-dose or prolong use of drugs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Grazing in low lying and marshy areas.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Serum hepatitis may be suspected equine inoculated with biologicals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Clinical manifestation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clinical manifestation of hepatic disorders can only be seen if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three-fourth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liver parenchyma is damaged / becomes inactive.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Important Clinical Manifestations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Jaundice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Digestive disturbances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Nervous signs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Mania, dullness, depression, hyperexcitability, convulsions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Photosensitization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Emaciation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Anorexia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Vomiting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Constipation 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Pale or Clay coloured  faeces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Physical Examination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Examination of visible mucous membranes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Palpation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Percussion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319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Liver Disorders</vt:lpstr>
      <vt:lpstr>Slide 2</vt:lpstr>
      <vt:lpstr>Slide 3</vt:lpstr>
      <vt:lpstr>Slide 4</vt:lpstr>
      <vt:lpstr>Slide 5</vt:lpstr>
      <vt:lpstr>Diagnosis of Liver Disorders</vt:lpstr>
      <vt:lpstr>Clinical manifestation</vt:lpstr>
      <vt:lpstr>Important Clinical Manifestations</vt:lpstr>
      <vt:lpstr>Physical Examination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17</cp:revision>
  <dcterms:created xsi:type="dcterms:W3CDTF">2006-08-16T00:00:00Z</dcterms:created>
  <dcterms:modified xsi:type="dcterms:W3CDTF">2020-05-22T16:57:05Z</dcterms:modified>
</cp:coreProperties>
</file>