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1" r:id="rId3"/>
    <p:sldId id="339" r:id="rId4"/>
    <p:sldId id="340" r:id="rId5"/>
    <p:sldId id="342" r:id="rId6"/>
    <p:sldId id="343" r:id="rId7"/>
    <p:sldId id="344" r:id="rId8"/>
    <p:sldId id="30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99"/>
    <a:srgbClr val="FFCC66"/>
    <a:srgbClr val="FF9933"/>
    <a:srgbClr val="57B2B9"/>
    <a:srgbClr val="FF6699"/>
    <a:srgbClr val="A50021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73" autoAdjust="0"/>
    <p:restoredTop sz="94717" autoAdjust="0"/>
  </p:normalViewPr>
  <p:slideViewPr>
    <p:cSldViewPr>
      <p:cViewPr>
        <p:scale>
          <a:sx n="93" d="100"/>
          <a:sy n="93" d="100"/>
        </p:scale>
        <p:origin x="-24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B6A460-EB82-406C-896F-EF57F607E99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744E01-A352-473B-A7C3-E49B3E1B7F2E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TDP</a:t>
          </a:r>
          <a:endParaRPr lang="en-US" dirty="0">
            <a:solidFill>
              <a:srgbClr val="FF0000"/>
            </a:solidFill>
          </a:endParaRPr>
        </a:p>
      </dgm:t>
    </dgm:pt>
    <dgm:pt modelId="{6D21D2F2-2D71-4E90-9258-519F5CF3E150}" type="parTrans" cxnId="{ED9DA8F9-CFAC-4BFD-AAB3-32E545B90FE6}">
      <dgm:prSet/>
      <dgm:spPr/>
      <dgm:t>
        <a:bodyPr/>
        <a:lstStyle/>
        <a:p>
          <a:endParaRPr lang="en-US"/>
        </a:p>
      </dgm:t>
    </dgm:pt>
    <dgm:pt modelId="{9D0CF501-43A9-47D8-AFF9-5FE1893C6C2E}" type="sibTrans" cxnId="{ED9DA8F9-CFAC-4BFD-AAB3-32E545B90FE6}">
      <dgm:prSet/>
      <dgm:spPr/>
      <dgm:t>
        <a:bodyPr/>
        <a:lstStyle/>
        <a:p>
          <a:endParaRPr lang="en-US"/>
        </a:p>
      </dgm:t>
    </dgm:pt>
    <dgm:pt modelId="{D338FFDF-BA7C-4F28-AE3B-1B8E8696C81B}">
      <dgm:prSet phldrT="[Text]" custT="1"/>
      <dgm:spPr/>
      <dgm:t>
        <a:bodyPr/>
        <a:lstStyle/>
        <a:p>
          <a:r>
            <a:rPr lang="en-US" sz="1600" dirty="0" smtClean="0">
              <a:solidFill>
                <a:srgbClr val="002060"/>
              </a:solidFill>
            </a:rPr>
            <a:t>More than 50% of milk consumption</a:t>
          </a:r>
          <a:endParaRPr lang="en-US" sz="1600" dirty="0">
            <a:solidFill>
              <a:srgbClr val="002060"/>
            </a:solidFill>
          </a:endParaRPr>
        </a:p>
      </dgm:t>
    </dgm:pt>
    <dgm:pt modelId="{C5F1A7DA-56F0-4F5F-BEDE-52AD0733B791}" type="parTrans" cxnId="{8E6A26CA-4E2B-461E-9506-C3633542A969}">
      <dgm:prSet/>
      <dgm:spPr/>
      <dgm:t>
        <a:bodyPr/>
        <a:lstStyle/>
        <a:p>
          <a:endParaRPr lang="en-US"/>
        </a:p>
      </dgm:t>
    </dgm:pt>
    <dgm:pt modelId="{392F8DC8-FDBB-4979-A9CB-E4035E5EA193}" type="sibTrans" cxnId="{8E6A26CA-4E2B-461E-9506-C3633542A969}">
      <dgm:prSet/>
      <dgm:spPr/>
      <dgm:t>
        <a:bodyPr/>
        <a:lstStyle/>
        <a:p>
          <a:endParaRPr lang="en-US"/>
        </a:p>
      </dgm:t>
    </dgm:pt>
    <dgm:pt modelId="{2A603B0F-AA08-43CB-A505-DC90B333D6CA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Output more than 12 billion USD in total market of 22 billion USD: Great role in economy</a:t>
          </a:r>
          <a:endParaRPr lang="en-US" sz="1600" dirty="0">
            <a:solidFill>
              <a:schemeClr val="tx1"/>
            </a:solidFill>
          </a:endParaRPr>
        </a:p>
      </dgm:t>
    </dgm:pt>
    <dgm:pt modelId="{FE075F9A-BF99-4F69-8687-31BEEB9A590D}" type="parTrans" cxnId="{67F096A5-FD4C-403F-BB34-D9E86FDCB625}">
      <dgm:prSet/>
      <dgm:spPr/>
      <dgm:t>
        <a:bodyPr/>
        <a:lstStyle/>
        <a:p>
          <a:endParaRPr lang="en-US"/>
        </a:p>
      </dgm:t>
    </dgm:pt>
    <dgm:pt modelId="{6FC42C6C-A285-45C0-A11E-4783F944CEA1}" type="sibTrans" cxnId="{67F096A5-FD4C-403F-BB34-D9E86FDCB625}">
      <dgm:prSet/>
      <dgm:spPr/>
      <dgm:t>
        <a:bodyPr/>
        <a:lstStyle/>
        <a:p>
          <a:endParaRPr lang="en-US"/>
        </a:p>
      </dgm:t>
    </dgm:pt>
    <dgm:pt modelId="{4C02499F-E684-467A-81B7-28969D2AF68C}">
      <dgm:prSet phldrT="[Text]" custT="1"/>
      <dgm:spPr/>
      <dgm:t>
        <a:bodyPr/>
        <a:lstStyle/>
        <a:p>
          <a:r>
            <a:rPr lang="en-US" sz="1600" dirty="0" smtClean="0">
              <a:solidFill>
                <a:srgbClr val="C00000"/>
              </a:solidFill>
            </a:rPr>
            <a:t>Great opportunities of mechanization and scale up of production to organized Dairy Sector for 200% value addition </a:t>
          </a:r>
          <a:endParaRPr lang="en-US" sz="1600" dirty="0">
            <a:solidFill>
              <a:srgbClr val="C00000"/>
            </a:solidFill>
          </a:endParaRPr>
        </a:p>
      </dgm:t>
    </dgm:pt>
    <dgm:pt modelId="{A826C67C-9492-4D53-A685-E4566B2985DA}" type="parTrans" cxnId="{D79BCF34-4071-42CF-B7FE-43FECAD82952}">
      <dgm:prSet/>
      <dgm:spPr/>
      <dgm:t>
        <a:bodyPr/>
        <a:lstStyle/>
        <a:p>
          <a:endParaRPr lang="en-US"/>
        </a:p>
      </dgm:t>
    </dgm:pt>
    <dgm:pt modelId="{D26603C0-6394-4FB2-B844-3BE3B428B3E2}" type="sibTrans" cxnId="{D79BCF34-4071-42CF-B7FE-43FECAD82952}">
      <dgm:prSet/>
      <dgm:spPr/>
      <dgm:t>
        <a:bodyPr/>
        <a:lstStyle/>
        <a:p>
          <a:endParaRPr lang="en-US"/>
        </a:p>
      </dgm:t>
    </dgm:pt>
    <dgm:pt modelId="{B93FEE51-7313-438D-B1B1-DA69424D0452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Growth rate of consumption   20 % annually in compared to 5-10% in western dairy products</a:t>
          </a:r>
          <a:endParaRPr lang="en-US" sz="1600" dirty="0">
            <a:solidFill>
              <a:schemeClr val="tx1"/>
            </a:solidFill>
          </a:endParaRPr>
        </a:p>
      </dgm:t>
    </dgm:pt>
    <dgm:pt modelId="{7FABEB36-0AE9-4495-ACFC-9E4F304822F1}" type="parTrans" cxnId="{CA40F490-9672-4D5B-9816-23B6EF609ED0}">
      <dgm:prSet/>
      <dgm:spPr/>
      <dgm:t>
        <a:bodyPr/>
        <a:lstStyle/>
        <a:p>
          <a:endParaRPr lang="en-US"/>
        </a:p>
      </dgm:t>
    </dgm:pt>
    <dgm:pt modelId="{EA6440B7-042F-40A6-80BD-D9DCFEE81628}" type="sibTrans" cxnId="{CA40F490-9672-4D5B-9816-23B6EF609ED0}">
      <dgm:prSet/>
      <dgm:spPr/>
      <dgm:t>
        <a:bodyPr/>
        <a:lstStyle/>
        <a:p>
          <a:endParaRPr lang="en-US"/>
        </a:p>
      </dgm:t>
    </dgm:pt>
    <dgm:pt modelId="{C944AEFD-D49E-43A5-9872-D49920974F47}" type="pres">
      <dgm:prSet presAssocID="{29B6A460-EB82-406C-896F-EF57F607E99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E360A0-F186-4D27-91B8-0EACCDCE0247}" type="pres">
      <dgm:prSet presAssocID="{44744E01-A352-473B-A7C3-E49B3E1B7F2E}" presName="centerShape" presStyleLbl="node0" presStyleIdx="0" presStyleCnt="1"/>
      <dgm:spPr/>
      <dgm:t>
        <a:bodyPr/>
        <a:lstStyle/>
        <a:p>
          <a:endParaRPr lang="en-US"/>
        </a:p>
      </dgm:t>
    </dgm:pt>
    <dgm:pt modelId="{BD0F425F-DC6A-43ED-99BC-C6FA96F1E602}" type="pres">
      <dgm:prSet presAssocID="{D338FFDF-BA7C-4F28-AE3B-1B8E8696C81B}" presName="node" presStyleLbl="node1" presStyleIdx="0" presStyleCnt="4" custScaleX="2936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BC2072-0F0B-45FA-82FD-550F004E0FB5}" type="pres">
      <dgm:prSet presAssocID="{D338FFDF-BA7C-4F28-AE3B-1B8E8696C81B}" presName="dummy" presStyleCnt="0"/>
      <dgm:spPr/>
    </dgm:pt>
    <dgm:pt modelId="{F2EB1F96-74D0-46EC-B0B5-84FCB5B411AD}" type="pres">
      <dgm:prSet presAssocID="{392F8DC8-FDBB-4979-A9CB-E4035E5EA193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84EA3A4-34F7-4349-8498-F40205EE06D3}" type="pres">
      <dgm:prSet presAssocID="{2A603B0F-AA08-43CB-A505-DC90B333D6CA}" presName="node" presStyleLbl="node1" presStyleIdx="1" presStyleCnt="4" custScaleX="163223" custScaleY="1815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FDABA4-C8E4-4662-BC81-124AFE024C8E}" type="pres">
      <dgm:prSet presAssocID="{2A603B0F-AA08-43CB-A505-DC90B333D6CA}" presName="dummy" presStyleCnt="0"/>
      <dgm:spPr/>
    </dgm:pt>
    <dgm:pt modelId="{8B2E0349-CA46-448D-A8B6-094BEC5F7A73}" type="pres">
      <dgm:prSet presAssocID="{6FC42C6C-A285-45C0-A11E-4783F944CEA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81CEF73-21F0-4772-961A-043E31C6F73D}" type="pres">
      <dgm:prSet presAssocID="{4C02499F-E684-467A-81B7-28969D2AF68C}" presName="node" presStyleLbl="node1" presStyleIdx="2" presStyleCnt="4" custScaleX="2821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A06BE0-D43C-4229-AE94-C4467C1F33EF}" type="pres">
      <dgm:prSet presAssocID="{4C02499F-E684-467A-81B7-28969D2AF68C}" presName="dummy" presStyleCnt="0"/>
      <dgm:spPr/>
    </dgm:pt>
    <dgm:pt modelId="{76AD0381-625A-4DC3-947C-E15BD6BC8C7A}" type="pres">
      <dgm:prSet presAssocID="{D26603C0-6394-4FB2-B844-3BE3B428B3E2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26DFA87-2FAF-480C-A22F-C207CDC12DC5}" type="pres">
      <dgm:prSet presAssocID="{B93FEE51-7313-438D-B1B1-DA69424D0452}" presName="node" presStyleLbl="node1" presStyleIdx="3" presStyleCnt="4" custScaleX="163114" custScaleY="1664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3E05D-0CC6-426E-A2AD-BDF9E183C26E}" type="pres">
      <dgm:prSet presAssocID="{B93FEE51-7313-438D-B1B1-DA69424D0452}" presName="dummy" presStyleCnt="0"/>
      <dgm:spPr/>
    </dgm:pt>
    <dgm:pt modelId="{EA2CA3F6-AE2A-475F-8C4F-555A96C775E4}" type="pres">
      <dgm:prSet presAssocID="{EA6440B7-042F-40A6-80BD-D9DCFEE81628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AD66330D-8351-41C6-B9AD-BDEC8138F4F7}" type="presOf" srcId="{4C02499F-E684-467A-81B7-28969D2AF68C}" destId="{081CEF73-21F0-4772-961A-043E31C6F73D}" srcOrd="0" destOrd="0" presId="urn:microsoft.com/office/officeart/2005/8/layout/radial6"/>
    <dgm:cxn modelId="{2F3E3E8D-379D-4F3F-BEF4-7D4B662C96A5}" type="presOf" srcId="{6FC42C6C-A285-45C0-A11E-4783F944CEA1}" destId="{8B2E0349-CA46-448D-A8B6-094BEC5F7A73}" srcOrd="0" destOrd="0" presId="urn:microsoft.com/office/officeart/2005/8/layout/radial6"/>
    <dgm:cxn modelId="{8E6A26CA-4E2B-461E-9506-C3633542A969}" srcId="{44744E01-A352-473B-A7C3-E49B3E1B7F2E}" destId="{D338FFDF-BA7C-4F28-AE3B-1B8E8696C81B}" srcOrd="0" destOrd="0" parTransId="{C5F1A7DA-56F0-4F5F-BEDE-52AD0733B791}" sibTransId="{392F8DC8-FDBB-4979-A9CB-E4035E5EA193}"/>
    <dgm:cxn modelId="{67F096A5-FD4C-403F-BB34-D9E86FDCB625}" srcId="{44744E01-A352-473B-A7C3-E49B3E1B7F2E}" destId="{2A603B0F-AA08-43CB-A505-DC90B333D6CA}" srcOrd="1" destOrd="0" parTransId="{FE075F9A-BF99-4F69-8687-31BEEB9A590D}" sibTransId="{6FC42C6C-A285-45C0-A11E-4783F944CEA1}"/>
    <dgm:cxn modelId="{F790B01B-B51A-42DB-88D4-A54A9A8FE557}" type="presOf" srcId="{2A603B0F-AA08-43CB-A505-DC90B333D6CA}" destId="{984EA3A4-34F7-4349-8498-F40205EE06D3}" srcOrd="0" destOrd="0" presId="urn:microsoft.com/office/officeart/2005/8/layout/radial6"/>
    <dgm:cxn modelId="{A3EC0E42-D50D-4252-B937-9D2CD94F6A7F}" type="presOf" srcId="{EA6440B7-042F-40A6-80BD-D9DCFEE81628}" destId="{EA2CA3F6-AE2A-475F-8C4F-555A96C775E4}" srcOrd="0" destOrd="0" presId="urn:microsoft.com/office/officeart/2005/8/layout/radial6"/>
    <dgm:cxn modelId="{B2B9752B-09A5-41E6-BB83-3F2022430FE2}" type="presOf" srcId="{44744E01-A352-473B-A7C3-E49B3E1B7F2E}" destId="{C7E360A0-F186-4D27-91B8-0EACCDCE0247}" srcOrd="0" destOrd="0" presId="urn:microsoft.com/office/officeart/2005/8/layout/radial6"/>
    <dgm:cxn modelId="{DC3A3159-1EDD-4B58-9976-CFB359B7920C}" type="presOf" srcId="{D338FFDF-BA7C-4F28-AE3B-1B8E8696C81B}" destId="{BD0F425F-DC6A-43ED-99BC-C6FA96F1E602}" srcOrd="0" destOrd="0" presId="urn:microsoft.com/office/officeart/2005/8/layout/radial6"/>
    <dgm:cxn modelId="{ED9DA8F9-CFAC-4BFD-AAB3-32E545B90FE6}" srcId="{29B6A460-EB82-406C-896F-EF57F607E99A}" destId="{44744E01-A352-473B-A7C3-E49B3E1B7F2E}" srcOrd="0" destOrd="0" parTransId="{6D21D2F2-2D71-4E90-9258-519F5CF3E150}" sibTransId="{9D0CF501-43A9-47D8-AFF9-5FE1893C6C2E}"/>
    <dgm:cxn modelId="{B544F79A-83B9-4EE6-B30E-6F23F7064B2B}" type="presOf" srcId="{29B6A460-EB82-406C-896F-EF57F607E99A}" destId="{C944AEFD-D49E-43A5-9872-D49920974F47}" srcOrd="0" destOrd="0" presId="urn:microsoft.com/office/officeart/2005/8/layout/radial6"/>
    <dgm:cxn modelId="{F6A433D5-4429-41B4-8B72-32188E403DD4}" type="presOf" srcId="{392F8DC8-FDBB-4979-A9CB-E4035E5EA193}" destId="{F2EB1F96-74D0-46EC-B0B5-84FCB5B411AD}" srcOrd="0" destOrd="0" presId="urn:microsoft.com/office/officeart/2005/8/layout/radial6"/>
    <dgm:cxn modelId="{D79BCF34-4071-42CF-B7FE-43FECAD82952}" srcId="{44744E01-A352-473B-A7C3-E49B3E1B7F2E}" destId="{4C02499F-E684-467A-81B7-28969D2AF68C}" srcOrd="2" destOrd="0" parTransId="{A826C67C-9492-4D53-A685-E4566B2985DA}" sibTransId="{D26603C0-6394-4FB2-B844-3BE3B428B3E2}"/>
    <dgm:cxn modelId="{E58510D1-6874-4ABE-AFF1-C179E75071FA}" type="presOf" srcId="{D26603C0-6394-4FB2-B844-3BE3B428B3E2}" destId="{76AD0381-625A-4DC3-947C-E15BD6BC8C7A}" srcOrd="0" destOrd="0" presId="urn:microsoft.com/office/officeart/2005/8/layout/radial6"/>
    <dgm:cxn modelId="{C386BB0E-98BC-4311-80C8-03BF8CA6AE93}" type="presOf" srcId="{B93FEE51-7313-438D-B1B1-DA69424D0452}" destId="{926DFA87-2FAF-480C-A22F-C207CDC12DC5}" srcOrd="0" destOrd="0" presId="urn:microsoft.com/office/officeart/2005/8/layout/radial6"/>
    <dgm:cxn modelId="{CA40F490-9672-4D5B-9816-23B6EF609ED0}" srcId="{44744E01-A352-473B-A7C3-E49B3E1B7F2E}" destId="{B93FEE51-7313-438D-B1B1-DA69424D0452}" srcOrd="3" destOrd="0" parTransId="{7FABEB36-0AE9-4495-ACFC-9E4F304822F1}" sibTransId="{EA6440B7-042F-40A6-80BD-D9DCFEE81628}"/>
    <dgm:cxn modelId="{6F15D442-0B9E-4533-95F9-024283189D5B}" type="presParOf" srcId="{C944AEFD-D49E-43A5-9872-D49920974F47}" destId="{C7E360A0-F186-4D27-91B8-0EACCDCE0247}" srcOrd="0" destOrd="0" presId="urn:microsoft.com/office/officeart/2005/8/layout/radial6"/>
    <dgm:cxn modelId="{0169EC28-F8C1-4FEA-B43F-5E29261D7051}" type="presParOf" srcId="{C944AEFD-D49E-43A5-9872-D49920974F47}" destId="{BD0F425F-DC6A-43ED-99BC-C6FA96F1E602}" srcOrd="1" destOrd="0" presId="urn:microsoft.com/office/officeart/2005/8/layout/radial6"/>
    <dgm:cxn modelId="{0C10BFB2-0C1B-40DE-A564-1FFD9B9323E7}" type="presParOf" srcId="{C944AEFD-D49E-43A5-9872-D49920974F47}" destId="{A2BC2072-0F0B-45FA-82FD-550F004E0FB5}" srcOrd="2" destOrd="0" presId="urn:microsoft.com/office/officeart/2005/8/layout/radial6"/>
    <dgm:cxn modelId="{2DEDFE61-B207-4597-8009-7118F1F26CCC}" type="presParOf" srcId="{C944AEFD-D49E-43A5-9872-D49920974F47}" destId="{F2EB1F96-74D0-46EC-B0B5-84FCB5B411AD}" srcOrd="3" destOrd="0" presId="urn:microsoft.com/office/officeart/2005/8/layout/radial6"/>
    <dgm:cxn modelId="{C19AC4EC-C09E-4648-8B52-9F92F8E00693}" type="presParOf" srcId="{C944AEFD-D49E-43A5-9872-D49920974F47}" destId="{984EA3A4-34F7-4349-8498-F40205EE06D3}" srcOrd="4" destOrd="0" presId="urn:microsoft.com/office/officeart/2005/8/layout/radial6"/>
    <dgm:cxn modelId="{FC8D6993-B5B8-45E0-8460-BFFEBD6EBE56}" type="presParOf" srcId="{C944AEFD-D49E-43A5-9872-D49920974F47}" destId="{0BFDABA4-C8E4-4662-BC81-124AFE024C8E}" srcOrd="5" destOrd="0" presId="urn:microsoft.com/office/officeart/2005/8/layout/radial6"/>
    <dgm:cxn modelId="{B63254BA-D6ED-4273-AA01-D47DFC08CC7B}" type="presParOf" srcId="{C944AEFD-D49E-43A5-9872-D49920974F47}" destId="{8B2E0349-CA46-448D-A8B6-094BEC5F7A73}" srcOrd="6" destOrd="0" presId="urn:microsoft.com/office/officeart/2005/8/layout/radial6"/>
    <dgm:cxn modelId="{46F227B4-99DB-46A7-B8C8-3594C4805E63}" type="presParOf" srcId="{C944AEFD-D49E-43A5-9872-D49920974F47}" destId="{081CEF73-21F0-4772-961A-043E31C6F73D}" srcOrd="7" destOrd="0" presId="urn:microsoft.com/office/officeart/2005/8/layout/radial6"/>
    <dgm:cxn modelId="{EA17E8EF-7460-4D50-BC81-3E9F054C4A18}" type="presParOf" srcId="{C944AEFD-D49E-43A5-9872-D49920974F47}" destId="{4CA06BE0-D43C-4229-AE94-C4467C1F33EF}" srcOrd="8" destOrd="0" presId="urn:microsoft.com/office/officeart/2005/8/layout/radial6"/>
    <dgm:cxn modelId="{4C8138D0-BA7F-4EE8-B182-22C4BB59C397}" type="presParOf" srcId="{C944AEFD-D49E-43A5-9872-D49920974F47}" destId="{76AD0381-625A-4DC3-947C-E15BD6BC8C7A}" srcOrd="9" destOrd="0" presId="urn:microsoft.com/office/officeart/2005/8/layout/radial6"/>
    <dgm:cxn modelId="{576A836D-14D0-4659-A8B7-6E0AC9500D5E}" type="presParOf" srcId="{C944AEFD-D49E-43A5-9872-D49920974F47}" destId="{926DFA87-2FAF-480C-A22F-C207CDC12DC5}" srcOrd="10" destOrd="0" presId="urn:microsoft.com/office/officeart/2005/8/layout/radial6"/>
    <dgm:cxn modelId="{18B96239-F643-4BB3-89BD-BC22C45CD219}" type="presParOf" srcId="{C944AEFD-D49E-43A5-9872-D49920974F47}" destId="{AFF3E05D-0CC6-426E-A2AD-BDF9E183C26E}" srcOrd="11" destOrd="0" presId="urn:microsoft.com/office/officeart/2005/8/layout/radial6"/>
    <dgm:cxn modelId="{ED047F0B-9227-4345-920B-36EDE80E0B8B}" type="presParOf" srcId="{C944AEFD-D49E-43A5-9872-D49920974F47}" destId="{EA2CA3F6-AE2A-475F-8C4F-555A96C775E4}" srcOrd="12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706F1E-3A61-470D-A4F7-C9F968C4F2D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CBA5EC-CDE2-4155-BCF7-BCC8A06C70B0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Mechanized Production and Packaging systems</a:t>
          </a:r>
          <a:endParaRPr lang="en-US" sz="2400" dirty="0">
            <a:solidFill>
              <a:srgbClr val="FF0000"/>
            </a:solidFill>
          </a:endParaRPr>
        </a:p>
      </dgm:t>
    </dgm:pt>
    <dgm:pt modelId="{C2BA9746-768B-4E76-9181-5E7491B085CF}" type="parTrans" cxnId="{B5D45ED6-F9CD-459B-9861-5B5BFFE4E1BA}">
      <dgm:prSet/>
      <dgm:spPr/>
      <dgm:t>
        <a:bodyPr/>
        <a:lstStyle/>
        <a:p>
          <a:endParaRPr lang="en-US"/>
        </a:p>
      </dgm:t>
    </dgm:pt>
    <dgm:pt modelId="{C9C7DC6D-CBE6-4CB5-8A32-7FA2A63DBE93}" type="sibTrans" cxnId="{B5D45ED6-F9CD-459B-9861-5B5BFFE4E1BA}">
      <dgm:prSet/>
      <dgm:spPr/>
      <dgm:t>
        <a:bodyPr/>
        <a:lstStyle/>
        <a:p>
          <a:endParaRPr lang="en-US"/>
        </a:p>
      </dgm:t>
    </dgm:pt>
    <dgm:pt modelId="{D2735E51-C059-4F41-A11B-5063DBCE165C}">
      <dgm:prSet phldrT="[Text]" custT="1"/>
      <dgm:spPr/>
      <dgm:t>
        <a:bodyPr/>
        <a:lstStyle/>
        <a:p>
          <a:r>
            <a:rPr lang="en-US" sz="1600" dirty="0" smtClean="0">
              <a:solidFill>
                <a:srgbClr val="002060"/>
              </a:solidFill>
            </a:rPr>
            <a:t>Development of ISSHE along with flash evaporation cooling system for </a:t>
          </a:r>
          <a:r>
            <a:rPr lang="en-US" sz="1600" dirty="0" err="1" smtClean="0">
              <a:solidFill>
                <a:srgbClr val="002060"/>
              </a:solidFill>
            </a:rPr>
            <a:t>Khoa</a:t>
          </a:r>
          <a:endParaRPr lang="en-US" sz="1600" dirty="0">
            <a:solidFill>
              <a:srgbClr val="002060"/>
            </a:solidFill>
          </a:endParaRPr>
        </a:p>
      </dgm:t>
    </dgm:pt>
    <dgm:pt modelId="{9A491924-7FC7-44E5-8DDB-E79EA65883FB}" type="parTrans" cxnId="{6C30DABC-6EA3-4905-BBCF-EA77620CE650}">
      <dgm:prSet/>
      <dgm:spPr/>
      <dgm:t>
        <a:bodyPr/>
        <a:lstStyle/>
        <a:p>
          <a:endParaRPr lang="en-US"/>
        </a:p>
      </dgm:t>
    </dgm:pt>
    <dgm:pt modelId="{7860171D-4ACD-4B0C-BA1A-30B143716DC6}" type="sibTrans" cxnId="{6C30DABC-6EA3-4905-BBCF-EA77620CE650}">
      <dgm:prSet/>
      <dgm:spPr/>
      <dgm:t>
        <a:bodyPr/>
        <a:lstStyle/>
        <a:p>
          <a:endParaRPr lang="en-US"/>
        </a:p>
      </dgm:t>
    </dgm:pt>
    <dgm:pt modelId="{EA3B5F10-C7C9-4BFF-98BB-763E05B51933}">
      <dgm:prSet phldrT="[Text]" custT="1"/>
      <dgm:spPr/>
      <dgm:t>
        <a:bodyPr/>
        <a:lstStyle/>
        <a:p>
          <a:r>
            <a:rPr lang="en-US" sz="1600" dirty="0" smtClean="0">
              <a:solidFill>
                <a:srgbClr val="002060"/>
              </a:solidFill>
            </a:rPr>
            <a:t>Development of single, Two stage and Three stage SSHE systems at NDRI, </a:t>
          </a:r>
          <a:r>
            <a:rPr lang="en-US" sz="1600" dirty="0" err="1" smtClean="0">
              <a:solidFill>
                <a:srgbClr val="002060"/>
              </a:solidFill>
            </a:rPr>
            <a:t>Karnal</a:t>
          </a:r>
          <a:r>
            <a:rPr lang="en-US" sz="1600" dirty="0" smtClean="0">
              <a:solidFill>
                <a:srgbClr val="002060"/>
              </a:solidFill>
            </a:rPr>
            <a:t> and DSC, </a:t>
          </a:r>
          <a:r>
            <a:rPr lang="en-US" sz="1600" dirty="0" err="1" smtClean="0">
              <a:solidFill>
                <a:srgbClr val="002060"/>
              </a:solidFill>
            </a:rPr>
            <a:t>Anand</a:t>
          </a:r>
          <a:r>
            <a:rPr lang="en-US" sz="1600" dirty="0" smtClean="0">
              <a:solidFill>
                <a:srgbClr val="002060"/>
              </a:solidFill>
            </a:rPr>
            <a:t> in atmospheric and vacuum pressure </a:t>
          </a:r>
          <a:endParaRPr lang="en-US" sz="1600" dirty="0">
            <a:solidFill>
              <a:srgbClr val="002060"/>
            </a:solidFill>
          </a:endParaRPr>
        </a:p>
      </dgm:t>
    </dgm:pt>
    <dgm:pt modelId="{B313C69B-00C8-4E53-98B9-C929917A56BB}" type="parTrans" cxnId="{1358AA4E-DEE2-443F-B1A7-AF3240CB39EE}">
      <dgm:prSet/>
      <dgm:spPr/>
      <dgm:t>
        <a:bodyPr/>
        <a:lstStyle/>
        <a:p>
          <a:endParaRPr lang="en-US"/>
        </a:p>
      </dgm:t>
    </dgm:pt>
    <dgm:pt modelId="{8CCF399C-36C7-426D-85C5-B782F1A6ED8D}" type="sibTrans" cxnId="{1358AA4E-DEE2-443F-B1A7-AF3240CB39EE}">
      <dgm:prSet/>
      <dgm:spPr/>
      <dgm:t>
        <a:bodyPr/>
        <a:lstStyle/>
        <a:p>
          <a:endParaRPr lang="en-US"/>
        </a:p>
      </dgm:t>
    </dgm:pt>
    <dgm:pt modelId="{7EA8D949-7985-4B4D-8C77-3EA4478A0AA9}">
      <dgm:prSet phldrT="[Text]" custT="1"/>
      <dgm:spPr/>
      <dgm:t>
        <a:bodyPr/>
        <a:lstStyle/>
        <a:p>
          <a:r>
            <a:rPr lang="en-US" sz="1600" dirty="0" smtClean="0">
              <a:solidFill>
                <a:srgbClr val="002060"/>
              </a:solidFill>
            </a:rPr>
            <a:t>Development of Mechanized  Conical Process Vat and In-Line production system using SSHE</a:t>
          </a:r>
          <a:endParaRPr lang="en-US" sz="1600" dirty="0">
            <a:solidFill>
              <a:srgbClr val="002060"/>
            </a:solidFill>
          </a:endParaRPr>
        </a:p>
      </dgm:t>
    </dgm:pt>
    <dgm:pt modelId="{4EC72EE0-79DC-40AF-9BDF-C0885920D066}" type="parTrans" cxnId="{F8AD2BB2-5346-406D-A851-C0EA65D5E976}">
      <dgm:prSet/>
      <dgm:spPr/>
      <dgm:t>
        <a:bodyPr/>
        <a:lstStyle/>
        <a:p>
          <a:endParaRPr lang="en-US"/>
        </a:p>
      </dgm:t>
    </dgm:pt>
    <dgm:pt modelId="{CB1C55E7-EC1A-4008-B2AF-0156681053A6}" type="sibTrans" cxnId="{F8AD2BB2-5346-406D-A851-C0EA65D5E976}">
      <dgm:prSet/>
      <dgm:spPr/>
      <dgm:t>
        <a:bodyPr/>
        <a:lstStyle/>
        <a:p>
          <a:endParaRPr lang="en-US"/>
        </a:p>
      </dgm:t>
    </dgm:pt>
    <dgm:pt modelId="{58A97302-0B77-4642-B465-076B58381FCC}">
      <dgm:prSet phldrT="[Text]" custT="1"/>
      <dgm:spPr/>
      <dgm:t>
        <a:bodyPr/>
        <a:lstStyle/>
        <a:p>
          <a:r>
            <a:rPr lang="en-US" sz="1600" dirty="0" smtClean="0">
              <a:solidFill>
                <a:srgbClr val="002060"/>
              </a:solidFill>
            </a:rPr>
            <a:t>Improved Mechanized Products lines and packaging system by </a:t>
          </a:r>
          <a:r>
            <a:rPr lang="en-US" sz="1600" dirty="0" err="1" smtClean="0">
              <a:solidFill>
                <a:srgbClr val="002060"/>
              </a:solidFill>
            </a:rPr>
            <a:t>Sugam</a:t>
          </a:r>
          <a:r>
            <a:rPr lang="en-US" sz="1600" dirty="0" smtClean="0">
              <a:solidFill>
                <a:srgbClr val="002060"/>
              </a:solidFill>
            </a:rPr>
            <a:t> Dairy under NDDB, </a:t>
          </a:r>
          <a:r>
            <a:rPr lang="en-US" sz="1600" dirty="0" err="1" smtClean="0">
              <a:solidFill>
                <a:srgbClr val="002060"/>
              </a:solidFill>
            </a:rPr>
            <a:t>Anand</a:t>
          </a:r>
          <a:endParaRPr lang="en-US" sz="1600" dirty="0">
            <a:solidFill>
              <a:srgbClr val="002060"/>
            </a:solidFill>
          </a:endParaRPr>
        </a:p>
      </dgm:t>
    </dgm:pt>
    <dgm:pt modelId="{3B5C502E-F373-44CF-8830-4F908A44E256}" type="parTrans" cxnId="{0B1D807D-C9E5-4D83-A5C2-660C88E82C5F}">
      <dgm:prSet/>
      <dgm:spPr/>
      <dgm:t>
        <a:bodyPr/>
        <a:lstStyle/>
        <a:p>
          <a:endParaRPr lang="en-US"/>
        </a:p>
      </dgm:t>
    </dgm:pt>
    <dgm:pt modelId="{7551CCF7-DB12-4B4C-94B6-BE428BB8DEA9}" type="sibTrans" cxnId="{0B1D807D-C9E5-4D83-A5C2-660C88E82C5F}">
      <dgm:prSet/>
      <dgm:spPr/>
      <dgm:t>
        <a:bodyPr/>
        <a:lstStyle/>
        <a:p>
          <a:endParaRPr lang="en-US"/>
        </a:p>
      </dgm:t>
    </dgm:pt>
    <dgm:pt modelId="{7861A3BC-EECB-4A6E-B6C7-028BA3134300}" type="pres">
      <dgm:prSet presAssocID="{3A706F1E-3A61-470D-A4F7-C9F968C4F2D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BC3A25-4809-44CB-9CCB-F6859C279D15}" type="pres">
      <dgm:prSet presAssocID="{89CBA5EC-CDE2-4155-BCF7-BCC8A06C70B0}" presName="centerShape" presStyleLbl="node0" presStyleIdx="0" presStyleCnt="1" custScaleX="133395"/>
      <dgm:spPr/>
      <dgm:t>
        <a:bodyPr/>
        <a:lstStyle/>
        <a:p>
          <a:endParaRPr lang="en-US"/>
        </a:p>
      </dgm:t>
    </dgm:pt>
    <dgm:pt modelId="{4197D799-D22C-4393-8E2D-3624B3530B58}" type="pres">
      <dgm:prSet presAssocID="{D2735E51-C059-4F41-A11B-5063DBCE165C}" presName="node" presStyleLbl="node1" presStyleIdx="0" presStyleCnt="4" custScaleX="2241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5F91D-5CF3-4AFB-A99F-181DA27BBCE9}" type="pres">
      <dgm:prSet presAssocID="{D2735E51-C059-4F41-A11B-5063DBCE165C}" presName="dummy" presStyleCnt="0"/>
      <dgm:spPr/>
    </dgm:pt>
    <dgm:pt modelId="{C46B8BB8-3EBF-461A-ACF0-F0B9877E547B}" type="pres">
      <dgm:prSet presAssocID="{7860171D-4ACD-4B0C-BA1A-30B143716DC6}" presName="sibTrans" presStyleLbl="sibTrans2D1" presStyleIdx="0" presStyleCnt="4"/>
      <dgm:spPr/>
      <dgm:t>
        <a:bodyPr/>
        <a:lstStyle/>
        <a:p>
          <a:endParaRPr lang="en-US"/>
        </a:p>
      </dgm:t>
    </dgm:pt>
    <dgm:pt modelId="{6139D713-F6BB-4333-9DEF-FEE6C60D70B5}" type="pres">
      <dgm:prSet presAssocID="{EA3B5F10-C7C9-4BFF-98BB-763E05B51933}" presName="node" presStyleLbl="node1" presStyleIdx="1" presStyleCnt="4" custScaleX="199680" custScaleY="145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965890-225B-49FF-95F8-33E66839C3CE}" type="pres">
      <dgm:prSet presAssocID="{EA3B5F10-C7C9-4BFF-98BB-763E05B51933}" presName="dummy" presStyleCnt="0"/>
      <dgm:spPr/>
    </dgm:pt>
    <dgm:pt modelId="{75B45AC3-2212-4322-8C8A-954AE3C61320}" type="pres">
      <dgm:prSet presAssocID="{8CCF399C-36C7-426D-85C5-B782F1A6ED8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450F45CE-3318-46FB-B21A-4EF306734B59}" type="pres">
      <dgm:prSet presAssocID="{7EA8D949-7985-4B4D-8C77-3EA4478A0AA9}" presName="node" presStyleLbl="node1" presStyleIdx="2" presStyleCnt="4" custScaleX="1850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5F854-0876-485A-9F5F-FF9C49733429}" type="pres">
      <dgm:prSet presAssocID="{7EA8D949-7985-4B4D-8C77-3EA4478A0AA9}" presName="dummy" presStyleCnt="0"/>
      <dgm:spPr/>
    </dgm:pt>
    <dgm:pt modelId="{F1159DDD-8802-474E-B35B-6D5A3DADF3D3}" type="pres">
      <dgm:prSet presAssocID="{CB1C55E7-EC1A-4008-B2AF-0156681053A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0B69ADC-15C3-4C05-AEE3-99D3CC9508E9}" type="pres">
      <dgm:prSet presAssocID="{58A97302-0B77-4642-B465-076B58381FCC}" presName="node" presStyleLbl="node1" presStyleIdx="3" presStyleCnt="4" custScaleX="172932" custScaleY="1345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C2D93-4F42-4A86-9033-CD6BD5662DA2}" type="pres">
      <dgm:prSet presAssocID="{58A97302-0B77-4642-B465-076B58381FCC}" presName="dummy" presStyleCnt="0"/>
      <dgm:spPr/>
    </dgm:pt>
    <dgm:pt modelId="{B754DF15-A5CC-4262-9FFD-74311BD95C4F}" type="pres">
      <dgm:prSet presAssocID="{7551CCF7-DB12-4B4C-94B6-BE428BB8DEA9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B5D45ED6-F9CD-459B-9861-5B5BFFE4E1BA}" srcId="{3A706F1E-3A61-470D-A4F7-C9F968C4F2D7}" destId="{89CBA5EC-CDE2-4155-BCF7-BCC8A06C70B0}" srcOrd="0" destOrd="0" parTransId="{C2BA9746-768B-4E76-9181-5E7491B085CF}" sibTransId="{C9C7DC6D-CBE6-4CB5-8A32-7FA2A63DBE93}"/>
    <dgm:cxn modelId="{B01C6E03-720F-4944-822B-617417A26FE4}" type="presOf" srcId="{7860171D-4ACD-4B0C-BA1A-30B143716DC6}" destId="{C46B8BB8-3EBF-461A-ACF0-F0B9877E547B}" srcOrd="0" destOrd="0" presId="urn:microsoft.com/office/officeart/2005/8/layout/radial6"/>
    <dgm:cxn modelId="{6C30DABC-6EA3-4905-BBCF-EA77620CE650}" srcId="{89CBA5EC-CDE2-4155-BCF7-BCC8A06C70B0}" destId="{D2735E51-C059-4F41-A11B-5063DBCE165C}" srcOrd="0" destOrd="0" parTransId="{9A491924-7FC7-44E5-8DDB-E79EA65883FB}" sibTransId="{7860171D-4ACD-4B0C-BA1A-30B143716DC6}"/>
    <dgm:cxn modelId="{F8AD2BB2-5346-406D-A851-C0EA65D5E976}" srcId="{89CBA5EC-CDE2-4155-BCF7-BCC8A06C70B0}" destId="{7EA8D949-7985-4B4D-8C77-3EA4478A0AA9}" srcOrd="2" destOrd="0" parTransId="{4EC72EE0-79DC-40AF-9BDF-C0885920D066}" sibTransId="{CB1C55E7-EC1A-4008-B2AF-0156681053A6}"/>
    <dgm:cxn modelId="{790DE20E-FF8C-42AE-9A06-3C7CF0266C9D}" type="presOf" srcId="{89CBA5EC-CDE2-4155-BCF7-BCC8A06C70B0}" destId="{10BC3A25-4809-44CB-9CCB-F6859C279D15}" srcOrd="0" destOrd="0" presId="urn:microsoft.com/office/officeart/2005/8/layout/radial6"/>
    <dgm:cxn modelId="{1358AA4E-DEE2-443F-B1A7-AF3240CB39EE}" srcId="{89CBA5EC-CDE2-4155-BCF7-BCC8A06C70B0}" destId="{EA3B5F10-C7C9-4BFF-98BB-763E05B51933}" srcOrd="1" destOrd="0" parTransId="{B313C69B-00C8-4E53-98B9-C929917A56BB}" sibTransId="{8CCF399C-36C7-426D-85C5-B782F1A6ED8D}"/>
    <dgm:cxn modelId="{940B19FE-E1EF-4B2F-87F5-E648ABD7E38B}" type="presOf" srcId="{7551CCF7-DB12-4B4C-94B6-BE428BB8DEA9}" destId="{B754DF15-A5CC-4262-9FFD-74311BD95C4F}" srcOrd="0" destOrd="0" presId="urn:microsoft.com/office/officeart/2005/8/layout/radial6"/>
    <dgm:cxn modelId="{0B1D807D-C9E5-4D83-A5C2-660C88E82C5F}" srcId="{89CBA5EC-CDE2-4155-BCF7-BCC8A06C70B0}" destId="{58A97302-0B77-4642-B465-076B58381FCC}" srcOrd="3" destOrd="0" parTransId="{3B5C502E-F373-44CF-8830-4F908A44E256}" sibTransId="{7551CCF7-DB12-4B4C-94B6-BE428BB8DEA9}"/>
    <dgm:cxn modelId="{76FC1A9F-8364-4C20-8CC5-7E11A44825BF}" type="presOf" srcId="{EA3B5F10-C7C9-4BFF-98BB-763E05B51933}" destId="{6139D713-F6BB-4333-9DEF-FEE6C60D70B5}" srcOrd="0" destOrd="0" presId="urn:microsoft.com/office/officeart/2005/8/layout/radial6"/>
    <dgm:cxn modelId="{432FBCB7-B0C9-413B-BFDA-3A930E097F71}" type="presOf" srcId="{7EA8D949-7985-4B4D-8C77-3EA4478A0AA9}" destId="{450F45CE-3318-46FB-B21A-4EF306734B59}" srcOrd="0" destOrd="0" presId="urn:microsoft.com/office/officeart/2005/8/layout/radial6"/>
    <dgm:cxn modelId="{369C58DF-BA08-4130-9BCF-B375353C648D}" type="presOf" srcId="{CB1C55E7-EC1A-4008-B2AF-0156681053A6}" destId="{F1159DDD-8802-474E-B35B-6D5A3DADF3D3}" srcOrd="0" destOrd="0" presId="urn:microsoft.com/office/officeart/2005/8/layout/radial6"/>
    <dgm:cxn modelId="{69F20FB1-8CD8-454B-AA07-1399A313245E}" type="presOf" srcId="{3A706F1E-3A61-470D-A4F7-C9F968C4F2D7}" destId="{7861A3BC-EECB-4A6E-B6C7-028BA3134300}" srcOrd="0" destOrd="0" presId="urn:microsoft.com/office/officeart/2005/8/layout/radial6"/>
    <dgm:cxn modelId="{83A1393B-6A63-4119-801F-D53394FEFEB3}" type="presOf" srcId="{8CCF399C-36C7-426D-85C5-B782F1A6ED8D}" destId="{75B45AC3-2212-4322-8C8A-954AE3C61320}" srcOrd="0" destOrd="0" presId="urn:microsoft.com/office/officeart/2005/8/layout/radial6"/>
    <dgm:cxn modelId="{21BA7CA5-B0F0-4D0A-B1CB-A33BD837FCBD}" type="presOf" srcId="{D2735E51-C059-4F41-A11B-5063DBCE165C}" destId="{4197D799-D22C-4393-8E2D-3624B3530B58}" srcOrd="0" destOrd="0" presId="urn:microsoft.com/office/officeart/2005/8/layout/radial6"/>
    <dgm:cxn modelId="{CD5DD713-52AE-466B-8397-92D274476A9F}" type="presOf" srcId="{58A97302-0B77-4642-B465-076B58381FCC}" destId="{90B69ADC-15C3-4C05-AEE3-99D3CC9508E9}" srcOrd="0" destOrd="0" presId="urn:microsoft.com/office/officeart/2005/8/layout/radial6"/>
    <dgm:cxn modelId="{53266B1D-440C-4844-B39E-98F8617F8124}" type="presParOf" srcId="{7861A3BC-EECB-4A6E-B6C7-028BA3134300}" destId="{10BC3A25-4809-44CB-9CCB-F6859C279D15}" srcOrd="0" destOrd="0" presId="urn:microsoft.com/office/officeart/2005/8/layout/radial6"/>
    <dgm:cxn modelId="{74CCE99E-A596-4409-AF8D-F36E0C5FAA0B}" type="presParOf" srcId="{7861A3BC-EECB-4A6E-B6C7-028BA3134300}" destId="{4197D799-D22C-4393-8E2D-3624B3530B58}" srcOrd="1" destOrd="0" presId="urn:microsoft.com/office/officeart/2005/8/layout/radial6"/>
    <dgm:cxn modelId="{C24A09EE-88EF-4BE3-8BEF-19B6AADE89AE}" type="presParOf" srcId="{7861A3BC-EECB-4A6E-B6C7-028BA3134300}" destId="{5845F91D-5CF3-4AFB-A99F-181DA27BBCE9}" srcOrd="2" destOrd="0" presId="urn:microsoft.com/office/officeart/2005/8/layout/radial6"/>
    <dgm:cxn modelId="{6F220F28-FEBA-4E71-99BC-84E756D298AD}" type="presParOf" srcId="{7861A3BC-EECB-4A6E-B6C7-028BA3134300}" destId="{C46B8BB8-3EBF-461A-ACF0-F0B9877E547B}" srcOrd="3" destOrd="0" presId="urn:microsoft.com/office/officeart/2005/8/layout/radial6"/>
    <dgm:cxn modelId="{99469B01-7DFE-43D0-843B-1DF85F801447}" type="presParOf" srcId="{7861A3BC-EECB-4A6E-B6C7-028BA3134300}" destId="{6139D713-F6BB-4333-9DEF-FEE6C60D70B5}" srcOrd="4" destOrd="0" presId="urn:microsoft.com/office/officeart/2005/8/layout/radial6"/>
    <dgm:cxn modelId="{12C74958-CEAB-4F2C-8D05-B6B7F9983810}" type="presParOf" srcId="{7861A3BC-EECB-4A6E-B6C7-028BA3134300}" destId="{77965890-225B-49FF-95F8-33E66839C3CE}" srcOrd="5" destOrd="0" presId="urn:microsoft.com/office/officeart/2005/8/layout/radial6"/>
    <dgm:cxn modelId="{8DB29F78-6685-4C9C-AA99-C951C21B0292}" type="presParOf" srcId="{7861A3BC-EECB-4A6E-B6C7-028BA3134300}" destId="{75B45AC3-2212-4322-8C8A-954AE3C61320}" srcOrd="6" destOrd="0" presId="urn:microsoft.com/office/officeart/2005/8/layout/radial6"/>
    <dgm:cxn modelId="{DCBA4F67-4950-450C-862B-15937BA746B6}" type="presParOf" srcId="{7861A3BC-EECB-4A6E-B6C7-028BA3134300}" destId="{450F45CE-3318-46FB-B21A-4EF306734B59}" srcOrd="7" destOrd="0" presId="urn:microsoft.com/office/officeart/2005/8/layout/radial6"/>
    <dgm:cxn modelId="{19897F28-11BE-4CF2-9331-32AD13A01FF6}" type="presParOf" srcId="{7861A3BC-EECB-4A6E-B6C7-028BA3134300}" destId="{2A75F854-0876-485A-9F5F-FF9C49733429}" srcOrd="8" destOrd="0" presId="urn:microsoft.com/office/officeart/2005/8/layout/radial6"/>
    <dgm:cxn modelId="{1B96B01A-ECA7-4F36-A6BB-0C23D0D8F4BE}" type="presParOf" srcId="{7861A3BC-EECB-4A6E-B6C7-028BA3134300}" destId="{F1159DDD-8802-474E-B35B-6D5A3DADF3D3}" srcOrd="9" destOrd="0" presId="urn:microsoft.com/office/officeart/2005/8/layout/radial6"/>
    <dgm:cxn modelId="{D146FCFC-7227-4006-883E-C4940CE1BAF9}" type="presParOf" srcId="{7861A3BC-EECB-4A6E-B6C7-028BA3134300}" destId="{90B69ADC-15C3-4C05-AEE3-99D3CC9508E9}" srcOrd="10" destOrd="0" presId="urn:microsoft.com/office/officeart/2005/8/layout/radial6"/>
    <dgm:cxn modelId="{4F60E632-5143-417F-960B-E6B4BD59C3F5}" type="presParOf" srcId="{7861A3BC-EECB-4A6E-B6C7-028BA3134300}" destId="{5CCC2D93-4F42-4A86-9033-CD6BD5662DA2}" srcOrd="11" destOrd="0" presId="urn:microsoft.com/office/officeart/2005/8/layout/radial6"/>
    <dgm:cxn modelId="{C35057DB-1359-46E3-980C-589C81147A7A}" type="presParOf" srcId="{7861A3BC-EECB-4A6E-B6C7-028BA3134300}" destId="{B754DF15-A5CC-4262-9FFD-74311BD95C4F}" srcOrd="12" destOrd="0" presId="urn:microsoft.com/office/officeart/2005/8/layout/radial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3DC97E-3994-4894-8770-2FAB13B8A4A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9443FC64-47E9-43C6-B3E7-AA10BBB244AC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0000"/>
              </a:solidFill>
            </a:rPr>
            <a:t>Jacketed vat</a:t>
          </a:r>
          <a:endParaRPr lang="en-US" sz="2000" dirty="0">
            <a:solidFill>
              <a:srgbClr val="FF0000"/>
            </a:solidFill>
          </a:endParaRPr>
        </a:p>
      </dgm:t>
    </dgm:pt>
    <dgm:pt modelId="{80DE9E45-EDD4-4891-AC04-3F9BAD269727}" type="parTrans" cxnId="{6ADB4026-FB6F-401F-9851-427F13AE7152}">
      <dgm:prSet/>
      <dgm:spPr/>
      <dgm:t>
        <a:bodyPr/>
        <a:lstStyle/>
        <a:p>
          <a:endParaRPr lang="en-US"/>
        </a:p>
      </dgm:t>
    </dgm:pt>
    <dgm:pt modelId="{4ABCEF22-6985-4F71-A57A-B8723615DF04}" type="sibTrans" cxnId="{6ADB4026-FB6F-401F-9851-427F13AE7152}">
      <dgm:prSet/>
      <dgm:spPr/>
      <dgm:t>
        <a:bodyPr/>
        <a:lstStyle/>
        <a:p>
          <a:endParaRPr lang="en-US"/>
        </a:p>
      </dgm:t>
    </dgm:pt>
    <dgm:pt modelId="{41CB4681-3B8B-4731-8384-F206DD61CDD3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Two Stage SSHE system</a:t>
          </a:r>
          <a:endParaRPr lang="en-US" dirty="0">
            <a:solidFill>
              <a:srgbClr val="FF0000"/>
            </a:solidFill>
          </a:endParaRPr>
        </a:p>
      </dgm:t>
    </dgm:pt>
    <dgm:pt modelId="{65C18B6A-3DBE-41D5-AC8C-955476B4ABED}" type="parTrans" cxnId="{046BCCB5-114E-43E0-9C4A-EE9A0AB251D8}">
      <dgm:prSet/>
      <dgm:spPr/>
      <dgm:t>
        <a:bodyPr/>
        <a:lstStyle/>
        <a:p>
          <a:endParaRPr lang="en-US"/>
        </a:p>
      </dgm:t>
    </dgm:pt>
    <dgm:pt modelId="{02347F9A-7B95-4C80-BD66-B4D552FAEBAA}" type="sibTrans" cxnId="{046BCCB5-114E-43E0-9C4A-EE9A0AB251D8}">
      <dgm:prSet/>
      <dgm:spPr/>
      <dgm:t>
        <a:bodyPr/>
        <a:lstStyle/>
        <a:p>
          <a:endParaRPr lang="en-US"/>
        </a:p>
      </dgm:t>
    </dgm:pt>
    <dgm:pt modelId="{9A9BEACF-77C7-4A18-9647-063E5BBC1B04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Three stage SSHE system</a:t>
          </a:r>
          <a:endParaRPr lang="en-US" dirty="0">
            <a:solidFill>
              <a:srgbClr val="FF0000"/>
            </a:solidFill>
          </a:endParaRPr>
        </a:p>
      </dgm:t>
    </dgm:pt>
    <dgm:pt modelId="{F5B1F0DB-8C2E-4E56-B682-F20F75E631C3}" type="parTrans" cxnId="{E8176705-E70F-4877-81FE-38843DD0E992}">
      <dgm:prSet/>
      <dgm:spPr/>
      <dgm:t>
        <a:bodyPr/>
        <a:lstStyle/>
        <a:p>
          <a:endParaRPr lang="en-US"/>
        </a:p>
      </dgm:t>
    </dgm:pt>
    <dgm:pt modelId="{12D065E4-B450-4EAE-B665-16204C57C689}" type="sibTrans" cxnId="{E8176705-E70F-4877-81FE-38843DD0E992}">
      <dgm:prSet/>
      <dgm:spPr/>
      <dgm:t>
        <a:bodyPr/>
        <a:lstStyle/>
        <a:p>
          <a:endParaRPr lang="en-US"/>
        </a:p>
      </dgm:t>
    </dgm:pt>
    <dgm:pt modelId="{6CE2BC3B-CEA2-4A68-9613-20128BE7CE02}">
      <dgm:prSet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Inclined SSHE system</a:t>
          </a:r>
        </a:p>
      </dgm:t>
    </dgm:pt>
    <dgm:pt modelId="{3F9C697A-AE82-4C7A-8740-AB30204A8D85}" type="parTrans" cxnId="{38EEA355-CF07-4B9E-A078-0F27D2DD17A3}">
      <dgm:prSet/>
      <dgm:spPr/>
      <dgm:t>
        <a:bodyPr/>
        <a:lstStyle/>
        <a:p>
          <a:endParaRPr lang="en-US"/>
        </a:p>
      </dgm:t>
    </dgm:pt>
    <dgm:pt modelId="{5F08D5ED-7A98-448D-ADDC-EAE31A142CAB}" type="sibTrans" cxnId="{38EEA355-CF07-4B9E-A078-0F27D2DD17A3}">
      <dgm:prSet/>
      <dgm:spPr/>
      <dgm:t>
        <a:bodyPr/>
        <a:lstStyle/>
        <a:p>
          <a:endParaRPr lang="en-US"/>
        </a:p>
      </dgm:t>
    </dgm:pt>
    <dgm:pt modelId="{2A98EBB0-1F5A-4E4C-9085-09ACCC337C89}" type="pres">
      <dgm:prSet presAssocID="{573DC97E-3994-4894-8770-2FAB13B8A4AB}" presName="linearFlow" presStyleCnt="0">
        <dgm:presLayoutVars>
          <dgm:resizeHandles val="exact"/>
        </dgm:presLayoutVars>
      </dgm:prSet>
      <dgm:spPr/>
    </dgm:pt>
    <dgm:pt modelId="{322FD949-BE61-42A3-9DDF-6F7C53D39EC8}" type="pres">
      <dgm:prSet presAssocID="{9443FC64-47E9-43C6-B3E7-AA10BBB244A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36A3F-49A6-44FE-823B-88AC3F23B06F}" type="pres">
      <dgm:prSet presAssocID="{4ABCEF22-6985-4F71-A57A-B8723615DF0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651D4F5B-9387-4EA7-9F91-8AE4149F2CBF}" type="pres">
      <dgm:prSet presAssocID="{4ABCEF22-6985-4F71-A57A-B8723615DF04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B60A80E0-5946-4C92-A8BE-46385ADB0BFF}" type="pres">
      <dgm:prSet presAssocID="{6CE2BC3B-CEA2-4A68-9613-20128BE7CE0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F41960-584B-49B1-BF26-1D43DFC20D83}" type="pres">
      <dgm:prSet presAssocID="{5F08D5ED-7A98-448D-ADDC-EAE31A142CA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180FAE0-2ABA-4AFB-9CEB-5537A499F889}" type="pres">
      <dgm:prSet presAssocID="{5F08D5ED-7A98-448D-ADDC-EAE31A142CA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E2850BD2-C06D-4674-A4CB-9819ED7D9D72}" type="pres">
      <dgm:prSet presAssocID="{41CB4681-3B8B-4731-8384-F206DD61CD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F8F22-69BA-466B-846A-691AE420A8F9}" type="pres">
      <dgm:prSet presAssocID="{02347F9A-7B95-4C80-BD66-B4D552FAEBA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7ADCBF33-8898-406E-BBF4-29935B373E2C}" type="pres">
      <dgm:prSet presAssocID="{02347F9A-7B95-4C80-BD66-B4D552FAEBAA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F02F068A-E6E1-4DBA-B678-8CA165AA714A}" type="pres">
      <dgm:prSet presAssocID="{9A9BEACF-77C7-4A18-9647-063E5BBC1B0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176705-E70F-4877-81FE-38843DD0E992}" srcId="{573DC97E-3994-4894-8770-2FAB13B8A4AB}" destId="{9A9BEACF-77C7-4A18-9647-063E5BBC1B04}" srcOrd="3" destOrd="0" parTransId="{F5B1F0DB-8C2E-4E56-B682-F20F75E631C3}" sibTransId="{12D065E4-B450-4EAE-B665-16204C57C689}"/>
    <dgm:cxn modelId="{046BCCB5-114E-43E0-9C4A-EE9A0AB251D8}" srcId="{573DC97E-3994-4894-8770-2FAB13B8A4AB}" destId="{41CB4681-3B8B-4731-8384-F206DD61CDD3}" srcOrd="2" destOrd="0" parTransId="{65C18B6A-3DBE-41D5-AC8C-955476B4ABED}" sibTransId="{02347F9A-7B95-4C80-BD66-B4D552FAEBAA}"/>
    <dgm:cxn modelId="{EC94F5EA-43F1-4271-AAF2-8056A1ACE2F3}" type="presOf" srcId="{41CB4681-3B8B-4731-8384-F206DD61CDD3}" destId="{E2850BD2-C06D-4674-A4CB-9819ED7D9D72}" srcOrd="0" destOrd="0" presId="urn:microsoft.com/office/officeart/2005/8/layout/process2"/>
    <dgm:cxn modelId="{1BFF53B3-7E2F-417F-A3CF-F04AA9E44A6E}" type="presOf" srcId="{5F08D5ED-7A98-448D-ADDC-EAE31A142CAB}" destId="{6180FAE0-2ABA-4AFB-9CEB-5537A499F889}" srcOrd="1" destOrd="0" presId="urn:microsoft.com/office/officeart/2005/8/layout/process2"/>
    <dgm:cxn modelId="{6ADB4026-FB6F-401F-9851-427F13AE7152}" srcId="{573DC97E-3994-4894-8770-2FAB13B8A4AB}" destId="{9443FC64-47E9-43C6-B3E7-AA10BBB244AC}" srcOrd="0" destOrd="0" parTransId="{80DE9E45-EDD4-4891-AC04-3F9BAD269727}" sibTransId="{4ABCEF22-6985-4F71-A57A-B8723615DF04}"/>
    <dgm:cxn modelId="{5891E298-4A67-446C-BED5-770191CEF828}" type="presOf" srcId="{5F08D5ED-7A98-448D-ADDC-EAE31A142CAB}" destId="{52F41960-584B-49B1-BF26-1D43DFC20D83}" srcOrd="0" destOrd="0" presId="urn:microsoft.com/office/officeart/2005/8/layout/process2"/>
    <dgm:cxn modelId="{343EEAF0-73D5-4FEF-8F77-AF4C948E8C48}" type="presOf" srcId="{9A9BEACF-77C7-4A18-9647-063E5BBC1B04}" destId="{F02F068A-E6E1-4DBA-B678-8CA165AA714A}" srcOrd="0" destOrd="0" presId="urn:microsoft.com/office/officeart/2005/8/layout/process2"/>
    <dgm:cxn modelId="{23A4D68D-142F-4891-B8C2-A3C5A9F3F807}" type="presOf" srcId="{4ABCEF22-6985-4F71-A57A-B8723615DF04}" destId="{CBD36A3F-49A6-44FE-823B-88AC3F23B06F}" srcOrd="0" destOrd="0" presId="urn:microsoft.com/office/officeart/2005/8/layout/process2"/>
    <dgm:cxn modelId="{66DC969F-66DA-491F-AA74-4216DC5DCE7E}" type="presOf" srcId="{9443FC64-47E9-43C6-B3E7-AA10BBB244AC}" destId="{322FD949-BE61-42A3-9DDF-6F7C53D39EC8}" srcOrd="0" destOrd="0" presId="urn:microsoft.com/office/officeart/2005/8/layout/process2"/>
    <dgm:cxn modelId="{DC9B4469-492B-4E2D-995F-6B6C1A7C4834}" type="presOf" srcId="{573DC97E-3994-4894-8770-2FAB13B8A4AB}" destId="{2A98EBB0-1F5A-4E4C-9085-09ACCC337C89}" srcOrd="0" destOrd="0" presId="urn:microsoft.com/office/officeart/2005/8/layout/process2"/>
    <dgm:cxn modelId="{2540D6E7-C9BC-4D43-A471-0B442316B0DA}" type="presOf" srcId="{4ABCEF22-6985-4F71-A57A-B8723615DF04}" destId="{651D4F5B-9387-4EA7-9F91-8AE4149F2CBF}" srcOrd="1" destOrd="0" presId="urn:microsoft.com/office/officeart/2005/8/layout/process2"/>
    <dgm:cxn modelId="{5F82B50A-417F-4D15-95C7-4289629D86B0}" type="presOf" srcId="{6CE2BC3B-CEA2-4A68-9613-20128BE7CE02}" destId="{B60A80E0-5946-4C92-A8BE-46385ADB0BFF}" srcOrd="0" destOrd="0" presId="urn:microsoft.com/office/officeart/2005/8/layout/process2"/>
    <dgm:cxn modelId="{9B94ADBA-46FA-4E41-82FF-7FBFCBF09CA8}" type="presOf" srcId="{02347F9A-7B95-4C80-BD66-B4D552FAEBAA}" destId="{03FF8F22-69BA-466B-846A-691AE420A8F9}" srcOrd="0" destOrd="0" presId="urn:microsoft.com/office/officeart/2005/8/layout/process2"/>
    <dgm:cxn modelId="{38EEA355-CF07-4B9E-A078-0F27D2DD17A3}" srcId="{573DC97E-3994-4894-8770-2FAB13B8A4AB}" destId="{6CE2BC3B-CEA2-4A68-9613-20128BE7CE02}" srcOrd="1" destOrd="0" parTransId="{3F9C697A-AE82-4C7A-8740-AB30204A8D85}" sibTransId="{5F08D5ED-7A98-448D-ADDC-EAE31A142CAB}"/>
    <dgm:cxn modelId="{633425AC-06EE-4E91-AFF1-FA7445CCCC0C}" type="presOf" srcId="{02347F9A-7B95-4C80-BD66-B4D552FAEBAA}" destId="{7ADCBF33-8898-406E-BBF4-29935B373E2C}" srcOrd="1" destOrd="0" presId="urn:microsoft.com/office/officeart/2005/8/layout/process2"/>
    <dgm:cxn modelId="{87FC253B-DA4D-483F-A669-EE54FE8CF075}" type="presParOf" srcId="{2A98EBB0-1F5A-4E4C-9085-09ACCC337C89}" destId="{322FD949-BE61-42A3-9DDF-6F7C53D39EC8}" srcOrd="0" destOrd="0" presId="urn:microsoft.com/office/officeart/2005/8/layout/process2"/>
    <dgm:cxn modelId="{77FFF984-FAB3-468C-8281-1A66546C237C}" type="presParOf" srcId="{2A98EBB0-1F5A-4E4C-9085-09ACCC337C89}" destId="{CBD36A3F-49A6-44FE-823B-88AC3F23B06F}" srcOrd="1" destOrd="0" presId="urn:microsoft.com/office/officeart/2005/8/layout/process2"/>
    <dgm:cxn modelId="{7CD3D3C1-E275-443C-93F9-08946CB211DF}" type="presParOf" srcId="{CBD36A3F-49A6-44FE-823B-88AC3F23B06F}" destId="{651D4F5B-9387-4EA7-9F91-8AE4149F2CBF}" srcOrd="0" destOrd="0" presId="urn:microsoft.com/office/officeart/2005/8/layout/process2"/>
    <dgm:cxn modelId="{314F089C-35D1-462B-BBA1-9B687713D1C7}" type="presParOf" srcId="{2A98EBB0-1F5A-4E4C-9085-09ACCC337C89}" destId="{B60A80E0-5946-4C92-A8BE-46385ADB0BFF}" srcOrd="2" destOrd="0" presId="urn:microsoft.com/office/officeart/2005/8/layout/process2"/>
    <dgm:cxn modelId="{B6324F14-CECE-4EA9-8E48-FD5D5B6FB4DA}" type="presParOf" srcId="{2A98EBB0-1F5A-4E4C-9085-09ACCC337C89}" destId="{52F41960-584B-49B1-BF26-1D43DFC20D83}" srcOrd="3" destOrd="0" presId="urn:microsoft.com/office/officeart/2005/8/layout/process2"/>
    <dgm:cxn modelId="{A16A4971-EFDB-4B7F-BFB9-3B5426242A05}" type="presParOf" srcId="{52F41960-584B-49B1-BF26-1D43DFC20D83}" destId="{6180FAE0-2ABA-4AFB-9CEB-5537A499F889}" srcOrd="0" destOrd="0" presId="urn:microsoft.com/office/officeart/2005/8/layout/process2"/>
    <dgm:cxn modelId="{83A51C1D-B5EB-44B1-9B33-2C9B9E5689A0}" type="presParOf" srcId="{2A98EBB0-1F5A-4E4C-9085-09ACCC337C89}" destId="{E2850BD2-C06D-4674-A4CB-9819ED7D9D72}" srcOrd="4" destOrd="0" presId="urn:microsoft.com/office/officeart/2005/8/layout/process2"/>
    <dgm:cxn modelId="{604A45E1-72D0-49EE-A879-486F297B3D5A}" type="presParOf" srcId="{2A98EBB0-1F5A-4E4C-9085-09ACCC337C89}" destId="{03FF8F22-69BA-466B-846A-691AE420A8F9}" srcOrd="5" destOrd="0" presId="urn:microsoft.com/office/officeart/2005/8/layout/process2"/>
    <dgm:cxn modelId="{5618A548-4F01-4AC2-BF86-6E7A197E3231}" type="presParOf" srcId="{03FF8F22-69BA-466B-846A-691AE420A8F9}" destId="{7ADCBF33-8898-406E-BBF4-29935B373E2C}" srcOrd="0" destOrd="0" presId="urn:microsoft.com/office/officeart/2005/8/layout/process2"/>
    <dgm:cxn modelId="{36E50170-50E0-4640-86A8-8A2D397AC0AE}" type="presParOf" srcId="{2A98EBB0-1F5A-4E4C-9085-09ACCC337C89}" destId="{F02F068A-E6E1-4DBA-B678-8CA165AA714A}" srcOrd="6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7ED0E-056C-42E0-A7BB-D3C739883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500-4D76-459A-B012-9FEE3692B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9171E-08A3-4CB0-A9DD-9F4C9DF08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6BDCF-D454-41FA-9EE5-EC6F8CBB2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F20CD-7DA3-4EF9-9395-C23943D11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0F3D-AC85-4977-82F1-DE42A357D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372A2-9050-45E5-BF4E-BD0A69373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39531-3543-4322-82FE-89AFA0144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39F4B-050D-4442-B639-BB34EDF56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64B99-70E9-4A71-8594-22CA9F595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C1A07-D9F6-4D91-AC9F-5619BF32B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/>
            </a:gs>
            <a:gs pos="17999">
              <a:srgbClr val="FBD49C"/>
            </a:gs>
            <a:gs pos="39000">
              <a:srgbClr val="FBA97D"/>
            </a:gs>
            <a:gs pos="64000">
              <a:srgbClr val="FAC77D"/>
            </a:gs>
            <a:gs pos="82001">
              <a:srgbClr val="FEE7F2"/>
            </a:gs>
            <a:gs pos="100000">
              <a:srgbClr val="FBEAC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5F1317-4DFA-4063-977B-A73078FCF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990600" y="381000"/>
            <a:ext cx="7315200" cy="297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868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IN" sz="4000" b="1" dirty="0" smtClean="0">
                <a:solidFill>
                  <a:srgbClr val="C00000"/>
                </a:solidFill>
              </a:rPr>
              <a:t>Mechanization and Equipments used in Manufacture of Indigenous Dairy Products of </a:t>
            </a:r>
            <a:r>
              <a:rPr lang="en-IN" sz="4000" b="1" smtClean="0">
                <a:solidFill>
                  <a:srgbClr val="C00000"/>
                </a:solidFill>
              </a:rPr>
              <a:t>Khoa</a:t>
            </a:r>
            <a:r>
              <a:rPr lang="en-IN" sz="400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(Dairy Process Engineering - DTE -221)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62400"/>
            <a:ext cx="6705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A50021"/>
                </a:solidFill>
              </a:rPr>
              <a:t>Dr. J. </a:t>
            </a:r>
            <a:r>
              <a:rPr lang="en-US" b="1" dirty="0" err="1" smtClean="0">
                <a:solidFill>
                  <a:srgbClr val="A50021"/>
                </a:solidFill>
              </a:rPr>
              <a:t>Badshah</a:t>
            </a:r>
            <a:endParaRPr lang="en-US" b="1" dirty="0" smtClean="0">
              <a:solidFill>
                <a:srgbClr val="A5002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00B0F0"/>
                </a:solidFill>
              </a:rPr>
              <a:t>University Professor – cum - Chief Scientist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00B0F0"/>
                </a:solidFill>
              </a:rPr>
              <a:t>Dairy Engineering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00B0F0"/>
                </a:solidFill>
              </a:rPr>
              <a:t>Sanjay Gandhi Institute of Dairy Technology, </a:t>
            </a:r>
            <a:r>
              <a:rPr lang="en-US" sz="2000" b="1" dirty="0" err="1" smtClean="0">
                <a:solidFill>
                  <a:srgbClr val="00B0F0"/>
                </a:solidFill>
              </a:rPr>
              <a:t>Jagdeopath</a:t>
            </a:r>
            <a:r>
              <a:rPr lang="en-US" sz="2000" b="1" dirty="0" smtClean="0">
                <a:solidFill>
                  <a:srgbClr val="00B0F0"/>
                </a:solidFill>
              </a:rPr>
              <a:t>, Patna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>
                <a:solidFill>
                  <a:srgbClr val="00B0F0"/>
                </a:solidFill>
              </a:rPr>
              <a:t>(Bihar Animal Sciences University, Patna)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Scope of Mechanization in Traditional dairy Products (TDP)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10200"/>
          </a:xfrm>
        </p:spPr>
        <p:txBody>
          <a:bodyPr/>
          <a:lstStyle/>
          <a:p>
            <a:pPr algn="just">
              <a:buNone/>
            </a:pPr>
            <a:r>
              <a:rPr lang="en-US" sz="2200" dirty="0" smtClean="0"/>
              <a:t> </a:t>
            </a:r>
            <a:endParaRPr lang="en-US" sz="1600" dirty="0" smtClean="0"/>
          </a:p>
          <a:p>
            <a:pPr marL="339725" lvl="1" indent="-339725">
              <a:buFont typeface="Wingdings" pitchFamily="2" charset="2"/>
              <a:buChar char="Ø"/>
            </a:pPr>
            <a:endParaRPr lang="en-US" sz="16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295400"/>
          <a:ext cx="66294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Developments made in mechanization of TDP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219200"/>
          <a:ext cx="883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Continuous </a:t>
            </a:r>
            <a:r>
              <a:rPr lang="en-US" sz="3200" dirty="0" err="1" smtClean="0">
                <a:solidFill>
                  <a:srgbClr val="FF0000"/>
                </a:solidFill>
              </a:rPr>
              <a:t>Khoa</a:t>
            </a:r>
            <a:r>
              <a:rPr lang="en-US" sz="3200" dirty="0" smtClean="0">
                <a:solidFill>
                  <a:srgbClr val="FF0000"/>
                </a:solidFill>
              </a:rPr>
              <a:t> Making systems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733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371600"/>
            <a:ext cx="4267200" cy="47545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Jacketed vat: </a:t>
            </a:r>
            <a:r>
              <a:rPr lang="en-US" sz="2200" dirty="0" smtClean="0">
                <a:solidFill>
                  <a:srgbClr val="002060"/>
                </a:solidFill>
              </a:rPr>
              <a:t>Batch and Manual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ISSHE system: 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sz="2000" dirty="0" smtClean="0">
                <a:solidFill>
                  <a:srgbClr val="002060"/>
                </a:solidFill>
              </a:rPr>
              <a:t>Feed is Condensed milk and SSHE is inclined to form a pool of liquid for formation of film.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sz="2000" dirty="0" smtClean="0">
                <a:solidFill>
                  <a:srgbClr val="002060"/>
                </a:solidFill>
              </a:rPr>
              <a:t>Rapid cooling from 90 to 25°C by adiabatic flashing under high vacuum resulting in reduction of moisture and temperature of </a:t>
            </a:r>
            <a:r>
              <a:rPr lang="en-US" sz="2000" dirty="0" err="1" smtClean="0">
                <a:solidFill>
                  <a:srgbClr val="002060"/>
                </a:solidFill>
              </a:rPr>
              <a:t>khoa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514350" indent="-514350" algn="just">
              <a:buFont typeface="+mj-lt"/>
              <a:buAutoNum type="romanLcPeriod"/>
            </a:pPr>
            <a:r>
              <a:rPr lang="en-US" sz="2000" dirty="0" smtClean="0">
                <a:solidFill>
                  <a:srgbClr val="002060"/>
                </a:solidFill>
              </a:rPr>
              <a:t>The patent is with </a:t>
            </a:r>
            <a:r>
              <a:rPr lang="en-US" sz="2000" dirty="0" err="1" smtClean="0">
                <a:solidFill>
                  <a:srgbClr val="002060"/>
                </a:solidFill>
              </a:rPr>
              <a:t>Axtel</a:t>
            </a:r>
            <a:r>
              <a:rPr lang="en-US" sz="2000" dirty="0" smtClean="0">
                <a:solidFill>
                  <a:srgbClr val="002060"/>
                </a:solidFill>
              </a:rPr>
              <a:t> Industries Ltd., </a:t>
            </a:r>
            <a:r>
              <a:rPr lang="en-US" sz="2000" dirty="0" err="1" smtClean="0">
                <a:solidFill>
                  <a:srgbClr val="002060"/>
                </a:solidFill>
              </a:rPr>
              <a:t>Vadodara</a:t>
            </a:r>
            <a:r>
              <a:rPr lang="en-US" sz="2000" dirty="0" smtClean="0">
                <a:solidFill>
                  <a:srgbClr val="002060"/>
                </a:solidFill>
              </a:rPr>
              <a:t> and several dairies are using it.</a:t>
            </a:r>
          </a:p>
          <a:p>
            <a:pPr marL="514350" indent="-514350" algn="just">
              <a:buNone/>
            </a:pPr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Two Stage and Three Stage SSHE Systems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191000" cy="54102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Two horizontal TFSSHEs arranged in cascade fashion with variable clearance blades at 3.3 </a:t>
            </a:r>
            <a:r>
              <a:rPr lang="en-US" sz="2200" dirty="0" err="1" smtClean="0"/>
              <a:t>rps</a:t>
            </a:r>
            <a:r>
              <a:rPr lang="en-US" sz="2200" dirty="0" smtClean="0"/>
              <a:t> speed of scraper blades in first stage resulting concentration to 45% TS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In second stage two variable clearance blades and two helical blades running at 2.5 </a:t>
            </a:r>
            <a:r>
              <a:rPr lang="en-US" sz="2200" dirty="0" err="1" smtClean="0"/>
              <a:t>rps</a:t>
            </a:r>
            <a:r>
              <a:rPr lang="en-US" sz="2200" dirty="0" smtClean="0"/>
              <a:t> were provided.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err="1" smtClean="0"/>
              <a:t>Khoa</a:t>
            </a:r>
            <a:r>
              <a:rPr lang="en-US" sz="2200" dirty="0" smtClean="0"/>
              <a:t> obtained from second stage with milk handling capacity of 150 kg/hr and steam pressure of 250 </a:t>
            </a:r>
            <a:r>
              <a:rPr lang="en-US" sz="2200" dirty="0" err="1" smtClean="0"/>
              <a:t>Kpa</a:t>
            </a:r>
            <a:r>
              <a:rPr lang="en-US" sz="22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sz="2200" dirty="0" smtClean="0"/>
          </a:p>
          <a:p>
            <a:pPr>
              <a:buFont typeface="Wingdings" pitchFamily="2" charset="2"/>
              <a:buChar char="Ø"/>
            </a:pP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838200"/>
            <a:ext cx="4419600" cy="55626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Three stage SSHE </a:t>
            </a:r>
            <a:r>
              <a:rPr lang="en-US" sz="2200" dirty="0" err="1" smtClean="0"/>
              <a:t>syste</a:t>
            </a:r>
            <a:r>
              <a:rPr lang="en-US" sz="2200" dirty="0" smtClean="0"/>
              <a:t> consists of three identical horizontal SSHEs. A Feed tank with screw pump is provided to control the feed rate of buffalo milk and sugar dosing in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stage.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The rotor speeds of 200 rpm in </a:t>
            </a:r>
            <a:r>
              <a:rPr lang="en-US" sz="2200" dirty="0" err="1" smtClean="0"/>
              <a:t>Ist</a:t>
            </a:r>
            <a:r>
              <a:rPr lang="en-US" sz="2200" dirty="0" smtClean="0"/>
              <a:t> and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stage but in third stage the speed for best result was 20 rpm. The steam pressure in first two stage was 4 and 2 kg/sq. cm. and in third stage it was 1 to 1.5 kg/sq.cm.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The capacity of mil handled was 200 kg/hr for </a:t>
            </a:r>
            <a:r>
              <a:rPr lang="en-US" sz="2200" dirty="0" err="1" smtClean="0"/>
              <a:t>khoa</a:t>
            </a:r>
            <a:r>
              <a:rPr lang="en-US" sz="2200" dirty="0" smtClean="0"/>
              <a:t> making.</a:t>
            </a:r>
            <a:endParaRPr lang="en-US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Application of Three stage SSHE system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2879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200" b="1" dirty="0" err="1" smtClean="0">
                <a:solidFill>
                  <a:srgbClr val="FF0000"/>
                </a:solidFill>
              </a:rPr>
              <a:t>Basundi:</a:t>
            </a:r>
            <a:r>
              <a:rPr lang="en-US" sz="2200" dirty="0" err="1" smtClean="0">
                <a:solidFill>
                  <a:srgbClr val="002060"/>
                </a:solidFill>
              </a:rPr>
              <a:t>Preparation</a:t>
            </a:r>
            <a:r>
              <a:rPr lang="en-US" sz="2200" dirty="0" smtClean="0">
                <a:solidFill>
                  <a:srgbClr val="002060"/>
                </a:solidFill>
              </a:rPr>
              <a:t> of heat </a:t>
            </a:r>
            <a:r>
              <a:rPr lang="en-US" sz="2200" dirty="0" err="1" smtClean="0">
                <a:solidFill>
                  <a:srgbClr val="002060"/>
                </a:solidFill>
              </a:rPr>
              <a:t>desicated</a:t>
            </a:r>
            <a:r>
              <a:rPr lang="en-US" sz="2200" dirty="0" smtClean="0">
                <a:solidFill>
                  <a:srgbClr val="002060"/>
                </a:solidFill>
              </a:rPr>
              <a:t> milk delicacy i.e. </a:t>
            </a:r>
            <a:r>
              <a:rPr lang="en-US" sz="2200" dirty="0" err="1" smtClean="0">
                <a:solidFill>
                  <a:srgbClr val="002060"/>
                </a:solidFill>
              </a:rPr>
              <a:t>Basundi</a:t>
            </a:r>
            <a:r>
              <a:rPr lang="en-US" sz="2200" dirty="0" smtClean="0">
                <a:solidFill>
                  <a:srgbClr val="002060"/>
                </a:solidFill>
              </a:rPr>
              <a:t> milk of Fat 5.1% and SNF 8.5%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Final Concentration is 2.5 fold original TS including Sugar at rpm of 100-175.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Cooling and Addition of dry fruits and storing at 7±2°C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Capacity 100-200 kg/hr, Sugar is mixed in balance tank after preheating. From second stage, the </a:t>
            </a:r>
            <a:r>
              <a:rPr lang="en-US" sz="2200" dirty="0" err="1" smtClean="0">
                <a:solidFill>
                  <a:srgbClr val="002060"/>
                </a:solidFill>
              </a:rPr>
              <a:t>basundi</a:t>
            </a:r>
            <a:r>
              <a:rPr lang="en-US" sz="2200" dirty="0" smtClean="0">
                <a:solidFill>
                  <a:srgbClr val="002060"/>
                </a:solidFill>
              </a:rPr>
              <a:t> is collected and cooled to 10°C and the dry fruits added @ 1.5%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5626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rgbClr val="FF0000"/>
                </a:solidFill>
              </a:rPr>
              <a:t>Burfi:</a:t>
            </a:r>
            <a:r>
              <a:rPr lang="en-US" sz="2000" dirty="0" err="1" smtClean="0">
                <a:solidFill>
                  <a:srgbClr val="002060"/>
                </a:solidFill>
              </a:rPr>
              <a:t>Burfi</a:t>
            </a:r>
            <a:r>
              <a:rPr lang="en-US" sz="2000" dirty="0" smtClean="0">
                <a:solidFill>
                  <a:srgbClr val="002060"/>
                </a:solidFill>
              </a:rPr>
              <a:t> manufactured in jacketed kettles varies from batch to batch and has low heat transfer coefficient consumes high energy.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Feed milk has composition of 6 % Fat and 9 % SNF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Sugar is added @5 % on milk basis in preheated milk before concentration in TFSSHE followed by cooling at room temperature.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Capacity:155-205 kg/hr, steam pressure: 4, 2 and 1.5-2 kg/cm</a:t>
            </a:r>
            <a:r>
              <a:rPr lang="en-US" sz="2000" baseline="30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. 200 rpm in two stages </a:t>
            </a:r>
            <a:r>
              <a:rPr lang="en-US" sz="2200" dirty="0" smtClean="0">
                <a:solidFill>
                  <a:srgbClr val="002060"/>
                </a:solidFill>
              </a:rPr>
              <a:t>and 20 rpm in third stage</a:t>
            </a:r>
            <a:endParaRPr lang="en-US" sz="2200" baseline="30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90599"/>
          </a:xfrm>
        </p:spPr>
        <p:txBody>
          <a:bodyPr/>
          <a:lstStyle/>
          <a:p>
            <a:r>
              <a:rPr lang="en-US" sz="3200" dirty="0" smtClean="0"/>
              <a:t>Three Stage SSHE System</a:t>
            </a:r>
            <a:endParaRPr lang="en-US" sz="32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153400" cy="4572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jhangir\Downloads\Three stage SSH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0"/>
            <a:ext cx="64008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171825" y="2703513"/>
            <a:ext cx="27717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15174120</TotalTime>
  <Words>603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Mechanization and Equipments used in Manufacture of Indigenous Dairy Products of Khoa  (Dairy Process Engineering - DTE -221)</vt:lpstr>
      <vt:lpstr>Scope of Mechanization in Traditional dairy Products (TDP)</vt:lpstr>
      <vt:lpstr>Developments made in mechanization of TDP</vt:lpstr>
      <vt:lpstr>Continuous Khoa Making systems</vt:lpstr>
      <vt:lpstr>Two Stage and Three Stage SSHE Systems </vt:lpstr>
      <vt:lpstr>Application of Three stage SSHE system</vt:lpstr>
      <vt:lpstr>Three Stage SSHE System</vt:lpstr>
      <vt:lpstr>Slide 8</vt:lpstr>
    </vt:vector>
  </TitlesOfParts>
  <Company>RSSB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ICTDF-2007 TRADITIONAL INDIAN DAIRY PRODUCTS: Prospects for Industrialization</dc:title>
  <dc:creator>ps</dc:creator>
  <cp:lastModifiedBy>jhangir</cp:lastModifiedBy>
  <cp:revision>241</cp:revision>
  <dcterms:created xsi:type="dcterms:W3CDTF">2007-11-06T10:48:03Z</dcterms:created>
  <dcterms:modified xsi:type="dcterms:W3CDTF">2020-05-17T18:32:36Z</dcterms:modified>
</cp:coreProperties>
</file>