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1" r:id="rId1"/>
  </p:sldMasterIdLst>
  <p:sldIdLst>
    <p:sldId id="277" r:id="rId2"/>
    <p:sldId id="279" r:id="rId3"/>
    <p:sldId id="281" r:id="rId4"/>
    <p:sldId id="282" r:id="rId5"/>
    <p:sldId id="267" r:id="rId6"/>
    <p:sldId id="268" r:id="rId7"/>
    <p:sldId id="283" r:id="rId8"/>
    <p:sldId id="285" r:id="rId9"/>
    <p:sldId id="269" r:id="rId10"/>
    <p:sldId id="287" r:id="rId11"/>
    <p:sldId id="288" r:id="rId12"/>
    <p:sldId id="284" r:id="rId13"/>
    <p:sldId id="270" r:id="rId14"/>
    <p:sldId id="271" r:id="rId15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68" d="100"/>
          <a:sy n="68" d="100"/>
        </p:scale>
        <p:origin x="-1434" y="-108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ectangle 14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9" name="Rectangle 18"/>
          <p:cNvSpPr>
            <a:spLocks noChangeArrowheads="1"/>
          </p:cNvSpPr>
          <p:nvPr/>
        </p:nvSpPr>
        <p:spPr bwMode="white">
          <a:xfrm>
            <a:off x="8991600" y="3048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8" name="Rectangle 17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6" name="Rectangle 15"/>
          <p:cNvSpPr>
            <a:spLocks noChangeArrowheads="1"/>
          </p:cNvSpPr>
          <p:nvPr/>
        </p:nvSpPr>
        <p:spPr bwMode="white">
          <a:xfrm>
            <a:off x="0" y="0"/>
            <a:ext cx="9144000" cy="25146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2" name="Rectangle 11"/>
          <p:cNvSpPr>
            <a:spLocks noChangeArrowheads="1"/>
          </p:cNvSpPr>
          <p:nvPr/>
        </p:nvSpPr>
        <p:spPr bwMode="auto">
          <a:xfrm>
            <a:off x="146304" y="6391656"/>
            <a:ext cx="8833104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9" name="Subtitle 8"/>
          <p:cNvSpPr>
            <a:spLocks noGrp="1"/>
          </p:cNvSpPr>
          <p:nvPr>
            <p:ph type="subTitle" idx="1"/>
          </p:nvPr>
        </p:nvSpPr>
        <p:spPr>
          <a:xfrm>
            <a:off x="1371600" y="2819400"/>
            <a:ext cx="6400800" cy="1752600"/>
          </a:xfrm>
        </p:spPr>
        <p:txBody>
          <a:bodyPr/>
          <a:lstStyle>
            <a:lvl1pPr marL="0" indent="0" algn="ctr">
              <a:buNone/>
              <a:defRPr sz="1600" b="1" cap="all" spc="250" baseline="0">
                <a:solidFill>
                  <a:schemeClr val="tx2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  <p:sp>
        <p:nvSpPr>
          <p:cNvPr id="28" name="Date Placeholder 27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17" name="Footer Placeholder 16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traight Connector 6"/>
          <p:cNvSpPr>
            <a:spLocks noChangeShapeType="1"/>
          </p:cNvSpPr>
          <p:nvPr/>
        </p:nvSpPr>
        <p:spPr bwMode="auto">
          <a:xfrm>
            <a:off x="155448" y="2420112"/>
            <a:ext cx="8833104" cy="0"/>
          </a:xfrm>
          <a:prstGeom prst="line">
            <a:avLst/>
          </a:prstGeom>
          <a:noFill/>
          <a:ln w="11430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0" name="Rectangle 9"/>
          <p:cNvSpPr>
            <a:spLocks noChangeArrowheads="1"/>
          </p:cNvSpPr>
          <p:nvPr/>
        </p:nvSpPr>
        <p:spPr bwMode="auto">
          <a:xfrm>
            <a:off x="152400" y="152400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13" name="Oval 12"/>
          <p:cNvSpPr/>
          <p:nvPr/>
        </p:nvSpPr>
        <p:spPr>
          <a:xfrm>
            <a:off x="4267200" y="2115312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4" name="Oval 13"/>
          <p:cNvSpPr/>
          <p:nvPr/>
        </p:nvSpPr>
        <p:spPr>
          <a:xfrm>
            <a:off x="4361688" y="2209800"/>
            <a:ext cx="420624" cy="420624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9" name="Slide Number Placeholder 28"/>
          <p:cNvSpPr>
            <a:spLocks noGrp="1"/>
          </p:cNvSpPr>
          <p:nvPr>
            <p:ph type="sldNum" sz="quarter" idx="12"/>
          </p:nvPr>
        </p:nvSpPr>
        <p:spPr>
          <a:xfrm>
            <a:off x="4343400" y="2199450"/>
            <a:ext cx="457200" cy="441325"/>
          </a:xfrm>
        </p:spPr>
        <p:txBody>
          <a:bodyPr/>
          <a:lstStyle>
            <a:lvl1pPr>
              <a:defRPr>
                <a:solidFill>
                  <a:schemeClr val="accent3">
                    <a:shade val="75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Title 7"/>
          <p:cNvSpPr>
            <a:spLocks noGrp="1"/>
          </p:cNvSpPr>
          <p:nvPr>
            <p:ph type="ctrTitle"/>
          </p:nvPr>
        </p:nvSpPr>
        <p:spPr>
          <a:xfrm>
            <a:off x="685800" y="381000"/>
            <a:ext cx="7772400" cy="1752600"/>
          </a:xfrm>
        </p:spPr>
        <p:txBody>
          <a:bodyPr anchor="b"/>
          <a:lstStyle>
            <a:lvl1pPr>
              <a:defRPr sz="4200">
                <a:solidFill>
                  <a:schemeClr val="accent1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>
                <a:solidFill>
                  <a:schemeClr val="accent3">
                    <a:shade val="75000"/>
                  </a:schemeClr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4361688" y="1026372"/>
            <a:ext cx="457200" cy="441325"/>
          </a:xfrm>
        </p:spPr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Content Placeholder 7"/>
          <p:cNvSpPr>
            <a:spLocks noGrp="1"/>
          </p:cNvSpPr>
          <p:nvPr>
            <p:ph sz="quarter" idx="1"/>
          </p:nvPr>
        </p:nvSpPr>
        <p:spPr>
          <a:xfrm>
            <a:off x="301752" y="1527048"/>
            <a:ext cx="8503920" cy="45720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Rectangle 16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5" name="Rectangle 14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6" name="Rectangle 15"/>
          <p:cNvSpPr>
            <a:spLocks noChangeArrowheads="1"/>
          </p:cNvSpPr>
          <p:nvPr/>
        </p:nvSpPr>
        <p:spPr bwMode="white">
          <a:xfrm>
            <a:off x="0" y="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8" name="Rectangle 17"/>
          <p:cNvSpPr>
            <a:spLocks noChangeArrowheads="1"/>
          </p:cNvSpPr>
          <p:nvPr/>
        </p:nvSpPr>
        <p:spPr bwMode="white">
          <a:xfrm>
            <a:off x="8991600" y="1905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9" name="Rectangle 18"/>
          <p:cNvSpPr>
            <a:spLocks noChangeArrowheads="1"/>
          </p:cNvSpPr>
          <p:nvPr/>
        </p:nvSpPr>
        <p:spPr bwMode="white">
          <a:xfrm>
            <a:off x="152400" y="2286000"/>
            <a:ext cx="8833104" cy="3048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2" name="Rectangle 11"/>
          <p:cNvSpPr>
            <a:spLocks noChangeArrowheads="1"/>
          </p:cNvSpPr>
          <p:nvPr/>
        </p:nvSpPr>
        <p:spPr bwMode="auto">
          <a:xfrm>
            <a:off x="155448" y="142352"/>
            <a:ext cx="8833104" cy="2139696"/>
          </a:xfrm>
          <a:prstGeom prst="rect">
            <a:avLst/>
          </a:prstGeom>
          <a:solidFill>
            <a:schemeClr val="accent1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368426" y="2743200"/>
            <a:ext cx="6480174" cy="1673225"/>
          </a:xfrm>
        </p:spPr>
        <p:txBody>
          <a:bodyPr anchor="t"/>
          <a:lstStyle>
            <a:lvl1pPr marL="0" indent="0" algn="ctr">
              <a:buNone/>
              <a:defRPr sz="1600" b="1" cap="all" spc="250" baseline="0">
                <a:solidFill>
                  <a:schemeClr val="tx2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13" name="Rectangle 12"/>
          <p:cNvSpPr>
            <a:spLocks noChangeArrowheads="1"/>
          </p:cNvSpPr>
          <p:nvPr/>
        </p:nvSpPr>
        <p:spPr bwMode="auto">
          <a:xfrm>
            <a:off x="146304" y="6391656"/>
            <a:ext cx="8833104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4" name="Rectangle 13"/>
          <p:cNvSpPr>
            <a:spLocks noChangeArrowheads="1"/>
          </p:cNvSpPr>
          <p:nvPr/>
        </p:nvSpPr>
        <p:spPr bwMode="auto">
          <a:xfrm>
            <a:off x="152400" y="152400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8" name="Straight Connector 7"/>
          <p:cNvSpPr>
            <a:spLocks noChangeShapeType="1"/>
          </p:cNvSpPr>
          <p:nvPr/>
        </p:nvSpPr>
        <p:spPr bwMode="auto">
          <a:xfrm>
            <a:off x="152400" y="2438400"/>
            <a:ext cx="8833104" cy="0"/>
          </a:xfrm>
          <a:prstGeom prst="line">
            <a:avLst/>
          </a:prstGeom>
          <a:noFill/>
          <a:ln w="11430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0" name="Oval 9"/>
          <p:cNvSpPr/>
          <p:nvPr/>
        </p:nvSpPr>
        <p:spPr>
          <a:xfrm>
            <a:off x="4267200" y="2115312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1" name="Oval 10"/>
          <p:cNvSpPr/>
          <p:nvPr/>
        </p:nvSpPr>
        <p:spPr>
          <a:xfrm>
            <a:off x="4361688" y="2209800"/>
            <a:ext cx="420624" cy="420624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4343400" y="2199450"/>
            <a:ext cx="457200" cy="441325"/>
          </a:xfrm>
        </p:spPr>
        <p:txBody>
          <a:bodyPr/>
          <a:lstStyle>
            <a:lvl1pPr>
              <a:defRPr>
                <a:solidFill>
                  <a:schemeClr val="accent3">
                    <a:shade val="75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533400"/>
            <a:ext cx="7772400" cy="1524000"/>
          </a:xfrm>
        </p:spPr>
        <p:txBody>
          <a:bodyPr anchor="b"/>
          <a:lstStyle>
            <a:lvl1pPr algn="ctr">
              <a:buNone/>
              <a:defRPr sz="4200" b="0" cap="none" baseline="0">
                <a:solidFill>
                  <a:srgbClr val="FFFFFF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1752" y="228600"/>
            <a:ext cx="8534400" cy="758952"/>
          </a:xfrm>
        </p:spPr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5791200" y="6409944"/>
            <a:ext cx="3044952" cy="365760"/>
          </a:xfrm>
        </p:spPr>
        <p:txBody>
          <a:bodyPr/>
          <a:lstStyle/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Straight Connector 7"/>
          <p:cNvSpPr>
            <a:spLocks noChangeShapeType="1"/>
          </p:cNvSpPr>
          <p:nvPr/>
        </p:nvSpPr>
        <p:spPr bwMode="auto">
          <a:xfrm flipV="1">
            <a:off x="4563080" y="1575652"/>
            <a:ext cx="8921" cy="4819557"/>
          </a:xfrm>
          <a:prstGeom prst="line">
            <a:avLst/>
          </a:prstGeom>
          <a:noFill/>
          <a:ln w="9525" cap="flat" cmpd="sng" algn="ctr">
            <a:solidFill>
              <a:schemeClr val="tx2"/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0" name="Content Placeholder 9"/>
          <p:cNvSpPr>
            <a:spLocks noGrp="1"/>
          </p:cNvSpPr>
          <p:nvPr>
            <p:ph sz="half" idx="1"/>
          </p:nvPr>
        </p:nvSpPr>
        <p:spPr>
          <a:xfrm>
            <a:off x="301752" y="1371600"/>
            <a:ext cx="4038600" cy="4681728"/>
          </a:xfrm>
        </p:spPr>
        <p:txBody>
          <a:bodyPr/>
          <a:lstStyle>
            <a:lvl1pPr>
              <a:defRPr sz="2500"/>
            </a:lvl1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2" name="Content Placeholder 11"/>
          <p:cNvSpPr>
            <a:spLocks noGrp="1"/>
          </p:cNvSpPr>
          <p:nvPr>
            <p:ph sz="half" idx="2"/>
          </p:nvPr>
        </p:nvSpPr>
        <p:spPr>
          <a:xfrm>
            <a:off x="4800600" y="1371600"/>
            <a:ext cx="4038600" cy="4681728"/>
          </a:xfrm>
        </p:spPr>
        <p:txBody>
          <a:bodyPr/>
          <a:lstStyle>
            <a:lvl1pPr>
              <a:defRPr sz="2500"/>
            </a:lvl1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Comparison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Straight Connector 9"/>
          <p:cNvSpPr>
            <a:spLocks noChangeShapeType="1"/>
          </p:cNvSpPr>
          <p:nvPr/>
        </p:nvSpPr>
        <p:spPr bwMode="auto">
          <a:xfrm flipV="1">
            <a:off x="4572000" y="2200275"/>
            <a:ext cx="0" cy="4187952"/>
          </a:xfrm>
          <a:prstGeom prst="line">
            <a:avLst/>
          </a:prstGeom>
          <a:noFill/>
          <a:ln w="9525" cap="flat" cmpd="sng" algn="ctr">
            <a:solidFill>
              <a:schemeClr val="tx2"/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20" name="Rectangle 19"/>
          <p:cNvSpPr>
            <a:spLocks noChangeArrowheads="1"/>
          </p:cNvSpPr>
          <p:nvPr/>
        </p:nvSpPr>
        <p:spPr bwMode="white">
          <a:xfrm>
            <a:off x="0" y="0"/>
            <a:ext cx="9144000" cy="14478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9" name="Rectangle 18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21" name="Rectangle 20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22" name="Rectangle 21"/>
          <p:cNvSpPr>
            <a:spLocks noChangeArrowheads="1"/>
          </p:cNvSpPr>
          <p:nvPr/>
        </p:nvSpPr>
        <p:spPr bwMode="white">
          <a:xfrm>
            <a:off x="899160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1" name="Rectangle 10"/>
          <p:cNvSpPr/>
          <p:nvPr/>
        </p:nvSpPr>
        <p:spPr>
          <a:xfrm>
            <a:off x="152400" y="1371600"/>
            <a:ext cx="8833104" cy="914400"/>
          </a:xfrm>
          <a:prstGeom prst="rect">
            <a:avLst/>
          </a:prstGeom>
          <a:solidFill>
            <a:schemeClr val="accent1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3" name="Rectangle 12"/>
          <p:cNvSpPr>
            <a:spLocks noChangeArrowheads="1"/>
          </p:cNvSpPr>
          <p:nvPr/>
        </p:nvSpPr>
        <p:spPr bwMode="auto">
          <a:xfrm>
            <a:off x="145923" y="6391656"/>
            <a:ext cx="8833104" cy="310896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01752" y="1524000"/>
            <a:ext cx="4040188" cy="732974"/>
          </a:xfrm>
          <a:noFill/>
          <a:ln w="15875" cap="rnd" cmpd="sng" algn="ctr">
            <a:noFill/>
            <a:prstDash val="solid"/>
          </a:ln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>
            <a:noAutofit/>
          </a:bodyPr>
          <a:lstStyle>
            <a:lvl1pPr marL="0" indent="0">
              <a:buNone/>
              <a:defRPr lang="en-US" sz="2200" b="1" dirty="0" smtClean="0">
                <a:solidFill>
                  <a:srgbClr val="FFFFFF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791330" y="1524000"/>
            <a:ext cx="4041775" cy="731520"/>
          </a:xfrm>
          <a:noFill/>
          <a:ln w="15875" cap="rnd" cmpd="sng" algn="ctr">
            <a:noFill/>
            <a:prstDash val="solid"/>
          </a:ln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minor">
            <a:schemeClr val="lt1"/>
          </a:fontRef>
        </p:style>
        <p:txBody>
          <a:bodyPr anchor="ctr">
            <a:noAutofit/>
          </a:bodyPr>
          <a:lstStyle>
            <a:lvl1pPr marL="0" indent="0">
              <a:buNone/>
              <a:defRPr sz="2200" b="1"/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304800" y="6409944"/>
            <a:ext cx="3581400" cy="365760"/>
          </a:xfrm>
        </p:spPr>
        <p:txBody>
          <a:bodyPr/>
          <a:lstStyle/>
          <a:p>
            <a:endParaRPr lang="en-US"/>
          </a:p>
        </p:txBody>
      </p:sp>
      <p:sp>
        <p:nvSpPr>
          <p:cNvPr id="15" name="Straight Connector 14"/>
          <p:cNvSpPr>
            <a:spLocks noChangeShapeType="1"/>
          </p:cNvSpPr>
          <p:nvPr/>
        </p:nvSpPr>
        <p:spPr bwMode="auto">
          <a:xfrm>
            <a:off x="152400" y="1280160"/>
            <a:ext cx="8833104" cy="0"/>
          </a:xfrm>
          <a:prstGeom prst="line">
            <a:avLst/>
          </a:prstGeom>
          <a:noFill/>
          <a:ln w="11430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8" name="Rectangle 17"/>
          <p:cNvSpPr>
            <a:spLocks noChangeArrowheads="1"/>
          </p:cNvSpPr>
          <p:nvPr/>
        </p:nvSpPr>
        <p:spPr bwMode="auto">
          <a:xfrm>
            <a:off x="152400" y="155448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24" name="Content Placeholder 23"/>
          <p:cNvSpPr>
            <a:spLocks noGrp="1"/>
          </p:cNvSpPr>
          <p:nvPr>
            <p:ph sz="quarter" idx="2"/>
          </p:nvPr>
        </p:nvSpPr>
        <p:spPr>
          <a:xfrm>
            <a:off x="301752" y="2471383"/>
            <a:ext cx="4041648" cy="3818404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26" name="Content Placeholder 25"/>
          <p:cNvSpPr>
            <a:spLocks noGrp="1"/>
          </p:cNvSpPr>
          <p:nvPr>
            <p:ph sz="quarter" idx="4"/>
          </p:nvPr>
        </p:nvSpPr>
        <p:spPr>
          <a:xfrm>
            <a:off x="4800600" y="2471383"/>
            <a:ext cx="4038600" cy="3822192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25" name="Oval 24"/>
          <p:cNvSpPr/>
          <p:nvPr/>
        </p:nvSpPr>
        <p:spPr>
          <a:xfrm>
            <a:off x="4267200" y="956036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7" name="Oval 26"/>
          <p:cNvSpPr/>
          <p:nvPr/>
        </p:nvSpPr>
        <p:spPr>
          <a:xfrm>
            <a:off x="4361688" y="1050524"/>
            <a:ext cx="420624" cy="420624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>
          <a:xfrm>
            <a:off x="4343400" y="1042416"/>
            <a:ext cx="457200" cy="441325"/>
          </a:xfrm>
        </p:spPr>
        <p:txBody>
          <a:bodyPr/>
          <a:lstStyle>
            <a:lvl1pPr algn="ctr">
              <a:defRPr/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23" name="Title 22"/>
          <p:cNvSpPr>
            <a:spLocks noGrp="1"/>
          </p:cNvSpPr>
          <p:nvPr>
            <p:ph type="title"/>
          </p:nvPr>
        </p:nvSpPr>
        <p:spPr/>
        <p:txBody>
          <a:bodyPr rtlCol="0" anchor="b" anchorCtr="0"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>
          <a:xfrm>
            <a:off x="4343400" y="1036020"/>
            <a:ext cx="457200" cy="441325"/>
          </a:xfrm>
        </p:spPr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8" name="Rectangle 7"/>
          <p:cNvSpPr>
            <a:spLocks noChangeArrowheads="1"/>
          </p:cNvSpPr>
          <p:nvPr/>
        </p:nvSpPr>
        <p:spPr bwMode="white">
          <a:xfrm>
            <a:off x="0" y="0"/>
            <a:ext cx="9144000" cy="155448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0" name="Rectangle 9"/>
          <p:cNvSpPr>
            <a:spLocks noChangeArrowheads="1"/>
          </p:cNvSpPr>
          <p:nvPr/>
        </p:nvSpPr>
        <p:spPr bwMode="white">
          <a:xfrm>
            <a:off x="899160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9" name="Rectangle 8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5" name="Rectangle 4"/>
          <p:cNvSpPr>
            <a:spLocks noChangeArrowheads="1"/>
          </p:cNvSpPr>
          <p:nvPr/>
        </p:nvSpPr>
        <p:spPr bwMode="auto">
          <a:xfrm>
            <a:off x="146304" y="6391656"/>
            <a:ext cx="8833104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6" name="Rectangle 5"/>
          <p:cNvSpPr>
            <a:spLocks noChangeArrowheads="1"/>
          </p:cNvSpPr>
          <p:nvPr/>
        </p:nvSpPr>
        <p:spPr bwMode="auto">
          <a:xfrm>
            <a:off x="152400" y="158496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4267200" y="6324600"/>
            <a:ext cx="609600" cy="441324"/>
          </a:xfrm>
        </p:spPr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" name="Rectangle 18"/>
          <p:cNvSpPr>
            <a:spLocks noChangeArrowheads="1"/>
          </p:cNvSpPr>
          <p:nvPr/>
        </p:nvSpPr>
        <p:spPr bwMode="auto">
          <a:xfrm>
            <a:off x="152400" y="152400"/>
            <a:ext cx="8833104" cy="304800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5" name="Rectangle 14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8" name="Rectangle 17"/>
          <p:cNvSpPr>
            <a:spLocks noChangeArrowheads="1"/>
          </p:cNvSpPr>
          <p:nvPr/>
        </p:nvSpPr>
        <p:spPr bwMode="white">
          <a:xfrm>
            <a:off x="899160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6" name="Rectangle 15"/>
          <p:cNvSpPr>
            <a:spLocks noChangeArrowheads="1"/>
          </p:cNvSpPr>
          <p:nvPr/>
        </p:nvSpPr>
        <p:spPr bwMode="white">
          <a:xfrm>
            <a:off x="0" y="0"/>
            <a:ext cx="9144000" cy="118872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7" name="Rectangle 16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3" name="Rectangle 12"/>
          <p:cNvSpPr/>
          <p:nvPr/>
        </p:nvSpPr>
        <p:spPr>
          <a:xfrm>
            <a:off x="152400" y="609600"/>
            <a:ext cx="2743200" cy="5867400"/>
          </a:xfrm>
          <a:prstGeom prst="rect">
            <a:avLst/>
          </a:prstGeom>
          <a:solidFill>
            <a:schemeClr val="accent1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81000" y="914400"/>
            <a:ext cx="2362200" cy="990600"/>
          </a:xfrm>
        </p:spPr>
        <p:txBody>
          <a:bodyPr anchor="b">
            <a:noAutofit/>
          </a:bodyPr>
          <a:lstStyle>
            <a:lvl1pPr algn="l">
              <a:buNone/>
              <a:defRPr sz="2200" b="1">
                <a:solidFill>
                  <a:srgbClr val="FFFFFF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381000" y="1981200"/>
            <a:ext cx="2362200" cy="4144963"/>
          </a:xfrm>
        </p:spPr>
        <p:txBody>
          <a:bodyPr/>
          <a:lstStyle>
            <a:lvl1pPr marL="0" indent="0">
              <a:spcAft>
                <a:spcPts val="1000"/>
              </a:spcAft>
              <a:buNone/>
              <a:defRPr sz="1600">
                <a:solidFill>
                  <a:srgbClr val="FFFFFF"/>
                </a:solidFill>
              </a:defRPr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8" name="Rectangle 7"/>
          <p:cNvSpPr>
            <a:spLocks noChangeArrowheads="1"/>
          </p:cNvSpPr>
          <p:nvPr/>
        </p:nvSpPr>
        <p:spPr bwMode="auto">
          <a:xfrm>
            <a:off x="152400" y="152400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9" name="Straight Connector 8"/>
          <p:cNvSpPr>
            <a:spLocks noChangeShapeType="1"/>
          </p:cNvSpPr>
          <p:nvPr/>
        </p:nvSpPr>
        <p:spPr bwMode="auto">
          <a:xfrm>
            <a:off x="152400" y="533400"/>
            <a:ext cx="8833104" cy="0"/>
          </a:xfrm>
          <a:prstGeom prst="line">
            <a:avLst/>
          </a:prstGeom>
          <a:noFill/>
          <a:ln w="11430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20" name="Content Placeholder 19"/>
          <p:cNvSpPr>
            <a:spLocks noGrp="1"/>
          </p:cNvSpPr>
          <p:nvPr>
            <p:ph sz="quarter" idx="1"/>
          </p:nvPr>
        </p:nvSpPr>
        <p:spPr>
          <a:xfrm>
            <a:off x="3124200" y="685800"/>
            <a:ext cx="5638800" cy="54102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0" name="Oval 9"/>
          <p:cNvSpPr/>
          <p:nvPr/>
        </p:nvSpPr>
        <p:spPr>
          <a:xfrm>
            <a:off x="1295400" y="228600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1" name="Oval 10"/>
          <p:cNvSpPr/>
          <p:nvPr/>
        </p:nvSpPr>
        <p:spPr>
          <a:xfrm>
            <a:off x="1389888" y="323088"/>
            <a:ext cx="420624" cy="420624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1371600" y="312738"/>
            <a:ext cx="457200" cy="441325"/>
          </a:xfrm>
        </p:spPr>
        <p:txBody>
          <a:bodyPr/>
          <a:lstStyle>
            <a:lvl1pPr>
              <a:defRPr>
                <a:solidFill>
                  <a:schemeClr val="accent3">
                    <a:shade val="75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21" name="Rectangle 20"/>
          <p:cNvSpPr>
            <a:spLocks noChangeArrowheads="1"/>
          </p:cNvSpPr>
          <p:nvPr/>
        </p:nvSpPr>
        <p:spPr bwMode="auto">
          <a:xfrm>
            <a:off x="149352" y="6388385"/>
            <a:ext cx="8833104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301752" y="6410848"/>
            <a:ext cx="3383280" cy="365760"/>
          </a:xfrm>
        </p:spPr>
        <p:txBody>
          <a:bodyPr/>
          <a:lstStyle/>
          <a:p>
            <a:endParaRPr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Straight Connector 20"/>
          <p:cNvSpPr>
            <a:spLocks noChangeShapeType="1"/>
          </p:cNvSpPr>
          <p:nvPr/>
        </p:nvSpPr>
        <p:spPr bwMode="auto">
          <a:xfrm>
            <a:off x="152400" y="533400"/>
            <a:ext cx="8833104" cy="0"/>
          </a:xfrm>
          <a:prstGeom prst="line">
            <a:avLst/>
          </a:prstGeom>
          <a:noFill/>
          <a:ln w="11430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9" name="Rectangle 18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6" name="Rectangle 15"/>
          <p:cNvSpPr>
            <a:spLocks noChangeArrowheads="1"/>
          </p:cNvSpPr>
          <p:nvPr/>
        </p:nvSpPr>
        <p:spPr bwMode="white">
          <a:xfrm>
            <a:off x="899160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7" name="Rectangle 16"/>
          <p:cNvSpPr>
            <a:spLocks noChangeArrowheads="1"/>
          </p:cNvSpPr>
          <p:nvPr/>
        </p:nvSpPr>
        <p:spPr bwMode="white">
          <a:xfrm>
            <a:off x="0" y="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8" name="Rectangle 17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20" name="Rectangle 19"/>
          <p:cNvSpPr>
            <a:spLocks noChangeArrowheads="1"/>
          </p:cNvSpPr>
          <p:nvPr/>
        </p:nvSpPr>
        <p:spPr bwMode="auto">
          <a:xfrm>
            <a:off x="152400" y="152400"/>
            <a:ext cx="8833104" cy="301752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8" name="Rectangle 7"/>
          <p:cNvSpPr/>
          <p:nvPr/>
        </p:nvSpPr>
        <p:spPr>
          <a:xfrm>
            <a:off x="152400" y="609600"/>
            <a:ext cx="2743200" cy="5867400"/>
          </a:xfrm>
          <a:prstGeom prst="rect">
            <a:avLst/>
          </a:prstGeom>
          <a:solidFill>
            <a:schemeClr val="accent1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5" name="Rectangle 14"/>
          <p:cNvSpPr>
            <a:spLocks noChangeArrowheads="1"/>
          </p:cNvSpPr>
          <p:nvPr/>
        </p:nvSpPr>
        <p:spPr bwMode="auto">
          <a:xfrm>
            <a:off x="152400" y="155448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12" name="Oval 11"/>
          <p:cNvSpPr/>
          <p:nvPr/>
        </p:nvSpPr>
        <p:spPr>
          <a:xfrm>
            <a:off x="1295400" y="228600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3" name="Oval 12"/>
          <p:cNvSpPr/>
          <p:nvPr/>
        </p:nvSpPr>
        <p:spPr>
          <a:xfrm>
            <a:off x="1389888" y="323088"/>
            <a:ext cx="420624" cy="420624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1371600" y="312738"/>
            <a:ext cx="457200" cy="441325"/>
          </a:xfrm>
        </p:spPr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00375" y="5029200"/>
            <a:ext cx="5867400" cy="1219200"/>
          </a:xfrm>
        </p:spPr>
        <p:txBody>
          <a:bodyPr anchor="t">
            <a:noAutofit/>
          </a:bodyPr>
          <a:lstStyle>
            <a:lvl1pPr algn="l">
              <a:buNone/>
              <a:defRPr sz="2400" b="1">
                <a:solidFill>
                  <a:schemeClr val="tx2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3000375" y="609600"/>
            <a:ext cx="5867400" cy="4267200"/>
          </a:xfrm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en-US" smtClean="0"/>
              <a:t>Click icon to add picture</a:t>
            </a:r>
            <a:endParaRPr kumimoji="0"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381000" y="990600"/>
            <a:ext cx="2438400" cy="5257800"/>
          </a:xfrm>
        </p:spPr>
        <p:txBody>
          <a:bodyPr/>
          <a:lstStyle>
            <a:lvl1pPr marL="0" indent="0">
              <a:spcAft>
                <a:spcPts val="1000"/>
              </a:spcAft>
              <a:buFontTx/>
              <a:buNone/>
              <a:defRPr sz="1600">
                <a:solidFill>
                  <a:srgbClr val="FFFFFF"/>
                </a:solidFill>
              </a:defRPr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22" name="Rectangle 21"/>
          <p:cNvSpPr>
            <a:spLocks noChangeArrowheads="1"/>
          </p:cNvSpPr>
          <p:nvPr/>
        </p:nvSpPr>
        <p:spPr bwMode="auto">
          <a:xfrm>
            <a:off x="149352" y="6388385"/>
            <a:ext cx="8833104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5788152" y="6404984"/>
            <a:ext cx="3044952" cy="365760"/>
          </a:xfrm>
        </p:spPr>
        <p:txBody>
          <a:bodyPr/>
          <a:lstStyle/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301752" y="6410848"/>
            <a:ext cx="3584448" cy="365760"/>
          </a:xfrm>
        </p:spPr>
        <p:txBody>
          <a:bodyPr/>
          <a:lstStyle/>
          <a:p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8" name="Rectangle 7"/>
          <p:cNvSpPr>
            <a:spLocks noChangeArrowheads="1"/>
          </p:cNvSpPr>
          <p:nvPr/>
        </p:nvSpPr>
        <p:spPr bwMode="white">
          <a:xfrm>
            <a:off x="7010400" y="0"/>
            <a:ext cx="21336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9" name="Rectangle 8"/>
          <p:cNvSpPr>
            <a:spLocks noChangeArrowheads="1"/>
          </p:cNvSpPr>
          <p:nvPr/>
        </p:nvSpPr>
        <p:spPr bwMode="white">
          <a:xfrm>
            <a:off x="0" y="0"/>
            <a:ext cx="9144000" cy="155448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0" name="Rectangle 9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1" name="Rectangle 10"/>
          <p:cNvSpPr>
            <a:spLocks noChangeArrowheads="1"/>
          </p:cNvSpPr>
          <p:nvPr/>
        </p:nvSpPr>
        <p:spPr bwMode="auto">
          <a:xfrm>
            <a:off x="146304" y="6391656"/>
            <a:ext cx="8833104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2" name="Rectangle 11"/>
          <p:cNvSpPr>
            <a:spLocks noChangeArrowheads="1"/>
          </p:cNvSpPr>
          <p:nvPr/>
        </p:nvSpPr>
        <p:spPr bwMode="auto">
          <a:xfrm>
            <a:off x="152400" y="155448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13" name="Straight Connector 12"/>
          <p:cNvSpPr>
            <a:spLocks noChangeShapeType="1"/>
          </p:cNvSpPr>
          <p:nvPr/>
        </p:nvSpPr>
        <p:spPr bwMode="auto">
          <a:xfrm rot="5400000">
            <a:off x="4021836" y="3278124"/>
            <a:ext cx="6245352" cy="0"/>
          </a:xfrm>
          <a:prstGeom prst="line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4" name="Oval 13"/>
          <p:cNvSpPr/>
          <p:nvPr/>
        </p:nvSpPr>
        <p:spPr>
          <a:xfrm>
            <a:off x="6839712" y="2925763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5" name="Oval 14"/>
          <p:cNvSpPr/>
          <p:nvPr/>
        </p:nvSpPr>
        <p:spPr>
          <a:xfrm>
            <a:off x="6934200" y="3020251"/>
            <a:ext cx="420624" cy="420624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915912" y="3009901"/>
            <a:ext cx="457200" cy="441325"/>
          </a:xfrm>
        </p:spPr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304800" y="304800"/>
            <a:ext cx="6553200" cy="5821366"/>
          </a:xfrm>
        </p:spPr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391400" y="304801"/>
            <a:ext cx="1447800" cy="5851525"/>
          </a:xfrm>
        </p:spPr>
        <p:txBody>
          <a:bodyPr vert="eaVert"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bl">
  <p:cSld name="Title and Tab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2000" y="762000"/>
            <a:ext cx="7924800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able Placeholder 2"/>
          <p:cNvSpPr>
            <a:spLocks noGrp="1"/>
          </p:cNvSpPr>
          <p:nvPr>
            <p:ph type="tbl" idx="1"/>
          </p:nvPr>
        </p:nvSpPr>
        <p:spPr>
          <a:xfrm>
            <a:off x="838200" y="2362200"/>
            <a:ext cx="7693025" cy="3724275"/>
          </a:xfrm>
        </p:spPr>
        <p:txBody>
          <a:bodyPr/>
          <a:lstStyle/>
          <a:p>
            <a:pPr lvl="0"/>
            <a:endParaRPr lang="en-US" noProof="0" smtClean="0"/>
          </a:p>
        </p:txBody>
      </p:sp>
      <p:sp>
        <p:nvSpPr>
          <p:cNvPr id="4" name="Rectangle 11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12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13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FB34FF26-689B-4B2C-8E8C-12DB511248F1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7186430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Rectangle 16"/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6" name="Rectangle 15"/>
          <p:cNvSpPr>
            <a:spLocks noChangeArrowheads="1"/>
          </p:cNvSpPr>
          <p:nvPr/>
        </p:nvSpPr>
        <p:spPr bwMode="white">
          <a:xfrm>
            <a:off x="0" y="0"/>
            <a:ext cx="9144000" cy="1393371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8" name="Rectangle 17"/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9" name="Rectangle 18"/>
          <p:cNvSpPr>
            <a:spLocks noChangeArrowheads="1"/>
          </p:cNvSpPr>
          <p:nvPr/>
        </p:nvSpPr>
        <p:spPr bwMode="white">
          <a:xfrm>
            <a:off x="8991600" y="0"/>
            <a:ext cx="152400" cy="6858000"/>
          </a:xfrm>
          <a:prstGeom prst="rect">
            <a:avLst/>
          </a:prstGeom>
          <a:solidFill>
            <a:srgbClr val="FFFFFF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9" name="Rectangle 8"/>
          <p:cNvSpPr>
            <a:spLocks noChangeArrowheads="1"/>
          </p:cNvSpPr>
          <p:nvPr/>
        </p:nvSpPr>
        <p:spPr bwMode="auto">
          <a:xfrm>
            <a:off x="149352" y="6388385"/>
            <a:ext cx="8833104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4" name="Date Placeholder 13"/>
          <p:cNvSpPr>
            <a:spLocks noGrp="1"/>
          </p:cNvSpPr>
          <p:nvPr>
            <p:ph type="dt" sz="half" idx="2"/>
          </p:nvPr>
        </p:nvSpPr>
        <p:spPr>
          <a:xfrm>
            <a:off x="5791200" y="6404984"/>
            <a:ext cx="3044952" cy="365760"/>
          </a:xfrm>
          <a:prstGeom prst="rect">
            <a:avLst/>
          </a:prstGeom>
        </p:spPr>
        <p:txBody>
          <a:bodyPr vert="horz"/>
          <a:lstStyle>
            <a:lvl1pPr algn="r" eaLnBrk="1" latinLnBrk="0" hangingPunct="1">
              <a:defRPr kumimoji="0" sz="1400">
                <a:solidFill>
                  <a:srgbClr val="FFFFFF"/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3"/>
          </p:nvPr>
        </p:nvSpPr>
        <p:spPr>
          <a:xfrm>
            <a:off x="304800" y="6410848"/>
            <a:ext cx="3581400" cy="365760"/>
          </a:xfrm>
          <a:prstGeom prst="rect">
            <a:avLst/>
          </a:prstGeom>
        </p:spPr>
        <p:txBody>
          <a:bodyPr vert="horz"/>
          <a:lstStyle>
            <a:lvl1pPr algn="l" eaLnBrk="1" latinLnBrk="0" hangingPunct="1">
              <a:defRPr kumimoji="0" sz="1200">
                <a:solidFill>
                  <a:srgbClr val="FFFFFF"/>
                </a:solidFill>
              </a:defRPr>
            </a:lvl1pPr>
          </a:lstStyle>
          <a:p>
            <a:endParaRPr lang="en-US"/>
          </a:p>
        </p:txBody>
      </p:sp>
      <p:sp>
        <p:nvSpPr>
          <p:cNvPr id="8" name="Rectangle 7"/>
          <p:cNvSpPr>
            <a:spLocks noChangeArrowheads="1"/>
          </p:cNvSpPr>
          <p:nvPr/>
        </p:nvSpPr>
        <p:spPr bwMode="auto">
          <a:xfrm>
            <a:off x="152400" y="155448"/>
            <a:ext cx="8833104" cy="6547104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 dirty="0"/>
          </a:p>
        </p:txBody>
      </p:sp>
      <p:sp>
        <p:nvSpPr>
          <p:cNvPr id="10" name="Straight Connector 9"/>
          <p:cNvSpPr>
            <a:spLocks noChangeShapeType="1"/>
          </p:cNvSpPr>
          <p:nvPr/>
        </p:nvSpPr>
        <p:spPr bwMode="auto">
          <a:xfrm>
            <a:off x="152400" y="1276743"/>
            <a:ext cx="8833104" cy="0"/>
          </a:xfrm>
          <a:prstGeom prst="line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anchor="ctr" compatLnSpc="1"/>
          <a:lstStyle/>
          <a:p>
            <a:endParaRPr kumimoji="0" lang="en-US"/>
          </a:p>
        </p:txBody>
      </p:sp>
      <p:sp>
        <p:nvSpPr>
          <p:cNvPr id="12" name="Oval 11"/>
          <p:cNvSpPr/>
          <p:nvPr/>
        </p:nvSpPr>
        <p:spPr>
          <a:xfrm>
            <a:off x="4267200" y="956036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5" name="Oval 14"/>
          <p:cNvSpPr/>
          <p:nvPr/>
        </p:nvSpPr>
        <p:spPr>
          <a:xfrm>
            <a:off x="4361688" y="1050524"/>
            <a:ext cx="420624" cy="420624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3" name="Slide Number Placeholder 22"/>
          <p:cNvSpPr>
            <a:spLocks noGrp="1"/>
          </p:cNvSpPr>
          <p:nvPr>
            <p:ph type="sldNum" sz="quarter" idx="4"/>
          </p:nvPr>
        </p:nvSpPr>
        <p:spPr>
          <a:xfrm>
            <a:off x="4343400" y="1040174"/>
            <a:ext cx="457200" cy="441325"/>
          </a:xfrm>
          <a:prstGeom prst="rect">
            <a:avLst/>
          </a:prstGeom>
        </p:spPr>
        <p:txBody>
          <a:bodyPr vert="horz" lIns="45720" rIns="45720" anchor="ctr">
            <a:normAutofit/>
          </a:bodyPr>
          <a:lstStyle>
            <a:lvl1pPr algn="ctr" eaLnBrk="1" latinLnBrk="0" hangingPunct="1">
              <a:defRPr kumimoji="0" sz="1600">
                <a:solidFill>
                  <a:schemeClr val="accent3">
                    <a:shade val="75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22" name="Title Placeholder 21"/>
          <p:cNvSpPr>
            <a:spLocks noGrp="1"/>
          </p:cNvSpPr>
          <p:nvPr>
            <p:ph type="title"/>
          </p:nvPr>
        </p:nvSpPr>
        <p:spPr>
          <a:xfrm>
            <a:off x="301752" y="228600"/>
            <a:ext cx="8534400" cy="758952"/>
          </a:xfrm>
          <a:prstGeom prst="rect">
            <a:avLst/>
          </a:prstGeom>
        </p:spPr>
        <p:txBody>
          <a:bodyPr vert="horz" anchor="b">
            <a:normAutofit/>
          </a:bodyPr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3" name="Text Placeholder 12"/>
          <p:cNvSpPr>
            <a:spLocks noGrp="1"/>
          </p:cNvSpPr>
          <p:nvPr>
            <p:ph type="body" idx="1"/>
          </p:nvPr>
        </p:nvSpPr>
        <p:spPr>
          <a:xfrm>
            <a:off x="301752" y="1524000"/>
            <a:ext cx="8534400" cy="4599432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2" r:id="rId1"/>
    <p:sldLayoutId id="2147483663" r:id="rId2"/>
    <p:sldLayoutId id="2147483664" r:id="rId3"/>
    <p:sldLayoutId id="2147483665" r:id="rId4"/>
    <p:sldLayoutId id="2147483666" r:id="rId5"/>
    <p:sldLayoutId id="2147483667" r:id="rId6"/>
    <p:sldLayoutId id="2147483668" r:id="rId7"/>
    <p:sldLayoutId id="2147483669" r:id="rId8"/>
    <p:sldLayoutId id="2147483670" r:id="rId9"/>
    <p:sldLayoutId id="2147483671" r:id="rId10"/>
    <p:sldLayoutId id="2147483672" r:id="rId11"/>
    <p:sldLayoutId id="2147483673" r:id="rId12"/>
  </p:sldLayoutIdLst>
  <p:txStyles>
    <p:titleStyle>
      <a:lvl1pPr algn="ctr" rtl="0" eaLnBrk="1" latinLnBrk="0" hangingPunct="1">
        <a:spcBef>
          <a:spcPct val="0"/>
        </a:spcBef>
        <a:buNone/>
        <a:defRPr kumimoji="0" sz="3300" kern="1200">
          <a:solidFill>
            <a:schemeClr val="accent3">
              <a:shade val="75000"/>
            </a:schemeClr>
          </a:solidFill>
          <a:latin typeface="+mj-lt"/>
          <a:ea typeface="+mj-ea"/>
          <a:cs typeface="+mj-cs"/>
        </a:defRPr>
      </a:lvl1pPr>
    </p:titleStyle>
    <p:bodyStyle>
      <a:lvl1pPr marL="274320" indent="-274320" algn="l" rtl="0" eaLnBrk="1" latinLnBrk="0" hangingPunct="1">
        <a:spcBef>
          <a:spcPct val="20000"/>
        </a:spcBef>
        <a:buClr>
          <a:schemeClr val="accent1"/>
        </a:buClr>
        <a:buSzPct val="85000"/>
        <a:buFont typeface="Wingdings 2"/>
        <a:buChar char=""/>
        <a:defRPr kumimoji="0" sz="2700" kern="1200">
          <a:solidFill>
            <a:schemeClr val="tx1"/>
          </a:solidFill>
          <a:latin typeface="+mn-lt"/>
          <a:ea typeface="+mn-ea"/>
          <a:cs typeface="+mn-cs"/>
        </a:defRPr>
      </a:lvl1pPr>
      <a:lvl2pPr marL="548640" indent="-274320" algn="l" rtl="0" eaLnBrk="1" latinLnBrk="0" hangingPunct="1">
        <a:spcBef>
          <a:spcPct val="20000"/>
        </a:spcBef>
        <a:buClr>
          <a:schemeClr val="accent2"/>
        </a:buClr>
        <a:buSzPct val="70000"/>
        <a:buFont typeface="Wingdings"/>
        <a:buChar char=""/>
        <a:defRPr kumimoji="0" sz="2200" kern="1200">
          <a:solidFill>
            <a:schemeClr val="tx2"/>
          </a:solidFill>
          <a:latin typeface="+mn-lt"/>
          <a:ea typeface="+mn-ea"/>
          <a:cs typeface="+mn-cs"/>
        </a:defRPr>
      </a:lvl2pPr>
      <a:lvl3pPr marL="822960" indent="-228600" algn="l" rtl="0" eaLnBrk="1" latinLnBrk="0" hangingPunct="1">
        <a:spcBef>
          <a:spcPct val="20000"/>
        </a:spcBef>
        <a:buClr>
          <a:schemeClr val="accent3"/>
        </a:buClr>
        <a:buSzPct val="75000"/>
        <a:buFont typeface="Wingdings 2"/>
        <a:buChar char="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097280" indent="-228600" algn="l" rtl="0" eaLnBrk="1" latinLnBrk="0" hangingPunct="1">
        <a:spcBef>
          <a:spcPct val="20000"/>
        </a:spcBef>
        <a:buClr>
          <a:schemeClr val="accent4"/>
        </a:buClr>
        <a:buSzPct val="70000"/>
        <a:buFont typeface="Wingdings"/>
        <a:buChar char=""/>
        <a:defRPr kumimoji="0" sz="2000" kern="1200">
          <a:solidFill>
            <a:schemeClr val="tx2"/>
          </a:solidFill>
          <a:latin typeface="+mn-lt"/>
          <a:ea typeface="+mn-ea"/>
          <a:cs typeface="+mn-cs"/>
        </a:defRPr>
      </a:lvl4pPr>
      <a:lvl5pPr marL="1371600" indent="-228600" algn="l" rtl="0" eaLnBrk="1" latinLnBrk="0" hangingPunct="1">
        <a:spcBef>
          <a:spcPct val="20000"/>
        </a:spcBef>
        <a:buClr>
          <a:schemeClr val="accent5"/>
        </a:buClr>
        <a:buFontTx/>
        <a:buChar char="•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1645920" indent="-182880" algn="l" rtl="0" eaLnBrk="1" latinLnBrk="0" hangingPunct="1">
        <a:spcBef>
          <a:spcPct val="20000"/>
        </a:spcBef>
        <a:buClr>
          <a:schemeClr val="accent6"/>
        </a:buClr>
        <a:buSzPct val="80000"/>
        <a:buFont typeface="Wingdings 2"/>
        <a:buChar char="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920240" indent="-182880" algn="l" rtl="0" eaLnBrk="1" latinLnBrk="0" hangingPunct="1">
        <a:spcBef>
          <a:spcPct val="20000"/>
        </a:spcBef>
        <a:buClr>
          <a:schemeClr val="accent1">
            <a:shade val="75000"/>
          </a:schemeClr>
        </a:buClr>
        <a:buSzPct val="90000"/>
        <a:buChar char="•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2103120" indent="-182880" algn="l" rtl="0" eaLnBrk="1" latinLnBrk="0" hangingPunct="1">
        <a:spcBef>
          <a:spcPct val="20000"/>
        </a:spcBef>
        <a:buClr>
          <a:schemeClr val="accent4">
            <a:shade val="75000"/>
          </a:schemeClr>
        </a:buClr>
        <a:buChar char="•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377440" indent="-182880" algn="l" rtl="0" eaLnBrk="1" latinLnBrk="0" hangingPunct="1">
        <a:spcBef>
          <a:spcPct val="20000"/>
        </a:spcBef>
        <a:buClr>
          <a:schemeClr val="accent2">
            <a:shade val="75000"/>
          </a:schemeClr>
        </a:buClr>
        <a:buSzPct val="90000"/>
        <a:buChar char="•"/>
        <a:defRPr kumimoji="0" sz="1400" kern="1200" cap="all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10.png"/><Relationship Id="rId4" Type="http://schemas.openxmlformats.org/officeDocument/2006/relationships/image" Target="../media/image9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4.png"/><Relationship Id="rId4" Type="http://schemas.openxmlformats.org/officeDocument/2006/relationships/image" Target="../media/image13.jpeg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3400" y="1752600"/>
            <a:ext cx="8229600" cy="1143000"/>
          </a:xfrm>
        </p:spPr>
        <p:txBody>
          <a:bodyPr>
            <a:noAutofit/>
          </a:bodyPr>
          <a:lstStyle/>
          <a:p>
            <a:r>
              <a:rPr lang="en-US" sz="4800" b="1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NEWCASTLE DISEASE (RANIKHET DISEASE)</a:t>
            </a:r>
            <a:endParaRPr lang="en-US" sz="4800" b="1" dirty="0">
              <a:solidFill>
                <a:srgbClr val="FFFF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1026" name="Picture 2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381000" y="4953000"/>
            <a:ext cx="6462320" cy="168264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53000" y="2895600"/>
            <a:ext cx="3733799" cy="255428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69982359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GB" sz="2800" dirty="0" smtClean="0">
                <a:latin typeface="Times New Roman" pitchFamily="18" charset="0"/>
                <a:cs typeface="Times New Roman" pitchFamily="18" charset="0"/>
              </a:rPr>
              <a:t>INTRODUCTION</a:t>
            </a:r>
            <a:endParaRPr lang="en-GB" sz="28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1267" name="Rectangle 3"/>
          <p:cNvSpPr>
            <a:spLocks noGrp="1" noChangeArrowheads="1"/>
          </p:cNvSpPr>
          <p:nvPr>
            <p:ph sz="quarter" idx="1"/>
          </p:nvPr>
        </p:nvSpPr>
        <p:spPr/>
        <p:txBody>
          <a:bodyPr>
            <a:normAutofit fontScale="92500" lnSpcReduction="20000"/>
          </a:bodyPr>
          <a:lstStyle/>
          <a:p>
            <a:pPr>
              <a:lnSpc>
                <a:spcPct val="90000"/>
              </a:lnSpc>
            </a:pPr>
            <a:r>
              <a:rPr lang="en-GB" sz="2400" b="1" dirty="0" err="1">
                <a:latin typeface="Times New Roman" pitchFamily="18" charset="0"/>
                <a:cs typeface="Times New Roman" pitchFamily="18" charset="0"/>
              </a:rPr>
              <a:t>Notifiable</a:t>
            </a:r>
            <a:r>
              <a:rPr lang="en-GB" sz="2400" b="1" dirty="0">
                <a:latin typeface="Times New Roman" pitchFamily="18" charset="0"/>
                <a:cs typeface="Times New Roman" pitchFamily="18" charset="0"/>
              </a:rPr>
              <a:t> disease !</a:t>
            </a:r>
          </a:p>
          <a:p>
            <a:pPr>
              <a:lnSpc>
                <a:spcPct val="90000"/>
              </a:lnSpc>
            </a:pPr>
            <a:r>
              <a:rPr lang="en-GB" sz="2400" dirty="0">
                <a:latin typeface="Times New Roman" pitchFamily="18" charset="0"/>
                <a:cs typeface="Times New Roman" pitchFamily="18" charset="0"/>
              </a:rPr>
              <a:t>Avian </a:t>
            </a:r>
            <a:r>
              <a:rPr lang="en-GB" sz="2400" dirty="0" err="1">
                <a:latin typeface="Times New Roman" pitchFamily="18" charset="0"/>
                <a:cs typeface="Times New Roman" pitchFamily="18" charset="0"/>
              </a:rPr>
              <a:t>paramyxovirus</a:t>
            </a:r>
            <a:r>
              <a:rPr lang="en-GB" sz="2400" dirty="0">
                <a:latin typeface="Times New Roman" pitchFamily="18" charset="0"/>
                <a:cs typeface="Times New Roman" pitchFamily="18" charset="0"/>
              </a:rPr>
              <a:t> (</a:t>
            </a:r>
            <a:r>
              <a:rPr lang="hu-HU" sz="2400" dirty="0">
                <a:latin typeface="Times New Roman" pitchFamily="18" charset="0"/>
                <a:cs typeface="Times New Roman" pitchFamily="18" charset="0"/>
              </a:rPr>
              <a:t>ser</a:t>
            </a:r>
            <a:r>
              <a:rPr lang="en-GB" sz="2400" dirty="0" err="1">
                <a:latin typeface="Times New Roman" pitchFamily="18" charset="0"/>
                <a:cs typeface="Times New Roman" pitchFamily="18" charset="0"/>
              </a:rPr>
              <a:t>otype</a:t>
            </a:r>
            <a:r>
              <a:rPr lang="en-GB" sz="2400" dirty="0">
                <a:latin typeface="Times New Roman" pitchFamily="18" charset="0"/>
                <a:cs typeface="Times New Roman" pitchFamily="18" charset="0"/>
              </a:rPr>
              <a:t> 1,   8 genotypes)</a:t>
            </a:r>
          </a:p>
          <a:p>
            <a:pPr>
              <a:lnSpc>
                <a:spcPct val="90000"/>
              </a:lnSpc>
            </a:pPr>
            <a:r>
              <a:rPr lang="en-GB" sz="2400" dirty="0">
                <a:latin typeface="Times New Roman" pitchFamily="18" charset="0"/>
                <a:cs typeface="Times New Roman" pitchFamily="18" charset="0"/>
              </a:rPr>
              <a:t>different </a:t>
            </a:r>
            <a:r>
              <a:rPr lang="en-GB" sz="2400" dirty="0" err="1">
                <a:latin typeface="Times New Roman" pitchFamily="18" charset="0"/>
                <a:cs typeface="Times New Roman" pitchFamily="18" charset="0"/>
              </a:rPr>
              <a:t>pathogenity</a:t>
            </a:r>
            <a:r>
              <a:rPr lang="en-GB" sz="2400" dirty="0">
                <a:latin typeface="Times New Roman" pitchFamily="18" charset="0"/>
                <a:cs typeface="Times New Roman" pitchFamily="18" charset="0"/>
              </a:rPr>
              <a:t> (v, m, l, a)</a:t>
            </a:r>
          </a:p>
          <a:p>
            <a:pPr>
              <a:lnSpc>
                <a:spcPct val="90000"/>
              </a:lnSpc>
            </a:pPr>
            <a:r>
              <a:rPr lang="en-GB" sz="2400" dirty="0">
                <a:latin typeface="Times New Roman" pitchFamily="18" charset="0"/>
                <a:cs typeface="Times New Roman" pitchFamily="18" charset="0"/>
              </a:rPr>
              <a:t>chicken, pheasant, turkey, pigeon, wild birds </a:t>
            </a:r>
            <a:br>
              <a:rPr lang="en-GB" sz="2400" dirty="0">
                <a:latin typeface="Times New Roman" pitchFamily="18" charset="0"/>
                <a:cs typeface="Times New Roman" pitchFamily="18" charset="0"/>
              </a:rPr>
            </a:br>
            <a:r>
              <a:rPr lang="en-GB" sz="2400" dirty="0">
                <a:latin typeface="Times New Roman" pitchFamily="18" charset="0"/>
                <a:cs typeface="Times New Roman" pitchFamily="18" charset="0"/>
              </a:rPr>
              <a:t>(water fowl)</a:t>
            </a:r>
          </a:p>
          <a:p>
            <a:pPr>
              <a:lnSpc>
                <a:spcPct val="90000"/>
              </a:lnSpc>
            </a:pPr>
            <a:r>
              <a:rPr lang="en-GB" sz="2400" b="1" dirty="0">
                <a:latin typeface="Times New Roman" pitchFamily="18" charset="0"/>
                <a:cs typeface="Times New Roman" pitchFamily="18" charset="0"/>
              </a:rPr>
              <a:t>Sensitivity</a:t>
            </a:r>
            <a:r>
              <a:rPr lang="en-GB" sz="2400" dirty="0">
                <a:latin typeface="Times New Roman" pitchFamily="18" charset="0"/>
                <a:cs typeface="Times New Roman" pitchFamily="18" charset="0"/>
              </a:rPr>
              <a:t>: 56 °C  - 3 min</a:t>
            </a:r>
            <a:br>
              <a:rPr lang="en-GB" sz="2400" dirty="0">
                <a:latin typeface="Times New Roman" pitchFamily="18" charset="0"/>
                <a:cs typeface="Times New Roman" pitchFamily="18" charset="0"/>
              </a:rPr>
            </a:br>
            <a:r>
              <a:rPr lang="en-GB" sz="2400" dirty="0">
                <a:latin typeface="Times New Roman" pitchFamily="18" charset="0"/>
                <a:cs typeface="Times New Roman" pitchFamily="18" charset="0"/>
              </a:rPr>
              <a:t>		   pH 3 - 3 min</a:t>
            </a:r>
            <a:r>
              <a:rPr lang="hu-HU" sz="2400" dirty="0">
                <a:latin typeface="Times New Roman" pitchFamily="18" charset="0"/>
                <a:cs typeface="Times New Roman" pitchFamily="18" charset="0"/>
              </a:rPr>
              <a:t>	</a:t>
            </a:r>
            <a:r>
              <a:rPr lang="en-GB" sz="2400" dirty="0" err="1" smtClean="0">
                <a:latin typeface="Times New Roman" pitchFamily="18" charset="0"/>
                <a:cs typeface="Times New Roman" pitchFamily="18" charset="0"/>
              </a:rPr>
              <a:t>disinfectan</a:t>
            </a:r>
            <a:r>
              <a:rPr lang="hu-HU" sz="2400" dirty="0">
                <a:latin typeface="Times New Roman" pitchFamily="18" charset="0"/>
                <a:cs typeface="Times New Roman" pitchFamily="18" charset="0"/>
              </a:rPr>
              <a:t>t</a:t>
            </a:r>
          </a:p>
          <a:p>
            <a:pPr>
              <a:lnSpc>
                <a:spcPct val="90000"/>
              </a:lnSpc>
            </a:pPr>
            <a:endParaRPr lang="en-GB" sz="2400" dirty="0" smtClean="0"/>
          </a:p>
          <a:p>
            <a:pPr algn="just"/>
            <a:r>
              <a:rPr lang="en-US" sz="2400" b="1" dirty="0"/>
              <a:t>Newcastle disease</a:t>
            </a:r>
            <a:r>
              <a:rPr lang="en-US" sz="2400" dirty="0"/>
              <a:t> is a contagious viral avian disease affecting many domestic and wild bird species; it is transmissible to humans.</a:t>
            </a:r>
          </a:p>
          <a:p>
            <a:pPr algn="just"/>
            <a:endParaRPr lang="en-US" sz="2400" dirty="0"/>
          </a:p>
          <a:p>
            <a:pPr algn="just"/>
            <a:r>
              <a:rPr lang="en-US" sz="2400" dirty="0"/>
              <a:t>Newcastle disease was first identified in Java, Indonesia, in 1926, and in 1927, in Newcastle-upon-Tyne, England (whence it got its name).</a:t>
            </a:r>
          </a:p>
          <a:p>
            <a:pPr>
              <a:lnSpc>
                <a:spcPct val="90000"/>
              </a:lnSpc>
            </a:pPr>
            <a:endParaRPr lang="en-GB" sz="2400" dirty="0"/>
          </a:p>
        </p:txBody>
      </p:sp>
    </p:spTree>
    <p:extLst>
      <p:ext uri="{BB962C8B-B14F-4D97-AF65-F5344CB8AC3E}">
        <p14:creationId xmlns:p14="http://schemas.microsoft.com/office/powerpoint/2010/main" val="2638646894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ETIOLOGY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r>
              <a:rPr lang="en-US" sz="2400" dirty="0"/>
              <a:t>The causal agent, Newcastle disease virus (NDV), is a variant of </a:t>
            </a:r>
            <a:r>
              <a:rPr lang="en-US" sz="2400" i="1" dirty="0"/>
              <a:t>avian </a:t>
            </a:r>
            <a:r>
              <a:rPr lang="en-US" sz="2400" i="1" dirty="0" err="1"/>
              <a:t>orthoavulavirus</a:t>
            </a:r>
            <a:r>
              <a:rPr lang="en-US" sz="2400" i="1" dirty="0"/>
              <a:t> 1</a:t>
            </a:r>
            <a:r>
              <a:rPr lang="en-US" sz="2400" dirty="0"/>
              <a:t>, a negative-sense, single-stranded RNA virus. </a:t>
            </a:r>
            <a:endParaRPr lang="en-US" sz="2400" dirty="0" smtClean="0"/>
          </a:p>
          <a:p>
            <a:pPr marL="0" indent="0">
              <a:buNone/>
            </a:pPr>
            <a:endParaRPr lang="en-US" sz="2400" dirty="0" smtClean="0"/>
          </a:p>
          <a:p>
            <a:r>
              <a:rPr lang="en-US" sz="2400" dirty="0" smtClean="0"/>
              <a:t>NDV </a:t>
            </a:r>
            <a:r>
              <a:rPr lang="en-US" sz="2400" dirty="0"/>
              <a:t>belongs to the subfamily </a:t>
            </a:r>
            <a:r>
              <a:rPr lang="en-US" sz="2400" i="1" dirty="0" err="1"/>
              <a:t>Avulavirinae</a:t>
            </a:r>
            <a:r>
              <a:rPr lang="en-US" sz="2400" dirty="0"/>
              <a:t>, which infect birds. </a:t>
            </a:r>
          </a:p>
        </p:txBody>
      </p:sp>
    </p:spTree>
    <p:extLst>
      <p:ext uri="{BB962C8B-B14F-4D97-AF65-F5344CB8AC3E}">
        <p14:creationId xmlns:p14="http://schemas.microsoft.com/office/powerpoint/2010/main" val="1320202671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4800" y="457200"/>
            <a:ext cx="8534400" cy="758952"/>
          </a:xfrm>
        </p:spPr>
        <p:txBody>
          <a:bodyPr>
            <a:normAutofit fontScale="90000"/>
          </a:bodyPr>
          <a:lstStyle/>
          <a:p>
            <a:r>
              <a:rPr lang="en-US" b="1" dirty="0" smtClean="0"/>
              <a:t>STRAINS</a:t>
            </a:r>
            <a:r>
              <a:rPr lang="en-US" b="1" dirty="0"/>
              <a:t/>
            </a:r>
            <a:br>
              <a:rPr lang="en-US" b="1" dirty="0"/>
            </a:b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>
            <a:normAutofit fontScale="92500"/>
          </a:bodyPr>
          <a:lstStyle/>
          <a:p>
            <a:pPr algn="just">
              <a:lnSpc>
                <a:spcPct val="150000"/>
              </a:lnSpc>
            </a:pPr>
            <a:r>
              <a:rPr lang="en-US" sz="2400" dirty="0" smtClean="0"/>
              <a:t>NDV </a:t>
            </a:r>
            <a:r>
              <a:rPr lang="en-US" sz="2400" dirty="0"/>
              <a:t>strains can be </a:t>
            </a:r>
            <a:r>
              <a:rPr lang="en-US" sz="2400" dirty="0" err="1"/>
              <a:t>categorised</a:t>
            </a:r>
            <a:r>
              <a:rPr lang="en-US" sz="2400" dirty="0"/>
              <a:t> as </a:t>
            </a:r>
            <a:r>
              <a:rPr lang="en-US" sz="2400" dirty="0" err="1"/>
              <a:t>velogenic</a:t>
            </a:r>
            <a:r>
              <a:rPr lang="en-US" sz="2400" dirty="0"/>
              <a:t> (highly </a:t>
            </a:r>
            <a:r>
              <a:rPr lang="en-US" sz="2400" dirty="0" smtClean="0"/>
              <a:t>virulent</a:t>
            </a:r>
            <a:r>
              <a:rPr lang="en-US" sz="2400" dirty="0"/>
              <a:t>), </a:t>
            </a:r>
            <a:r>
              <a:rPr lang="en-US" sz="2400" dirty="0" err="1"/>
              <a:t>mesogenic</a:t>
            </a:r>
            <a:r>
              <a:rPr lang="en-US" sz="2400" dirty="0"/>
              <a:t> (intermediate virulence), or </a:t>
            </a:r>
            <a:r>
              <a:rPr lang="en-US" sz="2400" dirty="0" err="1"/>
              <a:t>lentogenic</a:t>
            </a:r>
            <a:r>
              <a:rPr lang="en-US" sz="2400" dirty="0"/>
              <a:t> (</a:t>
            </a:r>
            <a:r>
              <a:rPr lang="en-US" sz="2400" dirty="0" err="1"/>
              <a:t>nonvirulent</a:t>
            </a:r>
            <a:r>
              <a:rPr lang="en-US" sz="2400" dirty="0"/>
              <a:t>). </a:t>
            </a:r>
            <a:endParaRPr lang="en-US" sz="2400" dirty="0" smtClean="0"/>
          </a:p>
          <a:p>
            <a:pPr algn="just">
              <a:lnSpc>
                <a:spcPct val="150000"/>
              </a:lnSpc>
            </a:pPr>
            <a:r>
              <a:rPr lang="en-US" sz="2400" dirty="0" err="1" smtClean="0"/>
              <a:t>Velogenic</a:t>
            </a:r>
            <a:r>
              <a:rPr lang="en-US" sz="2400" dirty="0" smtClean="0"/>
              <a:t> </a:t>
            </a:r>
            <a:r>
              <a:rPr lang="en-US" sz="2400" dirty="0"/>
              <a:t>strains produce severe nervous and respiratory signs, spread rapidly, and cause up to 90% mortality</a:t>
            </a:r>
            <a:r>
              <a:rPr lang="en-US" sz="2400" dirty="0" smtClean="0"/>
              <a:t>.</a:t>
            </a:r>
          </a:p>
          <a:p>
            <a:pPr algn="just">
              <a:lnSpc>
                <a:spcPct val="150000"/>
              </a:lnSpc>
            </a:pPr>
            <a:r>
              <a:rPr lang="en-US" sz="2400" dirty="0" smtClean="0"/>
              <a:t> </a:t>
            </a:r>
            <a:r>
              <a:rPr lang="en-US" sz="2400" dirty="0" err="1"/>
              <a:t>Mesogenic</a:t>
            </a:r>
            <a:r>
              <a:rPr lang="en-US" sz="2400" dirty="0"/>
              <a:t> strains cause coughing, affect egg quality and production, and result in up to 10% mortality. </a:t>
            </a:r>
            <a:endParaRPr lang="en-US" sz="2400" dirty="0" smtClean="0"/>
          </a:p>
          <a:p>
            <a:pPr algn="just">
              <a:lnSpc>
                <a:spcPct val="150000"/>
              </a:lnSpc>
            </a:pPr>
            <a:r>
              <a:rPr lang="en-US" sz="2400" dirty="0" err="1" smtClean="0"/>
              <a:t>Lentogenic</a:t>
            </a:r>
            <a:r>
              <a:rPr lang="en-US" sz="2400" dirty="0" smtClean="0"/>
              <a:t> </a:t>
            </a:r>
            <a:r>
              <a:rPr lang="en-US" sz="2400" dirty="0"/>
              <a:t>strains produce mild signs with negligible mortality.</a:t>
            </a:r>
          </a:p>
          <a:p>
            <a:pPr algn="just">
              <a:lnSpc>
                <a:spcPct val="150000"/>
              </a:lnSpc>
            </a:pP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3918684673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sz="2800" b="1" dirty="0" smtClean="0">
                <a:latin typeface="Times New Roman" pitchFamily="18" charset="0"/>
                <a:cs typeface="Times New Roman" pitchFamily="18" charset="0"/>
              </a:rPr>
              <a:t>TRANSMISSION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en-US" sz="2800" dirty="0" smtClean="0">
                <a:latin typeface="Times New Roman" pitchFamily="18" charset="0"/>
                <a:cs typeface="Times New Roman" pitchFamily="18" charset="0"/>
              </a:rPr>
            </a:br>
            <a:endParaRPr lang="en-US" sz="28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228600" y="1447800"/>
            <a:ext cx="8503920" cy="5791200"/>
          </a:xfrm>
        </p:spPr>
        <p:txBody>
          <a:bodyPr>
            <a:normAutofit fontScale="62500" lnSpcReduction="20000"/>
          </a:bodyPr>
          <a:lstStyle/>
          <a:p>
            <a:pPr algn="just">
              <a:buFont typeface="Wingdings" pitchFamily="2" charset="2"/>
              <a:buChar char="q"/>
            </a:pP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Highly 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contagious through infected droppings and respiratory discharge between birds. </a:t>
            </a:r>
            <a:endParaRPr lang="en-US" sz="3200" dirty="0" smtClean="0">
              <a:latin typeface="Times New Roman" pitchFamily="18" charset="0"/>
              <a:cs typeface="Times New Roman" pitchFamily="18" charset="0"/>
            </a:endParaRPr>
          </a:p>
          <a:p>
            <a:pPr algn="just">
              <a:buFont typeface="Wingdings" pitchFamily="2" charset="2"/>
              <a:buChar char="q"/>
            </a:pP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Spread 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between farms is by infected equipment, trucks, personnel, wild birds or air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algn="just">
              <a:buFont typeface="Wingdings" pitchFamily="2" charset="2"/>
              <a:buChar char="q"/>
            </a:pP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The 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incubation period is variable but usually about 3 to 6 days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algn="just">
              <a:buFont typeface="Wingdings" pitchFamily="2" charset="2"/>
              <a:buChar char="q"/>
            </a:pPr>
            <a:endParaRPr lang="en-US" sz="3200" dirty="0">
              <a:latin typeface="Times New Roman" pitchFamily="18" charset="0"/>
              <a:cs typeface="Times New Roman" pitchFamily="18" charset="0"/>
            </a:endParaRPr>
          </a:p>
          <a:p>
            <a:pPr algn="just">
              <a:buFont typeface="Wingdings" pitchFamily="2" charset="2"/>
              <a:buChar char="q"/>
            </a:pP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Transmission occurs by exposure to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faecal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and other excretions from infected birds, and through contact with contaminated food, water, equipment, and clothing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>
              <a:buFont typeface="Wingdings" pitchFamily="2" charset="2"/>
              <a:buChar char="q"/>
            </a:pP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High concentrations of the NDV are found in birds' bodily discharges; therefore, the disease can be spread easily by mechanical means. Virus-bearing material can be picked up on shoes and clothing and carried from an infected flock to a healthy one.</a:t>
            </a:r>
          </a:p>
          <a:p>
            <a:pPr>
              <a:buFont typeface="Wingdings" pitchFamily="2" charset="2"/>
              <a:buChar char="q"/>
            </a:pPr>
            <a:endParaRPr lang="en-US" sz="3200" dirty="0">
              <a:latin typeface="Times New Roman" pitchFamily="18" charset="0"/>
              <a:cs typeface="Times New Roman" pitchFamily="18" charset="0"/>
            </a:endParaRPr>
          </a:p>
          <a:p>
            <a:pPr>
              <a:buFont typeface="Wingdings" pitchFamily="2" charset="2"/>
              <a:buChar char="q"/>
            </a:pP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NDV can survive for several weeks in a warm and humid environment on birds' feathers, manure, and other materials. </a:t>
            </a:r>
          </a:p>
          <a:p>
            <a:pPr algn="just">
              <a:buNone/>
            </a:pPr>
            <a:endParaRPr lang="en-US" sz="2400" dirty="0">
              <a:latin typeface="Times New Roman" pitchFamily="18" charset="0"/>
              <a:cs typeface="Times New Roman" pitchFamily="18" charset="0"/>
            </a:endParaRPr>
          </a:p>
          <a:p>
            <a:pPr marL="0" indent="0" algn="ctr">
              <a:buNone/>
            </a:pPr>
            <a:r>
              <a:rPr lang="en-US" sz="3800" b="1" dirty="0" smtClean="0">
                <a:latin typeface="Times New Roman" pitchFamily="18" charset="0"/>
                <a:cs typeface="Times New Roman" pitchFamily="18" charset="0"/>
              </a:rPr>
              <a:t> Species </a:t>
            </a:r>
            <a:r>
              <a:rPr lang="en-US" sz="3800" b="1" dirty="0" smtClean="0">
                <a:latin typeface="Times New Roman" pitchFamily="18" charset="0"/>
                <a:cs typeface="Times New Roman" pitchFamily="18" charset="0"/>
              </a:rPr>
              <a:t>affected</a:t>
            </a:r>
            <a:endParaRPr lang="en-US" sz="3800" dirty="0" smtClean="0">
              <a:latin typeface="Times New Roman" pitchFamily="18" charset="0"/>
              <a:cs typeface="Times New Roman" pitchFamily="18" charset="0"/>
            </a:endParaRPr>
          </a:p>
          <a:p>
            <a:pPr algn="ctr">
              <a:buNone/>
            </a:pPr>
            <a:r>
              <a:rPr lang="en-US" sz="3800" dirty="0" smtClean="0">
                <a:latin typeface="Times New Roman" pitchFamily="18" charset="0"/>
                <a:cs typeface="Times New Roman" pitchFamily="18" charset="0"/>
              </a:rPr>
              <a:t>  Chickens and turkeys. </a:t>
            </a:r>
            <a:endParaRPr lang="en-US" sz="3800" dirty="0"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729597239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sz="2800" b="1" dirty="0" smtClean="0">
                <a:latin typeface="Times New Roman" pitchFamily="18" charset="0"/>
                <a:cs typeface="Times New Roman" pitchFamily="18" charset="0"/>
              </a:rPr>
              <a:t>Clinical signs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en-US" sz="2800" dirty="0" smtClean="0">
                <a:latin typeface="Times New Roman" pitchFamily="18" charset="0"/>
                <a:cs typeface="Times New Roman" pitchFamily="18" charset="0"/>
              </a:rPr>
            </a:br>
            <a:endParaRPr lang="en-US" sz="28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>
            <a:normAutofit lnSpcReduction="10000"/>
          </a:bodyPr>
          <a:lstStyle/>
          <a:p>
            <a:pPr algn="just"/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High mortality with depression and death in 3 to 5 days as major signs. </a:t>
            </a:r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 algn="just"/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Affected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chickens do not always exhibit respiratory or nervous signs. </a:t>
            </a:r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 algn="just"/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Mesogenic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strains cause typical signs of respiratory distress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algn="just"/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Labored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breathing with wheezing and gurgling, accompanied by nervous signs, such as paralysis or twisted necks (torticollis) are the main signs. </a:t>
            </a:r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 algn="just"/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Egg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production will decrease 30 to 50 % or more, returning to normal levels in about 2 weeks. Eggs may have thin shells and eggs without shells may also be found. In well-vaccinated chicken flocks clinical signs may be difficult to find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algn="just"/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 algn="just"/>
            <a:endParaRPr lang="en-US" sz="2400" dirty="0"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32045158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304800" y="1371600"/>
            <a:ext cx="8503920" cy="4572000"/>
          </a:xfrm>
        </p:spPr>
        <p:txBody>
          <a:bodyPr>
            <a:noAutofit/>
          </a:bodyPr>
          <a:lstStyle/>
          <a:p>
            <a:pPr algn="just"/>
            <a:r>
              <a:rPr lang="en-US" sz="2400" dirty="0"/>
              <a:t>An infected bird may exhibit several signs, including respiratory </a:t>
            </a:r>
            <a:r>
              <a:rPr lang="en-US" sz="2400" dirty="0" smtClean="0"/>
              <a:t>signs, </a:t>
            </a:r>
            <a:r>
              <a:rPr lang="en-US" sz="2400" dirty="0"/>
              <a:t>nervous signs </a:t>
            </a:r>
            <a:r>
              <a:rPr lang="en-US" sz="2400" dirty="0" smtClean="0"/>
              <a:t>(muscular </a:t>
            </a:r>
            <a:r>
              <a:rPr lang="en-US" sz="2400" dirty="0"/>
              <a:t>tremors, drooping wings, twisting of head and neck, circling, complete paralysis), swelling of the tissues around the eyes and neck, greenish, watery diarrhea, misshapen, rough- or thin-shelled eggs and reduced egg production.</a:t>
            </a:r>
          </a:p>
          <a:p>
            <a:pPr algn="just"/>
            <a:r>
              <a:rPr lang="en-US" sz="2400" dirty="0"/>
              <a:t>In acute cases, the death is very sudden, and, in the beginning of the outbreak, the remaining birds do not seem to be sick</a:t>
            </a:r>
            <a:r>
              <a:rPr lang="en-US" sz="2400" dirty="0" smtClean="0"/>
              <a:t>.</a:t>
            </a:r>
          </a:p>
          <a:p>
            <a:pPr algn="just"/>
            <a:r>
              <a:rPr lang="en-US" sz="2400" dirty="0" smtClean="0"/>
              <a:t>In </a:t>
            </a:r>
            <a:r>
              <a:rPr lang="en-US" sz="2400" dirty="0"/>
              <a:t>flocks with good immunity, however, the signs (respiratory and digestive) are mild and progressive, and are followed after 7 days by nervous symptoms, especially twisted heads.</a:t>
            </a:r>
          </a:p>
          <a:p>
            <a:pPr algn="just"/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3080867663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074" name="Picture 2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4800" y="2011362"/>
            <a:ext cx="3731075" cy="28105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3075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32375" y="2011362"/>
            <a:ext cx="3883025" cy="28416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896214263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sz="2800" b="1" dirty="0" smtClean="0">
                <a:latin typeface="Times New Roman" pitchFamily="18" charset="0"/>
                <a:cs typeface="Times New Roman" pitchFamily="18" charset="0"/>
              </a:rPr>
              <a:t>Internal </a:t>
            </a:r>
            <a:r>
              <a:rPr lang="en-US" sz="2800" b="1" dirty="0" smtClean="0">
                <a:latin typeface="Times New Roman" pitchFamily="18" charset="0"/>
                <a:cs typeface="Times New Roman" pitchFamily="18" charset="0"/>
              </a:rPr>
              <a:t> lesions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en-US" sz="2800" dirty="0" smtClean="0">
                <a:latin typeface="Times New Roman" pitchFamily="18" charset="0"/>
                <a:cs typeface="Times New Roman" pitchFamily="18" charset="0"/>
              </a:rPr>
            </a:br>
            <a:endParaRPr lang="en-US" sz="28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pPr>
              <a:buFont typeface="Wingdings" pitchFamily="2" charset="2"/>
              <a:buChar char="v"/>
            </a:pP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Inflamed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tracheas, pneumonia, and/or froth in the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airsacs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are the main lesions. </a:t>
            </a:r>
            <a:endParaRPr lang="en-US" dirty="0" smtClean="0">
              <a:latin typeface="Times New Roman" pitchFamily="18" charset="0"/>
              <a:cs typeface="Times New Roman" pitchFamily="18" charset="0"/>
            </a:endParaRPr>
          </a:p>
          <a:p>
            <a:pPr>
              <a:buFont typeface="Wingdings" pitchFamily="2" charset="2"/>
              <a:buChar char="v"/>
            </a:pP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Haemorrhagic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lesions in the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proventriculus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and the intestines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>
              <a:buFont typeface="Wingdings" pitchFamily="2" charset="2"/>
              <a:buChar char="v"/>
            </a:pPr>
            <a:r>
              <a:rPr lang="en-US" dirty="0" err="1"/>
              <a:t>Haemorrhage</a:t>
            </a:r>
            <a:r>
              <a:rPr lang="en-US" dirty="0"/>
              <a:t> in </a:t>
            </a:r>
            <a:r>
              <a:rPr lang="en-US" dirty="0" smtClean="0"/>
              <a:t>intestine and </a:t>
            </a:r>
            <a:r>
              <a:rPr lang="en-US" dirty="0"/>
              <a:t>on the </a:t>
            </a:r>
            <a:r>
              <a:rPr lang="en-US" dirty="0" err="1"/>
              <a:t>submucosae</a:t>
            </a:r>
            <a:r>
              <a:rPr lang="en-US" dirty="0"/>
              <a:t> of the gizzard are </a:t>
            </a:r>
            <a:r>
              <a:rPr lang="en-US" dirty="0" smtClean="0"/>
              <a:t>typical</a:t>
            </a:r>
          </a:p>
          <a:p>
            <a:pPr>
              <a:buFont typeface="Wingdings" pitchFamily="2" charset="2"/>
              <a:buChar char="v"/>
            </a:pPr>
            <a:r>
              <a:rPr lang="en-US" dirty="0" smtClean="0"/>
              <a:t>also</a:t>
            </a:r>
            <a:r>
              <a:rPr lang="en-US" dirty="0"/>
              <a:t>, severe enteritis of the duodenum occurs. </a:t>
            </a:r>
            <a:endParaRPr lang="en-US" dirty="0" smtClean="0"/>
          </a:p>
          <a:p>
            <a:pPr>
              <a:buFont typeface="Wingdings" pitchFamily="2" charset="2"/>
              <a:buChar char="v"/>
            </a:pPr>
            <a:r>
              <a:rPr lang="en-US" dirty="0" smtClean="0"/>
              <a:t>The </a:t>
            </a:r>
            <a:r>
              <a:rPr lang="en-US" dirty="0"/>
              <a:t>lesions are scarce in </a:t>
            </a:r>
            <a:r>
              <a:rPr lang="en-US" dirty="0" err="1"/>
              <a:t>hyperacute</a:t>
            </a:r>
            <a:r>
              <a:rPr lang="en-US" dirty="0"/>
              <a:t> cases (first day of outbreak).</a:t>
            </a:r>
          </a:p>
          <a:p>
            <a:pPr>
              <a:buFont typeface="Wingdings" pitchFamily="2" charset="2"/>
              <a:buChar char="v"/>
            </a:pPr>
            <a:endParaRPr lang="en-US" dirty="0"/>
          </a:p>
          <a:p>
            <a:endParaRPr lang="en-US" dirty="0"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221008248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3731" name="Picture 3" descr="EDIT6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378655" y="304800"/>
            <a:ext cx="3962400" cy="3043238"/>
          </a:xfrm>
          <a:prstGeom prst="rect">
            <a:avLst/>
          </a:prstGeom>
          <a:noFill/>
        </p:spPr>
      </p:pic>
      <p:pic>
        <p:nvPicPr>
          <p:cNvPr id="73732" name="Picture 4" descr="EDIT13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5029200" y="304801"/>
            <a:ext cx="3886200" cy="3043237"/>
          </a:xfrm>
          <a:prstGeom prst="rect">
            <a:avLst/>
          </a:prstGeom>
          <a:noFill/>
        </p:spPr>
      </p:pic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1000" y="3505200"/>
            <a:ext cx="3960055" cy="30908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051" name="Picture 3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29200" y="3505199"/>
            <a:ext cx="3886199" cy="30908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689517637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5842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33400" y="533400"/>
            <a:ext cx="3810000" cy="2590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5843" name="Picture 3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4572000" y="609600"/>
            <a:ext cx="3962400" cy="26225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5844" name="Picture 4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533400" y="3657600"/>
            <a:ext cx="3810000" cy="2590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5845" name="Picture 5"/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4572000" y="3657600"/>
            <a:ext cx="3886200" cy="2590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5846" name="Text Box 6"/>
          <p:cNvSpPr txBox="1">
            <a:spLocks noChangeArrowheads="1"/>
          </p:cNvSpPr>
          <p:nvPr/>
        </p:nvSpPr>
        <p:spPr bwMode="auto">
          <a:xfrm>
            <a:off x="2209800" y="152400"/>
            <a:ext cx="7315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b="1"/>
              <a:t>HP LESIONS IN NEWCASTLE DISEASE</a:t>
            </a:r>
          </a:p>
        </p:txBody>
      </p:sp>
      <p:sp>
        <p:nvSpPr>
          <p:cNvPr id="35847" name="Text Box 7"/>
          <p:cNvSpPr txBox="1">
            <a:spLocks noChangeArrowheads="1"/>
          </p:cNvSpPr>
          <p:nvPr/>
        </p:nvSpPr>
        <p:spPr bwMode="auto">
          <a:xfrm>
            <a:off x="1371600" y="3192463"/>
            <a:ext cx="2209800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sz="1400" b="1"/>
              <a:t>PROVENTRICULUS</a:t>
            </a:r>
          </a:p>
        </p:txBody>
      </p:sp>
      <p:sp>
        <p:nvSpPr>
          <p:cNvPr id="35848" name="Text Box 8"/>
          <p:cNvSpPr txBox="1">
            <a:spLocks noChangeArrowheads="1"/>
          </p:cNvSpPr>
          <p:nvPr/>
        </p:nvSpPr>
        <p:spPr bwMode="auto">
          <a:xfrm>
            <a:off x="1828800" y="6316663"/>
            <a:ext cx="6172200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sz="1400" b="1"/>
              <a:t>NECROSIS AND LYMPHOCYTOLYSIS IN CAECAL TONSILS</a:t>
            </a:r>
          </a:p>
        </p:txBody>
      </p:sp>
      <p:sp>
        <p:nvSpPr>
          <p:cNvPr id="35849" name="Rectangle 9"/>
          <p:cNvSpPr>
            <a:spLocks noChangeArrowheads="1"/>
          </p:cNvSpPr>
          <p:nvPr/>
        </p:nvSpPr>
        <p:spPr bwMode="auto">
          <a:xfrm>
            <a:off x="4800600" y="3276600"/>
            <a:ext cx="3454400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1400" b="1"/>
              <a:t>HAEMORRHAGES IN CAECAL TONSIL</a:t>
            </a:r>
          </a:p>
        </p:txBody>
      </p:sp>
    </p:spTree>
    <p:extLst>
      <p:ext uri="{BB962C8B-B14F-4D97-AF65-F5344CB8AC3E}">
        <p14:creationId xmlns:p14="http://schemas.microsoft.com/office/powerpoint/2010/main" val="55942612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sz="2800" b="1" dirty="0" smtClean="0">
                <a:latin typeface="Times New Roman" pitchFamily="18" charset="0"/>
                <a:cs typeface="Times New Roman" pitchFamily="18" charset="0"/>
              </a:rPr>
              <a:t>Diagnosis and Treatment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en-US" sz="2800" dirty="0" smtClean="0">
                <a:latin typeface="Times New Roman" pitchFamily="18" charset="0"/>
                <a:cs typeface="Times New Roman" pitchFamily="18" charset="0"/>
              </a:rPr>
            </a:br>
            <a:endParaRPr lang="en-US" sz="28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>
            <a:normAutofit lnSpcReduction="10000"/>
          </a:bodyPr>
          <a:lstStyle/>
          <a:p>
            <a:pPr algn="just">
              <a:buNone/>
            </a:pPr>
            <a:r>
              <a:rPr lang="en-US" b="1" dirty="0" smtClean="0">
                <a:latin typeface="Times New Roman" pitchFamily="18" charset="0"/>
                <a:cs typeface="Times New Roman" pitchFamily="18" charset="0"/>
              </a:rPr>
              <a:t>Diagnosis</a:t>
            </a:r>
            <a:endParaRPr lang="en-US" dirty="0" smtClean="0">
              <a:latin typeface="Times New Roman" pitchFamily="18" charset="0"/>
              <a:cs typeface="Times New Roman" pitchFamily="18" charset="0"/>
            </a:endParaRPr>
          </a:p>
          <a:p>
            <a:pPr algn="just"/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Is made by virus isolation from tracheal or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cloacal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swabs together with blood testing to demonstrate high antibody levels. Infectious bronchitis or infectious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laryngotracheitis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can give similar clinical signs, but lesions, blood tests, and virus isolation tests are decisive.</a:t>
            </a:r>
          </a:p>
          <a:p>
            <a:pPr algn="just">
              <a:buNone/>
            </a:pPr>
            <a:r>
              <a:rPr lang="en-US" b="1" dirty="0" smtClean="0">
                <a:latin typeface="Times New Roman" pitchFamily="18" charset="0"/>
                <a:cs typeface="Times New Roman" pitchFamily="18" charset="0"/>
              </a:rPr>
              <a:t>Treatment and control</a:t>
            </a:r>
            <a:endParaRPr lang="en-US" dirty="0" smtClean="0">
              <a:latin typeface="Times New Roman" pitchFamily="18" charset="0"/>
              <a:cs typeface="Times New Roman" pitchFamily="18" charset="0"/>
            </a:endParaRPr>
          </a:p>
          <a:p>
            <a:pPr algn="just"/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There is no treatment for Newcastle disease. Vaccination against ND with live and/or inactivated (killed) adjuvant vaccines is the only reliable control method. The strains used for live vaccines are mainly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lentogenic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algn="just"/>
            <a:endParaRPr lang="en-US" dirty="0"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862314905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770" name="AutoShape 2"/>
          <p:cNvSpPr>
            <a:spLocks noGrp="1" noChangeArrowheads="1"/>
          </p:cNvSpPr>
          <p:nvPr>
            <p:ph type="title"/>
          </p:nvPr>
        </p:nvSpPr>
        <p:spPr>
          <a:xfrm>
            <a:off x="304800" y="762000"/>
            <a:ext cx="8382000" cy="1143000"/>
          </a:xfrm>
        </p:spPr>
        <p:txBody>
          <a:bodyPr>
            <a:normAutofit/>
          </a:bodyPr>
          <a:lstStyle/>
          <a:p>
            <a:pPr algn="ctr" eaLnBrk="1" hangingPunct="1"/>
            <a:r>
              <a:rPr lang="en-US" sz="2400" b="0" dirty="0" smtClean="0"/>
              <a:t/>
            </a:r>
            <a:br>
              <a:rPr lang="en-US" sz="2400" b="0" dirty="0" smtClean="0"/>
            </a:br>
            <a:endParaRPr lang="en-US" sz="2400" b="0" dirty="0" smtClean="0"/>
          </a:p>
        </p:txBody>
      </p:sp>
      <p:graphicFrame>
        <p:nvGraphicFramePr>
          <p:cNvPr id="26712" name="Group 88"/>
          <p:cNvGraphicFramePr>
            <a:graphicFrameLocks noGrp="1"/>
          </p:cNvGraphicFramePr>
          <p:nvPr>
            <p:ph type="tbl" idx="1"/>
            <p:extLst>
              <p:ext uri="{D42A27DB-BD31-4B8C-83A1-F6EECF244321}">
                <p14:modId xmlns:p14="http://schemas.microsoft.com/office/powerpoint/2010/main" val="478050404"/>
              </p:ext>
            </p:extLst>
          </p:nvPr>
        </p:nvGraphicFramePr>
        <p:xfrm>
          <a:off x="36342" y="304800"/>
          <a:ext cx="9107658" cy="6096000"/>
        </p:xfrm>
        <a:graphic>
          <a:graphicData uri="http://schemas.openxmlformats.org/drawingml/2006/table">
            <a:tbl>
              <a:tblPr/>
              <a:tblGrid>
                <a:gridCol w="1727314"/>
                <a:gridCol w="3376115"/>
                <a:gridCol w="4004229"/>
              </a:tblGrid>
              <a:tr h="971403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ts val="120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Disease</a:t>
                      </a:r>
                      <a:r>
                        <a:rPr kumimoji="0" lang="en-US" sz="2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ts val="120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Gross P.M. Lesions</a:t>
                      </a:r>
                      <a:r>
                        <a:rPr kumimoji="0" lang="en-US" sz="2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ts val="120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4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Microscopic Lesions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5124597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ts val="120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4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Newcastle Disease </a:t>
                      </a:r>
                      <a:r>
                        <a:rPr kumimoji="0" lang="en-US" sz="2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(Ranikhet Disease)</a:t>
                      </a:r>
                      <a:r>
                        <a:rPr kumimoji="0" lang="en-US" sz="24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80000"/>
                        </a:lnSpc>
                        <a:spcBef>
                          <a:spcPct val="20000"/>
                        </a:spcBef>
                        <a:spcAft>
                          <a:spcPts val="120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Char char="Ø"/>
                        <a:tabLst/>
                      </a:pPr>
                      <a:r>
                        <a:rPr kumimoji="0" lang="en-US" sz="19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Pin point </a:t>
                      </a:r>
                      <a:r>
                        <a:rPr kumimoji="0" lang="en-US" sz="19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haemorrhages</a:t>
                      </a:r>
                      <a:r>
                        <a:rPr kumimoji="0" lang="en-US" sz="19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at  </a:t>
                      </a:r>
                    </a:p>
                    <a:p>
                      <a:pPr marL="0" marR="0" lvl="0" indent="0" algn="l" defTabSz="914400" rtl="0" eaLnBrk="1" fontAlgn="base" latinLnBrk="0" hangingPunct="1">
                        <a:lnSpc>
                          <a:spcPct val="80000"/>
                        </a:lnSpc>
                        <a:spcBef>
                          <a:spcPct val="20000"/>
                        </a:spcBef>
                        <a:spcAft>
                          <a:spcPts val="120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9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 the tips of </a:t>
                      </a:r>
                      <a:r>
                        <a:rPr kumimoji="0" lang="en-US" sz="19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proventricular</a:t>
                      </a:r>
                      <a:r>
                        <a:rPr kumimoji="0" lang="en-US" sz="19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  </a:t>
                      </a:r>
                    </a:p>
                    <a:p>
                      <a:pPr marL="0" marR="0" lvl="0" indent="0" algn="l" defTabSz="914400" rtl="0" eaLnBrk="1" fontAlgn="base" latinLnBrk="0" hangingPunct="1">
                        <a:lnSpc>
                          <a:spcPct val="80000"/>
                        </a:lnSpc>
                        <a:spcBef>
                          <a:spcPct val="20000"/>
                        </a:spcBef>
                        <a:spcAft>
                          <a:spcPts val="120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9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 glands,</a:t>
                      </a:r>
                    </a:p>
                    <a:p>
                      <a:pPr marL="0" marR="0" lvl="0" indent="0" algn="l" defTabSz="914400" rtl="0" eaLnBrk="1" fontAlgn="base" latinLnBrk="0" hangingPunct="1">
                        <a:lnSpc>
                          <a:spcPct val="80000"/>
                        </a:lnSpc>
                        <a:spcBef>
                          <a:spcPct val="20000"/>
                        </a:spcBef>
                        <a:spcAft>
                          <a:spcPts val="120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Char char="Ø"/>
                        <a:tabLst/>
                      </a:pPr>
                      <a:r>
                        <a:rPr kumimoji="0" lang="en-US" sz="19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kumimoji="0" lang="en-US" sz="19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Haemorrhagic</a:t>
                      </a:r>
                      <a:r>
                        <a:rPr kumimoji="0" lang="en-US" sz="19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ulcers in  </a:t>
                      </a:r>
                    </a:p>
                    <a:p>
                      <a:pPr marL="0" marR="0" lvl="0" indent="0" algn="l" defTabSz="914400" rtl="0" eaLnBrk="1" fontAlgn="base" latinLnBrk="0" hangingPunct="1">
                        <a:lnSpc>
                          <a:spcPct val="80000"/>
                        </a:lnSpc>
                        <a:spcBef>
                          <a:spcPct val="20000"/>
                        </a:spcBef>
                        <a:spcAft>
                          <a:spcPts val="120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9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  intestine, </a:t>
                      </a:r>
                      <a:r>
                        <a:rPr kumimoji="0" lang="en-US" sz="19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caecal</a:t>
                      </a:r>
                      <a:r>
                        <a:rPr kumimoji="0" lang="en-US" sz="19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tonsils,        </a:t>
                      </a:r>
                    </a:p>
                    <a:p>
                      <a:pPr marL="0" marR="0" lvl="0" indent="0" algn="l" defTabSz="914400" rtl="0" eaLnBrk="1" fontAlgn="base" latinLnBrk="0" hangingPunct="1">
                        <a:lnSpc>
                          <a:spcPct val="80000"/>
                        </a:lnSpc>
                        <a:spcBef>
                          <a:spcPct val="20000"/>
                        </a:spcBef>
                        <a:spcAft>
                          <a:spcPts val="120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9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  serous membranes and      </a:t>
                      </a:r>
                    </a:p>
                    <a:p>
                      <a:pPr marL="0" marR="0" lvl="0" indent="0" algn="l" defTabSz="914400" rtl="0" eaLnBrk="1" fontAlgn="base" latinLnBrk="0" hangingPunct="1">
                        <a:lnSpc>
                          <a:spcPct val="80000"/>
                        </a:lnSpc>
                        <a:spcBef>
                          <a:spcPct val="20000"/>
                        </a:spcBef>
                        <a:spcAft>
                          <a:spcPts val="120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9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  heart. </a:t>
                      </a:r>
                    </a:p>
                    <a:p>
                      <a:pPr marL="0" marR="0" lvl="0" indent="0" algn="l" defTabSz="914400" rtl="0" eaLnBrk="1" fontAlgn="base" latinLnBrk="0" hangingPunct="1">
                        <a:lnSpc>
                          <a:spcPct val="80000"/>
                        </a:lnSpc>
                        <a:spcBef>
                          <a:spcPct val="20000"/>
                        </a:spcBef>
                        <a:spcAft>
                          <a:spcPts val="120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Char char="Ø"/>
                        <a:tabLst/>
                      </a:pPr>
                      <a:r>
                        <a:rPr kumimoji="0" lang="en-US" sz="19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Spleen atrophied and </a:t>
                      </a:r>
                    </a:p>
                    <a:p>
                      <a:pPr marL="0" marR="0" lvl="0" indent="0" algn="l" defTabSz="914400" rtl="0" eaLnBrk="1" fontAlgn="base" latinLnBrk="0" hangingPunct="1">
                        <a:lnSpc>
                          <a:spcPct val="80000"/>
                        </a:lnSpc>
                        <a:spcBef>
                          <a:spcPct val="20000"/>
                        </a:spcBef>
                        <a:spcAft>
                          <a:spcPts val="120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19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 mottled. </a:t>
                      </a:r>
                    </a:p>
                    <a:p>
                      <a:pPr marL="0" marR="0" lvl="0" indent="0" algn="l" defTabSz="914400" rtl="0" eaLnBrk="1" fontAlgn="base" latinLnBrk="0" hangingPunct="1">
                        <a:lnSpc>
                          <a:spcPct val="80000"/>
                        </a:lnSpc>
                        <a:spcBef>
                          <a:spcPct val="20000"/>
                        </a:spcBef>
                        <a:spcAft>
                          <a:spcPts val="120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Char char="Ø"/>
                        <a:tabLst/>
                      </a:pPr>
                      <a:r>
                        <a:rPr kumimoji="0" lang="en-US" sz="19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In </a:t>
                      </a:r>
                      <a:r>
                        <a:rPr kumimoji="0" lang="en-US" sz="19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peracute</a:t>
                      </a:r>
                      <a:r>
                        <a:rPr kumimoji="0" lang="en-US" sz="19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kumimoji="0" lang="en-US" sz="19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form,congested</a:t>
                      </a:r>
                      <a:r>
                        <a:rPr kumimoji="0" lang="en-US" sz="19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or ruptured ova may be found in peritoneal cavity. 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95000"/>
                        </a:lnSpc>
                        <a:spcBef>
                          <a:spcPct val="20000"/>
                        </a:spcBef>
                        <a:spcAft>
                          <a:spcPts val="120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Char char="Ø"/>
                        <a:tabLst/>
                      </a:pPr>
                      <a:r>
                        <a:rPr kumimoji="0" lang="en-US" sz="19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Hemorrhages and necrotic foci in  </a:t>
                      </a:r>
                      <a:r>
                        <a:rPr kumimoji="0" lang="en-US" sz="19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proventriculus</a:t>
                      </a:r>
                      <a:r>
                        <a:rPr kumimoji="0" lang="en-US" sz="19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, liver, intestine and caecal tonsils and myocardium. </a:t>
                      </a:r>
                    </a:p>
                    <a:p>
                      <a:pPr marL="0" marR="0" lvl="0" indent="0" algn="l" defTabSz="914400" rtl="0" eaLnBrk="1" fontAlgn="base" latinLnBrk="0" hangingPunct="1">
                        <a:lnSpc>
                          <a:spcPct val="95000"/>
                        </a:lnSpc>
                        <a:spcBef>
                          <a:spcPct val="20000"/>
                        </a:spcBef>
                        <a:spcAft>
                          <a:spcPts val="120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Char char="Ø"/>
                        <a:tabLst/>
                      </a:pPr>
                      <a:r>
                        <a:rPr kumimoji="0" lang="en-US" sz="19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Trachea and lungs show congestion, presence of serous exudates with vacuolated macrophages and few lymphocytes in air vesicles.</a:t>
                      </a:r>
                    </a:p>
                    <a:p>
                      <a:pPr marL="0" marR="0" lvl="0" indent="0" algn="l" defTabSz="914400" rtl="0" eaLnBrk="1" fontAlgn="base" latinLnBrk="0" hangingPunct="1">
                        <a:lnSpc>
                          <a:spcPct val="95000"/>
                        </a:lnSpc>
                        <a:spcBef>
                          <a:spcPct val="20000"/>
                        </a:spcBef>
                        <a:spcAft>
                          <a:spcPts val="120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Char char="Ø"/>
                        <a:tabLst/>
                      </a:pPr>
                      <a:r>
                        <a:rPr kumimoji="0" lang="en-US" sz="19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Oviduct shows </a:t>
                      </a:r>
                      <a:r>
                        <a:rPr kumimoji="0" lang="en-US" sz="19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salpingitis</a:t>
                      </a:r>
                      <a:r>
                        <a:rPr kumimoji="0" lang="en-US" sz="19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 with congestion, lymphocytic infiltration, and lymphoid follicles. 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046647310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0419" name="Rectangle 3"/>
          <p:cNvSpPr>
            <a:spLocks noGrp="1" noChangeArrowheads="1"/>
          </p:cNvSpPr>
          <p:nvPr>
            <p:ph sz="quarter" idx="1"/>
          </p:nvPr>
        </p:nvSpPr>
        <p:spPr>
          <a:xfrm>
            <a:off x="533400" y="1676400"/>
            <a:ext cx="7772400" cy="5791200"/>
          </a:xfrm>
        </p:spPr>
        <p:txBody>
          <a:bodyPr/>
          <a:lstStyle/>
          <a:p>
            <a:pPr algn="ctr">
              <a:lnSpc>
                <a:spcPct val="90000"/>
              </a:lnSpc>
              <a:buFont typeface="Wingdings" pitchFamily="2" charset="2"/>
              <a:buNone/>
            </a:pPr>
            <a:r>
              <a:rPr lang="en-US" sz="24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P</a:t>
            </a:r>
            <a:r>
              <a:rPr lang="en-US" sz="2400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REVENTION</a:t>
            </a:r>
          </a:p>
          <a:p>
            <a:pPr>
              <a:lnSpc>
                <a:spcPct val="90000"/>
              </a:lnSpc>
              <a:buFont typeface="Wingdings" pitchFamily="2" charset="2"/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I</a:t>
            </a:r>
            <a:r>
              <a:rPr lang="hu-HU" sz="2400" dirty="0" smtClean="0">
                <a:latin typeface="Times New Roman" pitchFamily="18" charset="0"/>
                <a:cs typeface="Times New Roman" pitchFamily="18" charset="0"/>
              </a:rPr>
              <a:t>f </a:t>
            </a:r>
            <a:r>
              <a:rPr lang="hu-HU" sz="2400" dirty="0">
                <a:latin typeface="Times New Roman" pitchFamily="18" charset="0"/>
                <a:cs typeface="Times New Roman" pitchFamily="18" charset="0"/>
              </a:rPr>
              <a:t>NDV is observed on the farm:</a:t>
            </a:r>
          </a:p>
          <a:p>
            <a:pPr>
              <a:lnSpc>
                <a:spcPct val="90000"/>
              </a:lnSpc>
              <a:buFont typeface="Wingdings" pitchFamily="2" charset="2"/>
              <a:buNone/>
            </a:pPr>
            <a:endParaRPr lang="hu-HU" sz="2400" dirty="0">
              <a:latin typeface="Times New Roman" pitchFamily="18" charset="0"/>
              <a:cs typeface="Times New Roman" pitchFamily="18" charset="0"/>
            </a:endParaRPr>
          </a:p>
          <a:p>
            <a:pPr>
              <a:lnSpc>
                <a:spcPct val="90000"/>
              </a:lnSpc>
              <a:buFont typeface="Wingdings" pitchFamily="2" charset="2"/>
              <a:buNone/>
            </a:pPr>
            <a:r>
              <a:rPr lang="hu-HU" sz="2400" dirty="0">
                <a:latin typeface="Times New Roman" pitchFamily="18" charset="0"/>
                <a:cs typeface="Times New Roman" pitchFamily="18" charset="0"/>
              </a:rPr>
              <a:t>Depopulation of infected flocks may take place using the following methods/drugs/systems:</a:t>
            </a:r>
          </a:p>
          <a:p>
            <a:pPr>
              <a:lnSpc>
                <a:spcPct val="90000"/>
              </a:lnSpc>
            </a:pPr>
            <a:r>
              <a:rPr lang="hu-HU" sz="2400" dirty="0">
                <a:latin typeface="Times New Roman" pitchFamily="18" charset="0"/>
                <a:cs typeface="Times New Roman" pitchFamily="18" charset="0"/>
              </a:rPr>
              <a:t>Electronarcosis by water dipping</a:t>
            </a:r>
          </a:p>
          <a:p>
            <a:pPr>
              <a:lnSpc>
                <a:spcPct val="90000"/>
              </a:lnSpc>
            </a:pPr>
            <a:r>
              <a:rPr lang="hu-HU" sz="2400" dirty="0">
                <a:latin typeface="Times New Roman" pitchFamily="18" charset="0"/>
                <a:cs typeface="Times New Roman" pitchFamily="18" charset="0"/>
              </a:rPr>
              <a:t>Decapitation and dislocation of the neck</a:t>
            </a:r>
          </a:p>
          <a:p>
            <a:pPr>
              <a:lnSpc>
                <a:spcPct val="90000"/>
              </a:lnSpc>
            </a:pPr>
            <a:r>
              <a:rPr lang="hu-HU" sz="2400" dirty="0">
                <a:latin typeface="Times New Roman" pitchFamily="18" charset="0"/>
                <a:cs typeface="Times New Roman" pitchFamily="18" charset="0"/>
              </a:rPr>
              <a:t>Gassing with carbon dioxide</a:t>
            </a:r>
          </a:p>
          <a:p>
            <a:pPr>
              <a:lnSpc>
                <a:spcPct val="90000"/>
              </a:lnSpc>
            </a:pPr>
            <a:r>
              <a:rPr lang="hu-HU" sz="2400" dirty="0">
                <a:latin typeface="Times New Roman" pitchFamily="18" charset="0"/>
                <a:cs typeface="Times New Roman" pitchFamily="18" charset="0"/>
              </a:rPr>
              <a:t>Vacuum tank</a:t>
            </a:r>
          </a:p>
          <a:p>
            <a:pPr>
              <a:lnSpc>
                <a:spcPct val="90000"/>
              </a:lnSpc>
            </a:pPr>
            <a:endParaRPr lang="hu-HU" sz="2400" dirty="0">
              <a:latin typeface="Times New Roman" pitchFamily="18" charset="0"/>
              <a:cs typeface="Times New Roman" pitchFamily="18" charset="0"/>
            </a:endParaRPr>
          </a:p>
          <a:p>
            <a:pPr>
              <a:lnSpc>
                <a:spcPct val="90000"/>
              </a:lnSpc>
              <a:buFont typeface="Wingdings" pitchFamily="2" charset="2"/>
              <a:buNone/>
            </a:pPr>
            <a:r>
              <a:rPr lang="hu-HU" sz="2400" dirty="0">
                <a:latin typeface="Times New Roman" pitchFamily="18" charset="0"/>
                <a:cs typeface="Times New Roman" pitchFamily="18" charset="0"/>
              </a:rPr>
              <a:t>if NDV is observed in the slaughterhouse everything is condemned, and everything has to be desinfected</a:t>
            </a:r>
          </a:p>
          <a:p>
            <a:pPr>
              <a:lnSpc>
                <a:spcPct val="90000"/>
              </a:lnSpc>
              <a:buFont typeface="Wingdings" pitchFamily="2" charset="2"/>
              <a:buNone/>
            </a:pPr>
            <a:endParaRPr lang="hu-HU" sz="2800" dirty="0"/>
          </a:p>
        </p:txBody>
      </p:sp>
    </p:spTree>
    <p:extLst>
      <p:ext uri="{BB962C8B-B14F-4D97-AF65-F5344CB8AC3E}">
        <p14:creationId xmlns:p14="http://schemas.microsoft.com/office/powerpoint/2010/main" val="394856745"/>
      </p:ext>
    </p:extLst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Civic">
  <a:themeElements>
    <a:clrScheme name="Civic">
      <a:dk1>
        <a:sysClr val="windowText" lastClr="000000"/>
      </a:dk1>
      <a:lt1>
        <a:sysClr val="window" lastClr="FFFFFF"/>
      </a:lt1>
      <a:dk2>
        <a:srgbClr val="646B86"/>
      </a:dk2>
      <a:lt2>
        <a:srgbClr val="C5D1D7"/>
      </a:lt2>
      <a:accent1>
        <a:srgbClr val="D16349"/>
      </a:accent1>
      <a:accent2>
        <a:srgbClr val="CCB400"/>
      </a:accent2>
      <a:accent3>
        <a:srgbClr val="8CADAE"/>
      </a:accent3>
      <a:accent4>
        <a:srgbClr val="8C7B70"/>
      </a:accent4>
      <a:accent5>
        <a:srgbClr val="8FB08C"/>
      </a:accent5>
      <a:accent6>
        <a:srgbClr val="D19049"/>
      </a:accent6>
      <a:hlink>
        <a:srgbClr val="00A3D6"/>
      </a:hlink>
      <a:folHlink>
        <a:srgbClr val="694F07"/>
      </a:folHlink>
    </a:clrScheme>
    <a:fontScheme name="Civic">
      <a:majorFont>
        <a:latin typeface="Georgia"/>
        <a:ea typeface=""/>
        <a:cs typeface=""/>
        <a:font script="Jpan" typeface="ＭＳ Ｐゴシック"/>
        <a:font script="Hang" typeface="돋움"/>
        <a:font script="Hans" typeface="方正舒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Georgia"/>
        <a:ea typeface=""/>
        <a:cs typeface=""/>
        <a:font script="Jpan" typeface="ＭＳ Ｐ明朝"/>
        <a:font script="Hang" typeface="바탕"/>
        <a:font script="Hans" typeface="方正舒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inorFont>
    </a:fontScheme>
    <a:fmtScheme name="Civic">
      <a:fillStyleLst>
        <a:solidFill>
          <a:schemeClr val="phClr"/>
        </a:solidFill>
        <a:solidFill>
          <a:schemeClr val="phClr">
            <a:tint val="45000"/>
          </a:schemeClr>
        </a:solidFill>
        <a:solidFill>
          <a:schemeClr val="phClr">
            <a:tint val="95000"/>
          </a:schemeClr>
        </a:solidFill>
      </a:fillStyleLst>
      <a:lnStyleLst>
        <a:ln w="9525" cap="flat" cmpd="sng" algn="ctr">
          <a:solidFill>
            <a:schemeClr val="phClr"/>
          </a:solidFill>
          <a:prstDash val="solid"/>
        </a:ln>
        <a:ln w="11429" cap="flat" cmpd="sng" algn="ctr">
          <a:solidFill>
            <a:schemeClr val="phClr"/>
          </a:solidFill>
          <a:prstDash val="sysDash"/>
        </a:ln>
        <a:ln w="200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08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25400" dir="5400000" rotWithShape="0">
              <a:srgbClr val="000000">
                <a:alpha val="45000"/>
              </a:srgbClr>
            </a:outerShdw>
          </a:effectLst>
          <a:scene3d>
            <a:camera prst="orthographicFront" fov="0">
              <a:rot lat="0" lon="0" rev="0"/>
            </a:camera>
            <a:lightRig rig="threePt" dir="t">
              <a:rot lat="0" lon="0" rev="0"/>
            </a:lightRig>
          </a:scene3d>
          <a:sp3d contourW="9525" prstMaterial="matte">
            <a:bevelT w="0" h="0"/>
            <a:contourClr>
              <a:schemeClr val="phClr">
                <a:shade val="70000"/>
                <a:satMod val="105000"/>
              </a:schemeClr>
            </a:contourClr>
          </a:sp3d>
        </a:effectStyle>
        <a:effectStyle>
          <a:effectLst>
            <a:outerShdw blurRad="50800" dist="25400" dir="5400000" rotWithShape="0">
              <a:srgbClr val="000000">
                <a:alpha val="45000"/>
              </a:srgbClr>
            </a:outerShdw>
          </a:effectLst>
          <a:scene3d>
            <a:camera prst="orthographicFront" fov="0">
              <a:rot lat="0" lon="0" rev="0"/>
            </a:camera>
            <a:lightRig rig="soft" dir="b">
              <a:rot lat="0" lon="0" rev="0"/>
            </a:lightRig>
          </a:scene3d>
          <a:sp3d prstMaterial="dkEdge">
            <a:bevelT w="63500" h="63500" prst="cross"/>
            <a:contourClr>
              <a:schemeClr val="phClr"/>
            </a:contourClr>
          </a:sp3d>
        </a:effectStyle>
      </a:effectStyleLst>
      <a:bgFillStyleLst>
        <a:solidFill>
          <a:schemeClr val="phClr"/>
        </a:solidFill>
        <a:blipFill>
          <a:blip xmlns:r="http://schemas.openxmlformats.org/officeDocument/2006/relationships" r:embed="rId1">
            <a:duotone>
              <a:schemeClr val="phClr">
                <a:shade val="70000"/>
                <a:satMod val="115000"/>
              </a:schemeClr>
              <a:schemeClr val="phClr">
                <a:tint val="85000"/>
              </a:schemeClr>
            </a:duotone>
          </a:blip>
          <a:tile tx="0" ty="0" sx="85000" sy="85000" flip="none" algn="tl"/>
        </a:blipFill>
        <a:blipFill>
          <a:blip xmlns:r="http://schemas.openxmlformats.org/officeDocument/2006/relationships" r:embed="rId2">
            <a:duotone>
              <a:schemeClr val="phClr">
                <a:shade val="65000"/>
                <a:satMod val="115000"/>
              </a:schemeClr>
              <a:schemeClr val="phClr">
                <a:tint val="85000"/>
              </a:schemeClr>
            </a:duotone>
          </a:blip>
          <a:tile tx="0" ty="0" sx="65000" sy="65000" flip="none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Civic</Template>
  <TotalTime>29</TotalTime>
  <Words>747</Words>
  <Application>Microsoft Office PowerPoint</Application>
  <PresentationFormat>On-screen Show (4:3)</PresentationFormat>
  <Paragraphs>84</Paragraphs>
  <Slides>14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14</vt:i4>
      </vt:variant>
    </vt:vector>
  </HeadingPairs>
  <TitlesOfParts>
    <vt:vector size="15" baseType="lpstr">
      <vt:lpstr>Civic</vt:lpstr>
      <vt:lpstr>NEWCASTLE DISEASE (RANIKHET DISEASE)</vt:lpstr>
      <vt:lpstr>INTRODUCTION</vt:lpstr>
      <vt:lpstr>ETIOLOGY</vt:lpstr>
      <vt:lpstr>STRAINS </vt:lpstr>
      <vt:lpstr>TRANSMISSION </vt:lpstr>
      <vt:lpstr>Clinical signs </vt:lpstr>
      <vt:lpstr>PowerPoint Presentation</vt:lpstr>
      <vt:lpstr>PowerPoint Presentation</vt:lpstr>
      <vt:lpstr>Internal  lesions </vt:lpstr>
      <vt:lpstr>PowerPoint Presentation</vt:lpstr>
      <vt:lpstr>PowerPoint Presentation</vt:lpstr>
      <vt:lpstr>Diagnosis and Treatment </vt:lpstr>
      <vt:lpstr> </vt:lpstr>
      <vt:lpstr>PowerPoint Presentation</vt:lpstr>
    </vt:vector>
  </TitlesOfParts>
  <Company/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PC</dc:creator>
  <cp:lastModifiedBy>PC</cp:lastModifiedBy>
  <cp:revision>6</cp:revision>
  <dcterms:created xsi:type="dcterms:W3CDTF">2006-08-16T00:00:00Z</dcterms:created>
  <dcterms:modified xsi:type="dcterms:W3CDTF">2020-05-26T11:42:23Z</dcterms:modified>
</cp:coreProperties>
</file>