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8"/>
  </p:notesMasterIdLst>
  <p:sldIdLst>
    <p:sldId id="256" r:id="rId2"/>
    <p:sldId id="465" r:id="rId3"/>
    <p:sldId id="466" r:id="rId4"/>
    <p:sldId id="467" r:id="rId5"/>
    <p:sldId id="476" r:id="rId6"/>
    <p:sldId id="477" r:id="rId7"/>
    <p:sldId id="478" r:id="rId8"/>
    <p:sldId id="479" r:id="rId9"/>
    <p:sldId id="468" r:id="rId10"/>
    <p:sldId id="469" r:id="rId11"/>
    <p:sldId id="470" r:id="rId12"/>
    <p:sldId id="471" r:id="rId13"/>
    <p:sldId id="472" r:id="rId14"/>
    <p:sldId id="473" r:id="rId15"/>
    <p:sldId id="474" r:id="rId16"/>
    <p:sldId id="4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p:cViewPr varScale="1">
        <p:scale>
          <a:sx n="88" d="100"/>
          <a:sy n="88" d="100"/>
        </p:scale>
        <p:origin x="1200"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54205B-004D-4C2F-AF7C-5DA73582D7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FC31D027-90A2-49F3-8874-E08B835AEFEE}">
      <dgm:prSet phldrT="[Text]"/>
      <dgm:spPr/>
      <dgm:t>
        <a:bodyPr/>
        <a:lstStyle/>
        <a:p>
          <a:r>
            <a:rPr lang="en-US" dirty="0" smtClean="0"/>
            <a:t>Etiology</a:t>
          </a:r>
          <a:endParaRPr lang="en-IN" dirty="0"/>
        </a:p>
      </dgm:t>
    </dgm:pt>
    <dgm:pt modelId="{7A2F137C-E0BF-4CFA-A04B-CDA70E62B25A}" type="parTrans" cxnId="{ECE722C1-2766-4C46-81E7-5713DF48CABA}">
      <dgm:prSet/>
      <dgm:spPr/>
      <dgm:t>
        <a:bodyPr/>
        <a:lstStyle/>
        <a:p>
          <a:endParaRPr lang="en-IN"/>
        </a:p>
      </dgm:t>
    </dgm:pt>
    <dgm:pt modelId="{7FCAA9EC-0240-4C28-A767-023D61E1751E}" type="sibTrans" cxnId="{ECE722C1-2766-4C46-81E7-5713DF48CABA}">
      <dgm:prSet/>
      <dgm:spPr/>
      <dgm:t>
        <a:bodyPr/>
        <a:lstStyle/>
        <a:p>
          <a:endParaRPr lang="en-IN"/>
        </a:p>
      </dgm:t>
    </dgm:pt>
    <dgm:pt modelId="{92633EA2-0C70-4B8D-A2E7-E5498C05B956}">
      <dgm:prSet phldrT="[Text]"/>
      <dgm:spPr/>
      <dgm:t>
        <a:bodyPr/>
        <a:lstStyle/>
        <a:p>
          <a:r>
            <a:rPr lang="en-US" dirty="0" err="1" smtClean="0"/>
            <a:t>Theilazia</a:t>
          </a:r>
          <a:r>
            <a:rPr lang="en-US" dirty="0" smtClean="0"/>
            <a:t> </a:t>
          </a:r>
          <a:r>
            <a:rPr lang="en-US" dirty="0" err="1" smtClean="0"/>
            <a:t>rhodesii</a:t>
          </a:r>
          <a:endParaRPr lang="en-IN" dirty="0"/>
        </a:p>
      </dgm:t>
    </dgm:pt>
    <dgm:pt modelId="{7E841526-3543-44BD-BDB8-12E6CF43D48B}" type="parTrans" cxnId="{FF6AD6EB-375C-4DB8-9A30-8836820577F5}">
      <dgm:prSet/>
      <dgm:spPr/>
      <dgm:t>
        <a:bodyPr/>
        <a:lstStyle/>
        <a:p>
          <a:endParaRPr lang="en-IN"/>
        </a:p>
      </dgm:t>
    </dgm:pt>
    <dgm:pt modelId="{213395E3-137D-47F0-96A9-459658DA01AF}" type="sibTrans" cxnId="{FF6AD6EB-375C-4DB8-9A30-8836820577F5}">
      <dgm:prSet/>
      <dgm:spPr/>
      <dgm:t>
        <a:bodyPr/>
        <a:lstStyle/>
        <a:p>
          <a:endParaRPr lang="en-IN"/>
        </a:p>
      </dgm:t>
    </dgm:pt>
    <dgm:pt modelId="{2D2D9583-71C1-409B-8E7D-D42D02DCC2EE}">
      <dgm:prSet phldrT="[Text]"/>
      <dgm:spPr/>
      <dgm:t>
        <a:bodyPr/>
        <a:lstStyle/>
        <a:p>
          <a:r>
            <a:rPr lang="en-US" dirty="0" smtClean="0"/>
            <a:t>T. </a:t>
          </a:r>
          <a:r>
            <a:rPr lang="en-US" dirty="0" err="1" smtClean="0"/>
            <a:t>skrjabini</a:t>
          </a:r>
          <a:endParaRPr lang="en-IN" dirty="0"/>
        </a:p>
      </dgm:t>
    </dgm:pt>
    <dgm:pt modelId="{A42AF55E-F337-4A0F-9CD4-75C5B76C3EAB}" type="parTrans" cxnId="{58FCF9C6-8A0A-4E3F-8256-0A321B670BCD}">
      <dgm:prSet/>
      <dgm:spPr/>
      <dgm:t>
        <a:bodyPr/>
        <a:lstStyle/>
        <a:p>
          <a:endParaRPr lang="en-IN"/>
        </a:p>
      </dgm:t>
    </dgm:pt>
    <dgm:pt modelId="{78237948-5169-4DB8-A395-06165A019E50}" type="sibTrans" cxnId="{58FCF9C6-8A0A-4E3F-8256-0A321B670BCD}">
      <dgm:prSet/>
      <dgm:spPr/>
      <dgm:t>
        <a:bodyPr/>
        <a:lstStyle/>
        <a:p>
          <a:endParaRPr lang="en-IN"/>
        </a:p>
      </dgm:t>
    </dgm:pt>
    <dgm:pt modelId="{A8BA925D-1A27-428A-BADE-0DCDE7D12B98}">
      <dgm:prSet/>
      <dgm:spPr/>
      <dgm:t>
        <a:bodyPr/>
        <a:lstStyle/>
        <a:p>
          <a:r>
            <a:rPr lang="en-US" dirty="0" smtClean="0"/>
            <a:t>T. </a:t>
          </a:r>
          <a:r>
            <a:rPr lang="en-US" dirty="0" err="1" smtClean="0"/>
            <a:t>gulosa</a:t>
          </a:r>
          <a:endParaRPr lang="en-IN" dirty="0"/>
        </a:p>
      </dgm:t>
    </dgm:pt>
    <dgm:pt modelId="{AC83D2BF-EDE9-4B4D-BC5C-FB40170BF30C}" type="parTrans" cxnId="{5C4686D0-D831-4B45-9747-5BD83A71048D}">
      <dgm:prSet/>
      <dgm:spPr/>
    </dgm:pt>
    <dgm:pt modelId="{C99429AD-0DFF-4D8A-8926-659A86BD6154}" type="sibTrans" cxnId="{5C4686D0-D831-4B45-9747-5BD83A71048D}">
      <dgm:prSet/>
      <dgm:spPr/>
    </dgm:pt>
    <dgm:pt modelId="{6867209D-BC55-4B19-83CE-53154E6530D9}">
      <dgm:prSet/>
      <dgm:spPr/>
      <dgm:t>
        <a:bodyPr/>
        <a:lstStyle/>
        <a:p>
          <a:r>
            <a:rPr lang="en-US" dirty="0" smtClean="0"/>
            <a:t>T. </a:t>
          </a:r>
          <a:r>
            <a:rPr lang="en-US" dirty="0" err="1" smtClean="0"/>
            <a:t>leesei</a:t>
          </a:r>
          <a:endParaRPr lang="en-IN" dirty="0"/>
        </a:p>
      </dgm:t>
    </dgm:pt>
    <dgm:pt modelId="{4C0DFACD-CA45-4551-A39D-C69F8D1B7993}" type="parTrans" cxnId="{1E3A626E-3BFB-46CE-A3A8-8E4C74B3E004}">
      <dgm:prSet/>
      <dgm:spPr/>
    </dgm:pt>
    <dgm:pt modelId="{2634FFF4-2DF5-4A7B-A986-8AEEE8810B3C}" type="sibTrans" cxnId="{1E3A626E-3BFB-46CE-A3A8-8E4C74B3E004}">
      <dgm:prSet/>
      <dgm:spPr/>
    </dgm:pt>
    <dgm:pt modelId="{E5DA786C-D131-4E37-B222-225998B4D189}" type="pres">
      <dgm:prSet presAssocID="{1454205B-004D-4C2F-AF7C-5DA73582D7E2}" presName="linear" presStyleCnt="0">
        <dgm:presLayoutVars>
          <dgm:dir/>
          <dgm:animLvl val="lvl"/>
          <dgm:resizeHandles val="exact"/>
        </dgm:presLayoutVars>
      </dgm:prSet>
      <dgm:spPr/>
      <dgm:t>
        <a:bodyPr/>
        <a:lstStyle/>
        <a:p>
          <a:endParaRPr lang="en-IN"/>
        </a:p>
      </dgm:t>
    </dgm:pt>
    <dgm:pt modelId="{F041458F-6066-4AEB-B42A-509A3C1BB60F}" type="pres">
      <dgm:prSet presAssocID="{FC31D027-90A2-49F3-8874-E08B835AEFEE}" presName="parentLin" presStyleCnt="0"/>
      <dgm:spPr/>
    </dgm:pt>
    <dgm:pt modelId="{A16A0F78-467B-46E0-85C3-8B7AB59F4E27}" type="pres">
      <dgm:prSet presAssocID="{FC31D027-90A2-49F3-8874-E08B835AEFEE}" presName="parentLeftMargin" presStyleLbl="node1" presStyleIdx="0" presStyleCnt="5"/>
      <dgm:spPr/>
      <dgm:t>
        <a:bodyPr/>
        <a:lstStyle/>
        <a:p>
          <a:endParaRPr lang="en-IN"/>
        </a:p>
      </dgm:t>
    </dgm:pt>
    <dgm:pt modelId="{D37DE10E-4BA8-405D-9215-254C46234FD8}" type="pres">
      <dgm:prSet presAssocID="{FC31D027-90A2-49F3-8874-E08B835AEFEE}" presName="parentText" presStyleLbl="node1" presStyleIdx="0" presStyleCnt="5">
        <dgm:presLayoutVars>
          <dgm:chMax val="0"/>
          <dgm:bulletEnabled val="1"/>
        </dgm:presLayoutVars>
      </dgm:prSet>
      <dgm:spPr/>
      <dgm:t>
        <a:bodyPr/>
        <a:lstStyle/>
        <a:p>
          <a:endParaRPr lang="en-IN"/>
        </a:p>
      </dgm:t>
    </dgm:pt>
    <dgm:pt modelId="{DCCEC139-C5D8-4EC6-8BCC-EAB2871381DB}" type="pres">
      <dgm:prSet presAssocID="{FC31D027-90A2-49F3-8874-E08B835AEFEE}" presName="negativeSpace" presStyleCnt="0"/>
      <dgm:spPr/>
    </dgm:pt>
    <dgm:pt modelId="{41E57510-D2A5-4819-B762-63F19F0BE62E}" type="pres">
      <dgm:prSet presAssocID="{FC31D027-90A2-49F3-8874-E08B835AEFEE}" presName="childText" presStyleLbl="conFgAcc1" presStyleIdx="0" presStyleCnt="5">
        <dgm:presLayoutVars>
          <dgm:bulletEnabled val="1"/>
        </dgm:presLayoutVars>
      </dgm:prSet>
      <dgm:spPr/>
    </dgm:pt>
    <dgm:pt modelId="{9288047E-A072-4E51-A9DE-F051CB72C0C0}" type="pres">
      <dgm:prSet presAssocID="{7FCAA9EC-0240-4C28-A767-023D61E1751E}" presName="spaceBetweenRectangles" presStyleCnt="0"/>
      <dgm:spPr/>
    </dgm:pt>
    <dgm:pt modelId="{E3A55B63-4733-4AF0-B092-4B794E24CBEE}" type="pres">
      <dgm:prSet presAssocID="{92633EA2-0C70-4B8D-A2E7-E5498C05B956}" presName="parentLin" presStyleCnt="0"/>
      <dgm:spPr/>
    </dgm:pt>
    <dgm:pt modelId="{4337F3E9-0EB8-424E-91B3-5FC386AF4FC9}" type="pres">
      <dgm:prSet presAssocID="{92633EA2-0C70-4B8D-A2E7-E5498C05B956}" presName="parentLeftMargin" presStyleLbl="node1" presStyleIdx="0" presStyleCnt="5"/>
      <dgm:spPr/>
      <dgm:t>
        <a:bodyPr/>
        <a:lstStyle/>
        <a:p>
          <a:endParaRPr lang="en-IN"/>
        </a:p>
      </dgm:t>
    </dgm:pt>
    <dgm:pt modelId="{9CA1B67E-E0EA-4187-87DA-694284C9EAAC}" type="pres">
      <dgm:prSet presAssocID="{92633EA2-0C70-4B8D-A2E7-E5498C05B956}" presName="parentText" presStyleLbl="node1" presStyleIdx="1" presStyleCnt="5">
        <dgm:presLayoutVars>
          <dgm:chMax val="0"/>
          <dgm:bulletEnabled val="1"/>
        </dgm:presLayoutVars>
      </dgm:prSet>
      <dgm:spPr/>
      <dgm:t>
        <a:bodyPr/>
        <a:lstStyle/>
        <a:p>
          <a:endParaRPr lang="en-IN"/>
        </a:p>
      </dgm:t>
    </dgm:pt>
    <dgm:pt modelId="{30A1C644-8F7B-4B89-96A5-2521E6D671CF}" type="pres">
      <dgm:prSet presAssocID="{92633EA2-0C70-4B8D-A2E7-E5498C05B956}" presName="negativeSpace" presStyleCnt="0"/>
      <dgm:spPr/>
    </dgm:pt>
    <dgm:pt modelId="{B5500F85-C4F0-4892-904F-361F2C21ACC9}" type="pres">
      <dgm:prSet presAssocID="{92633EA2-0C70-4B8D-A2E7-E5498C05B956}" presName="childText" presStyleLbl="conFgAcc1" presStyleIdx="1" presStyleCnt="5">
        <dgm:presLayoutVars>
          <dgm:bulletEnabled val="1"/>
        </dgm:presLayoutVars>
      </dgm:prSet>
      <dgm:spPr/>
    </dgm:pt>
    <dgm:pt modelId="{BC68C065-0899-48FB-A532-908EF36B7B5C}" type="pres">
      <dgm:prSet presAssocID="{213395E3-137D-47F0-96A9-459658DA01AF}" presName="spaceBetweenRectangles" presStyleCnt="0"/>
      <dgm:spPr/>
    </dgm:pt>
    <dgm:pt modelId="{59848505-A457-47B1-95FC-0D03ACBB4AB7}" type="pres">
      <dgm:prSet presAssocID="{2D2D9583-71C1-409B-8E7D-D42D02DCC2EE}" presName="parentLin" presStyleCnt="0"/>
      <dgm:spPr/>
    </dgm:pt>
    <dgm:pt modelId="{A1ACD319-5244-426D-B780-C01FE428CD16}" type="pres">
      <dgm:prSet presAssocID="{2D2D9583-71C1-409B-8E7D-D42D02DCC2EE}" presName="parentLeftMargin" presStyleLbl="node1" presStyleIdx="1" presStyleCnt="5"/>
      <dgm:spPr/>
      <dgm:t>
        <a:bodyPr/>
        <a:lstStyle/>
        <a:p>
          <a:endParaRPr lang="en-IN"/>
        </a:p>
      </dgm:t>
    </dgm:pt>
    <dgm:pt modelId="{CB45BF0E-C635-4810-931F-39F002A977B6}" type="pres">
      <dgm:prSet presAssocID="{2D2D9583-71C1-409B-8E7D-D42D02DCC2EE}" presName="parentText" presStyleLbl="node1" presStyleIdx="2" presStyleCnt="5">
        <dgm:presLayoutVars>
          <dgm:chMax val="0"/>
          <dgm:bulletEnabled val="1"/>
        </dgm:presLayoutVars>
      </dgm:prSet>
      <dgm:spPr/>
      <dgm:t>
        <a:bodyPr/>
        <a:lstStyle/>
        <a:p>
          <a:endParaRPr lang="en-IN"/>
        </a:p>
      </dgm:t>
    </dgm:pt>
    <dgm:pt modelId="{44AE5057-D421-4BCB-B785-6ED1FAF37D43}" type="pres">
      <dgm:prSet presAssocID="{2D2D9583-71C1-409B-8E7D-D42D02DCC2EE}" presName="negativeSpace" presStyleCnt="0"/>
      <dgm:spPr/>
    </dgm:pt>
    <dgm:pt modelId="{455C3CAC-572E-4928-9D79-3713EF21334D}" type="pres">
      <dgm:prSet presAssocID="{2D2D9583-71C1-409B-8E7D-D42D02DCC2EE}" presName="childText" presStyleLbl="conFgAcc1" presStyleIdx="2" presStyleCnt="5">
        <dgm:presLayoutVars>
          <dgm:bulletEnabled val="1"/>
        </dgm:presLayoutVars>
      </dgm:prSet>
      <dgm:spPr/>
    </dgm:pt>
    <dgm:pt modelId="{085D550E-1384-437C-B297-72B8E47D6E68}" type="pres">
      <dgm:prSet presAssocID="{78237948-5169-4DB8-A395-06165A019E50}" presName="spaceBetweenRectangles" presStyleCnt="0"/>
      <dgm:spPr/>
    </dgm:pt>
    <dgm:pt modelId="{BCDD0062-644A-45ED-836E-8E367C90DEA4}" type="pres">
      <dgm:prSet presAssocID="{A8BA925D-1A27-428A-BADE-0DCDE7D12B98}" presName="parentLin" presStyleCnt="0"/>
      <dgm:spPr/>
    </dgm:pt>
    <dgm:pt modelId="{ECB6CF83-511D-4AD6-9448-655C4AF6D9A7}" type="pres">
      <dgm:prSet presAssocID="{A8BA925D-1A27-428A-BADE-0DCDE7D12B98}" presName="parentLeftMargin" presStyleLbl="node1" presStyleIdx="2" presStyleCnt="5"/>
      <dgm:spPr/>
      <dgm:t>
        <a:bodyPr/>
        <a:lstStyle/>
        <a:p>
          <a:endParaRPr lang="en-IN"/>
        </a:p>
      </dgm:t>
    </dgm:pt>
    <dgm:pt modelId="{A3267C77-2C2C-4822-87EC-CE2A5C7C1224}" type="pres">
      <dgm:prSet presAssocID="{A8BA925D-1A27-428A-BADE-0DCDE7D12B98}" presName="parentText" presStyleLbl="node1" presStyleIdx="3" presStyleCnt="5">
        <dgm:presLayoutVars>
          <dgm:chMax val="0"/>
          <dgm:bulletEnabled val="1"/>
        </dgm:presLayoutVars>
      </dgm:prSet>
      <dgm:spPr/>
      <dgm:t>
        <a:bodyPr/>
        <a:lstStyle/>
        <a:p>
          <a:endParaRPr lang="en-IN"/>
        </a:p>
      </dgm:t>
    </dgm:pt>
    <dgm:pt modelId="{6A9A5EEB-1F2E-4B53-9770-67CD986920E8}" type="pres">
      <dgm:prSet presAssocID="{A8BA925D-1A27-428A-BADE-0DCDE7D12B98}" presName="negativeSpace" presStyleCnt="0"/>
      <dgm:spPr/>
    </dgm:pt>
    <dgm:pt modelId="{841DC616-034C-42CA-AEE1-B736A0D96E50}" type="pres">
      <dgm:prSet presAssocID="{A8BA925D-1A27-428A-BADE-0DCDE7D12B98}" presName="childText" presStyleLbl="conFgAcc1" presStyleIdx="3" presStyleCnt="5">
        <dgm:presLayoutVars>
          <dgm:bulletEnabled val="1"/>
        </dgm:presLayoutVars>
      </dgm:prSet>
      <dgm:spPr/>
    </dgm:pt>
    <dgm:pt modelId="{9B56DC47-6581-4435-9A44-8EC63BCC2DFA}" type="pres">
      <dgm:prSet presAssocID="{C99429AD-0DFF-4D8A-8926-659A86BD6154}" presName="spaceBetweenRectangles" presStyleCnt="0"/>
      <dgm:spPr/>
    </dgm:pt>
    <dgm:pt modelId="{919D749C-1ABD-4A09-A6A3-32C8C4B7DE94}" type="pres">
      <dgm:prSet presAssocID="{6867209D-BC55-4B19-83CE-53154E6530D9}" presName="parentLin" presStyleCnt="0"/>
      <dgm:spPr/>
    </dgm:pt>
    <dgm:pt modelId="{5C6DE788-87BC-4E07-93F1-02856919181D}" type="pres">
      <dgm:prSet presAssocID="{6867209D-BC55-4B19-83CE-53154E6530D9}" presName="parentLeftMargin" presStyleLbl="node1" presStyleIdx="3" presStyleCnt="5"/>
      <dgm:spPr/>
      <dgm:t>
        <a:bodyPr/>
        <a:lstStyle/>
        <a:p>
          <a:endParaRPr lang="en-IN"/>
        </a:p>
      </dgm:t>
    </dgm:pt>
    <dgm:pt modelId="{4B748533-80FE-450A-A647-C52955ABA5D3}" type="pres">
      <dgm:prSet presAssocID="{6867209D-BC55-4B19-83CE-53154E6530D9}" presName="parentText" presStyleLbl="node1" presStyleIdx="4" presStyleCnt="5">
        <dgm:presLayoutVars>
          <dgm:chMax val="0"/>
          <dgm:bulletEnabled val="1"/>
        </dgm:presLayoutVars>
      </dgm:prSet>
      <dgm:spPr/>
      <dgm:t>
        <a:bodyPr/>
        <a:lstStyle/>
        <a:p>
          <a:endParaRPr lang="en-IN"/>
        </a:p>
      </dgm:t>
    </dgm:pt>
    <dgm:pt modelId="{90010225-8098-48EB-96BC-05F85B5FDAEE}" type="pres">
      <dgm:prSet presAssocID="{6867209D-BC55-4B19-83CE-53154E6530D9}" presName="negativeSpace" presStyleCnt="0"/>
      <dgm:spPr/>
    </dgm:pt>
    <dgm:pt modelId="{4A9AD312-0913-400E-BB57-6409E86BCEAF}" type="pres">
      <dgm:prSet presAssocID="{6867209D-BC55-4B19-83CE-53154E6530D9}" presName="childText" presStyleLbl="conFgAcc1" presStyleIdx="4" presStyleCnt="5">
        <dgm:presLayoutVars>
          <dgm:bulletEnabled val="1"/>
        </dgm:presLayoutVars>
      </dgm:prSet>
      <dgm:spPr/>
    </dgm:pt>
  </dgm:ptLst>
  <dgm:cxnLst>
    <dgm:cxn modelId="{03E1FD2A-AC32-45D2-8943-C9E6114AAB25}" type="presOf" srcId="{1454205B-004D-4C2F-AF7C-5DA73582D7E2}" destId="{E5DA786C-D131-4E37-B222-225998B4D189}" srcOrd="0" destOrd="0" presId="urn:microsoft.com/office/officeart/2005/8/layout/list1"/>
    <dgm:cxn modelId="{4D40DDF6-65DC-4895-8E93-1E9FCF82990F}" type="presOf" srcId="{A8BA925D-1A27-428A-BADE-0DCDE7D12B98}" destId="{ECB6CF83-511D-4AD6-9448-655C4AF6D9A7}" srcOrd="0" destOrd="0" presId="urn:microsoft.com/office/officeart/2005/8/layout/list1"/>
    <dgm:cxn modelId="{8BC6AE5B-13C5-4BB0-BB41-2F445AA2A9B7}" type="presOf" srcId="{2D2D9583-71C1-409B-8E7D-D42D02DCC2EE}" destId="{A1ACD319-5244-426D-B780-C01FE428CD16}" srcOrd="0" destOrd="0" presId="urn:microsoft.com/office/officeart/2005/8/layout/list1"/>
    <dgm:cxn modelId="{C37D4BCC-0449-431F-8B58-403966FC88E2}" type="presOf" srcId="{92633EA2-0C70-4B8D-A2E7-E5498C05B956}" destId="{4337F3E9-0EB8-424E-91B3-5FC386AF4FC9}" srcOrd="0" destOrd="0" presId="urn:microsoft.com/office/officeart/2005/8/layout/list1"/>
    <dgm:cxn modelId="{58FCF9C6-8A0A-4E3F-8256-0A321B670BCD}" srcId="{1454205B-004D-4C2F-AF7C-5DA73582D7E2}" destId="{2D2D9583-71C1-409B-8E7D-D42D02DCC2EE}" srcOrd="2" destOrd="0" parTransId="{A42AF55E-F337-4A0F-9CD4-75C5B76C3EAB}" sibTransId="{78237948-5169-4DB8-A395-06165A019E50}"/>
    <dgm:cxn modelId="{ECE722C1-2766-4C46-81E7-5713DF48CABA}" srcId="{1454205B-004D-4C2F-AF7C-5DA73582D7E2}" destId="{FC31D027-90A2-49F3-8874-E08B835AEFEE}" srcOrd="0" destOrd="0" parTransId="{7A2F137C-E0BF-4CFA-A04B-CDA70E62B25A}" sibTransId="{7FCAA9EC-0240-4C28-A767-023D61E1751E}"/>
    <dgm:cxn modelId="{DE28E5E4-CF84-4617-9911-37C551093966}" type="presOf" srcId="{2D2D9583-71C1-409B-8E7D-D42D02DCC2EE}" destId="{CB45BF0E-C635-4810-931F-39F002A977B6}" srcOrd="1" destOrd="0" presId="urn:microsoft.com/office/officeart/2005/8/layout/list1"/>
    <dgm:cxn modelId="{5C4686D0-D831-4B45-9747-5BD83A71048D}" srcId="{1454205B-004D-4C2F-AF7C-5DA73582D7E2}" destId="{A8BA925D-1A27-428A-BADE-0DCDE7D12B98}" srcOrd="3" destOrd="0" parTransId="{AC83D2BF-EDE9-4B4D-BC5C-FB40170BF30C}" sibTransId="{C99429AD-0DFF-4D8A-8926-659A86BD6154}"/>
    <dgm:cxn modelId="{9B809D13-C4AD-4882-8FCA-CDCD3A12305B}" type="presOf" srcId="{FC31D027-90A2-49F3-8874-E08B835AEFEE}" destId="{A16A0F78-467B-46E0-85C3-8B7AB59F4E27}" srcOrd="0" destOrd="0" presId="urn:microsoft.com/office/officeart/2005/8/layout/list1"/>
    <dgm:cxn modelId="{EB3A8153-5F35-48C2-A513-1413BBFEE039}" type="presOf" srcId="{FC31D027-90A2-49F3-8874-E08B835AEFEE}" destId="{D37DE10E-4BA8-405D-9215-254C46234FD8}" srcOrd="1" destOrd="0" presId="urn:microsoft.com/office/officeart/2005/8/layout/list1"/>
    <dgm:cxn modelId="{FF6AD6EB-375C-4DB8-9A30-8836820577F5}" srcId="{1454205B-004D-4C2F-AF7C-5DA73582D7E2}" destId="{92633EA2-0C70-4B8D-A2E7-E5498C05B956}" srcOrd="1" destOrd="0" parTransId="{7E841526-3543-44BD-BDB8-12E6CF43D48B}" sibTransId="{213395E3-137D-47F0-96A9-459658DA01AF}"/>
    <dgm:cxn modelId="{41961CEC-DD12-4F42-9A14-C872EF50DB51}" type="presOf" srcId="{A8BA925D-1A27-428A-BADE-0DCDE7D12B98}" destId="{A3267C77-2C2C-4822-87EC-CE2A5C7C1224}" srcOrd="1" destOrd="0" presId="urn:microsoft.com/office/officeart/2005/8/layout/list1"/>
    <dgm:cxn modelId="{1E3A626E-3BFB-46CE-A3A8-8E4C74B3E004}" srcId="{1454205B-004D-4C2F-AF7C-5DA73582D7E2}" destId="{6867209D-BC55-4B19-83CE-53154E6530D9}" srcOrd="4" destOrd="0" parTransId="{4C0DFACD-CA45-4551-A39D-C69F8D1B7993}" sibTransId="{2634FFF4-2DF5-4A7B-A986-8AEEE8810B3C}"/>
    <dgm:cxn modelId="{4A6C0555-F9E5-45DC-B35C-DCF3B727FD11}" type="presOf" srcId="{6867209D-BC55-4B19-83CE-53154E6530D9}" destId="{4B748533-80FE-450A-A647-C52955ABA5D3}" srcOrd="1" destOrd="0" presId="urn:microsoft.com/office/officeart/2005/8/layout/list1"/>
    <dgm:cxn modelId="{9411E65A-318E-4F9E-A139-BCC10EE32660}" type="presOf" srcId="{6867209D-BC55-4B19-83CE-53154E6530D9}" destId="{5C6DE788-87BC-4E07-93F1-02856919181D}" srcOrd="0" destOrd="0" presId="urn:microsoft.com/office/officeart/2005/8/layout/list1"/>
    <dgm:cxn modelId="{3C3835E6-27D0-457B-BBAD-F10D488CA08D}" type="presOf" srcId="{92633EA2-0C70-4B8D-A2E7-E5498C05B956}" destId="{9CA1B67E-E0EA-4187-87DA-694284C9EAAC}" srcOrd="1" destOrd="0" presId="urn:microsoft.com/office/officeart/2005/8/layout/list1"/>
    <dgm:cxn modelId="{E85AD20D-C9F2-4AA2-86AE-75BE4F2A63BE}" type="presParOf" srcId="{E5DA786C-D131-4E37-B222-225998B4D189}" destId="{F041458F-6066-4AEB-B42A-509A3C1BB60F}" srcOrd="0" destOrd="0" presId="urn:microsoft.com/office/officeart/2005/8/layout/list1"/>
    <dgm:cxn modelId="{74EAD392-1678-4F36-838F-A08BFBD746F8}" type="presParOf" srcId="{F041458F-6066-4AEB-B42A-509A3C1BB60F}" destId="{A16A0F78-467B-46E0-85C3-8B7AB59F4E27}" srcOrd="0" destOrd="0" presId="urn:microsoft.com/office/officeart/2005/8/layout/list1"/>
    <dgm:cxn modelId="{4D7A26F6-E545-41B3-A2AC-0A0E22751EFA}" type="presParOf" srcId="{F041458F-6066-4AEB-B42A-509A3C1BB60F}" destId="{D37DE10E-4BA8-405D-9215-254C46234FD8}" srcOrd="1" destOrd="0" presId="urn:microsoft.com/office/officeart/2005/8/layout/list1"/>
    <dgm:cxn modelId="{D4DF93F2-6CAF-4927-AFB5-F1E20B4B35DA}" type="presParOf" srcId="{E5DA786C-D131-4E37-B222-225998B4D189}" destId="{DCCEC139-C5D8-4EC6-8BCC-EAB2871381DB}" srcOrd="1" destOrd="0" presId="urn:microsoft.com/office/officeart/2005/8/layout/list1"/>
    <dgm:cxn modelId="{395A03AF-A5A9-4C41-8610-D93C97255644}" type="presParOf" srcId="{E5DA786C-D131-4E37-B222-225998B4D189}" destId="{41E57510-D2A5-4819-B762-63F19F0BE62E}" srcOrd="2" destOrd="0" presId="urn:microsoft.com/office/officeart/2005/8/layout/list1"/>
    <dgm:cxn modelId="{6F1BDD0A-FCD5-45BB-BD4E-FAC550BC8EE9}" type="presParOf" srcId="{E5DA786C-D131-4E37-B222-225998B4D189}" destId="{9288047E-A072-4E51-A9DE-F051CB72C0C0}" srcOrd="3" destOrd="0" presId="urn:microsoft.com/office/officeart/2005/8/layout/list1"/>
    <dgm:cxn modelId="{91DEE3A8-8997-4282-83F5-ED61BB12CBB8}" type="presParOf" srcId="{E5DA786C-D131-4E37-B222-225998B4D189}" destId="{E3A55B63-4733-4AF0-B092-4B794E24CBEE}" srcOrd="4" destOrd="0" presId="urn:microsoft.com/office/officeart/2005/8/layout/list1"/>
    <dgm:cxn modelId="{BE996AD8-BA19-4ABE-8A00-7CFFC2C92A80}" type="presParOf" srcId="{E3A55B63-4733-4AF0-B092-4B794E24CBEE}" destId="{4337F3E9-0EB8-424E-91B3-5FC386AF4FC9}" srcOrd="0" destOrd="0" presId="urn:microsoft.com/office/officeart/2005/8/layout/list1"/>
    <dgm:cxn modelId="{4D6CD73F-8EEB-4B9B-BDC8-95CA2CBB7F74}" type="presParOf" srcId="{E3A55B63-4733-4AF0-B092-4B794E24CBEE}" destId="{9CA1B67E-E0EA-4187-87DA-694284C9EAAC}" srcOrd="1" destOrd="0" presId="urn:microsoft.com/office/officeart/2005/8/layout/list1"/>
    <dgm:cxn modelId="{17501744-6648-47D2-8567-39B72C3BC3F7}" type="presParOf" srcId="{E5DA786C-D131-4E37-B222-225998B4D189}" destId="{30A1C644-8F7B-4B89-96A5-2521E6D671CF}" srcOrd="5" destOrd="0" presId="urn:microsoft.com/office/officeart/2005/8/layout/list1"/>
    <dgm:cxn modelId="{9C1E7DFC-8D91-45B1-A35B-F942D1E2FE47}" type="presParOf" srcId="{E5DA786C-D131-4E37-B222-225998B4D189}" destId="{B5500F85-C4F0-4892-904F-361F2C21ACC9}" srcOrd="6" destOrd="0" presId="urn:microsoft.com/office/officeart/2005/8/layout/list1"/>
    <dgm:cxn modelId="{48B66BD0-73DB-4451-9A40-B5FA92B6B3A7}" type="presParOf" srcId="{E5DA786C-D131-4E37-B222-225998B4D189}" destId="{BC68C065-0899-48FB-A532-908EF36B7B5C}" srcOrd="7" destOrd="0" presId="urn:microsoft.com/office/officeart/2005/8/layout/list1"/>
    <dgm:cxn modelId="{EDB190D2-C42A-4BEB-92BD-FE899B5855BF}" type="presParOf" srcId="{E5DA786C-D131-4E37-B222-225998B4D189}" destId="{59848505-A457-47B1-95FC-0D03ACBB4AB7}" srcOrd="8" destOrd="0" presId="urn:microsoft.com/office/officeart/2005/8/layout/list1"/>
    <dgm:cxn modelId="{132B8EA3-0121-4F50-B433-86E8E087929B}" type="presParOf" srcId="{59848505-A457-47B1-95FC-0D03ACBB4AB7}" destId="{A1ACD319-5244-426D-B780-C01FE428CD16}" srcOrd="0" destOrd="0" presId="urn:microsoft.com/office/officeart/2005/8/layout/list1"/>
    <dgm:cxn modelId="{631BDDD3-1505-4E8D-A435-A8E283A9B945}" type="presParOf" srcId="{59848505-A457-47B1-95FC-0D03ACBB4AB7}" destId="{CB45BF0E-C635-4810-931F-39F002A977B6}" srcOrd="1" destOrd="0" presId="urn:microsoft.com/office/officeart/2005/8/layout/list1"/>
    <dgm:cxn modelId="{1788052E-A537-464B-ABAC-4C5B7F8A9C20}" type="presParOf" srcId="{E5DA786C-D131-4E37-B222-225998B4D189}" destId="{44AE5057-D421-4BCB-B785-6ED1FAF37D43}" srcOrd="9" destOrd="0" presId="urn:microsoft.com/office/officeart/2005/8/layout/list1"/>
    <dgm:cxn modelId="{1693BE73-45E0-4410-BA2B-F8A43C19013A}" type="presParOf" srcId="{E5DA786C-D131-4E37-B222-225998B4D189}" destId="{455C3CAC-572E-4928-9D79-3713EF21334D}" srcOrd="10" destOrd="0" presId="urn:microsoft.com/office/officeart/2005/8/layout/list1"/>
    <dgm:cxn modelId="{0B162416-4E4E-4BCD-9044-D27079430B81}" type="presParOf" srcId="{E5DA786C-D131-4E37-B222-225998B4D189}" destId="{085D550E-1384-437C-B297-72B8E47D6E68}" srcOrd="11" destOrd="0" presId="urn:microsoft.com/office/officeart/2005/8/layout/list1"/>
    <dgm:cxn modelId="{FD56FFC7-8318-4C98-810B-FFD2CD03F6DE}" type="presParOf" srcId="{E5DA786C-D131-4E37-B222-225998B4D189}" destId="{BCDD0062-644A-45ED-836E-8E367C90DEA4}" srcOrd="12" destOrd="0" presId="urn:microsoft.com/office/officeart/2005/8/layout/list1"/>
    <dgm:cxn modelId="{C9766268-7B2D-4007-B330-FD6546947BA4}" type="presParOf" srcId="{BCDD0062-644A-45ED-836E-8E367C90DEA4}" destId="{ECB6CF83-511D-4AD6-9448-655C4AF6D9A7}" srcOrd="0" destOrd="0" presId="urn:microsoft.com/office/officeart/2005/8/layout/list1"/>
    <dgm:cxn modelId="{2B6DEBF2-CEC9-42FB-BE58-EA7FC450E72D}" type="presParOf" srcId="{BCDD0062-644A-45ED-836E-8E367C90DEA4}" destId="{A3267C77-2C2C-4822-87EC-CE2A5C7C1224}" srcOrd="1" destOrd="0" presId="urn:microsoft.com/office/officeart/2005/8/layout/list1"/>
    <dgm:cxn modelId="{A613C4AE-439E-486B-B34C-60B27F696DEB}" type="presParOf" srcId="{E5DA786C-D131-4E37-B222-225998B4D189}" destId="{6A9A5EEB-1F2E-4B53-9770-67CD986920E8}" srcOrd="13" destOrd="0" presId="urn:microsoft.com/office/officeart/2005/8/layout/list1"/>
    <dgm:cxn modelId="{8A564671-F963-4027-B0AC-FAA6E6191560}" type="presParOf" srcId="{E5DA786C-D131-4E37-B222-225998B4D189}" destId="{841DC616-034C-42CA-AEE1-B736A0D96E50}" srcOrd="14" destOrd="0" presId="urn:microsoft.com/office/officeart/2005/8/layout/list1"/>
    <dgm:cxn modelId="{95F7201F-4265-4B97-B7AE-C4DD4C1286C1}" type="presParOf" srcId="{E5DA786C-D131-4E37-B222-225998B4D189}" destId="{9B56DC47-6581-4435-9A44-8EC63BCC2DFA}" srcOrd="15" destOrd="0" presId="urn:microsoft.com/office/officeart/2005/8/layout/list1"/>
    <dgm:cxn modelId="{C2D24F78-F037-4B95-A86C-F5925D4A4B03}" type="presParOf" srcId="{E5DA786C-D131-4E37-B222-225998B4D189}" destId="{919D749C-1ABD-4A09-A6A3-32C8C4B7DE94}" srcOrd="16" destOrd="0" presId="urn:microsoft.com/office/officeart/2005/8/layout/list1"/>
    <dgm:cxn modelId="{B175E4B3-F1D0-484A-851F-0DFBE1F3FC0D}" type="presParOf" srcId="{919D749C-1ABD-4A09-A6A3-32C8C4B7DE94}" destId="{5C6DE788-87BC-4E07-93F1-02856919181D}" srcOrd="0" destOrd="0" presId="urn:microsoft.com/office/officeart/2005/8/layout/list1"/>
    <dgm:cxn modelId="{3D89A50A-FEAB-427E-B66B-926E1E7EA6BC}" type="presParOf" srcId="{919D749C-1ABD-4A09-A6A3-32C8C4B7DE94}" destId="{4B748533-80FE-450A-A647-C52955ABA5D3}" srcOrd="1" destOrd="0" presId="urn:microsoft.com/office/officeart/2005/8/layout/list1"/>
    <dgm:cxn modelId="{4AB511DA-BC34-42B4-9455-F80D5BC2886A}" type="presParOf" srcId="{E5DA786C-D131-4E37-B222-225998B4D189}" destId="{90010225-8098-48EB-96BC-05F85B5FDAEE}" srcOrd="17" destOrd="0" presId="urn:microsoft.com/office/officeart/2005/8/layout/list1"/>
    <dgm:cxn modelId="{742FCA40-A9F7-4603-8ACD-8A8F53D906C5}" type="presParOf" srcId="{E5DA786C-D131-4E37-B222-225998B4D189}" destId="{4A9AD312-0913-400E-BB57-6409E86BCEA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0ABF04-C61C-4AA6-8F9D-A5F12806C7C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EB66668F-38A7-4BAA-A003-510B632D40FE}">
      <dgm:prSet phldrT="[Text]"/>
      <dgm:spPr/>
      <dgm:t>
        <a:bodyPr/>
        <a:lstStyle/>
        <a:p>
          <a:r>
            <a:rPr lang="en-US" dirty="0" smtClean="0"/>
            <a:t>Etiology</a:t>
          </a:r>
          <a:endParaRPr lang="en-IN" dirty="0"/>
        </a:p>
      </dgm:t>
    </dgm:pt>
    <dgm:pt modelId="{2B57C368-DCE0-4E8A-8D05-0F19EEB8A653}" type="parTrans" cxnId="{30FCD492-09A9-4789-98A5-D143303E4447}">
      <dgm:prSet/>
      <dgm:spPr/>
      <dgm:t>
        <a:bodyPr/>
        <a:lstStyle/>
        <a:p>
          <a:endParaRPr lang="en-IN"/>
        </a:p>
      </dgm:t>
    </dgm:pt>
    <dgm:pt modelId="{2895B5D4-A978-4DB8-A04E-890AC2866A39}" type="sibTrans" cxnId="{30FCD492-09A9-4789-98A5-D143303E4447}">
      <dgm:prSet/>
      <dgm:spPr/>
      <dgm:t>
        <a:bodyPr/>
        <a:lstStyle/>
        <a:p>
          <a:endParaRPr lang="en-IN"/>
        </a:p>
      </dgm:t>
    </dgm:pt>
    <dgm:pt modelId="{46DE3409-5FF8-47F9-851B-0865CE185ECE}">
      <dgm:prSet phldrT="[Text]"/>
      <dgm:spPr/>
      <dgm:t>
        <a:bodyPr/>
        <a:lstStyle/>
        <a:p>
          <a:r>
            <a:rPr lang="en-US" dirty="0" err="1" smtClean="0"/>
            <a:t>Setaria</a:t>
          </a:r>
          <a:r>
            <a:rPr lang="en-US" dirty="0" smtClean="0"/>
            <a:t> spp. ( S </a:t>
          </a:r>
          <a:r>
            <a:rPr lang="en-US" dirty="0" err="1" smtClean="0"/>
            <a:t>cervi</a:t>
          </a:r>
          <a:r>
            <a:rPr lang="en-US" dirty="0" smtClean="0"/>
            <a:t>, </a:t>
          </a:r>
          <a:r>
            <a:rPr lang="en-US" dirty="0" err="1" smtClean="0"/>
            <a:t>S.equina</a:t>
          </a:r>
          <a:r>
            <a:rPr lang="en-US" dirty="0" smtClean="0"/>
            <a:t>, S. </a:t>
          </a:r>
          <a:r>
            <a:rPr lang="en-US" dirty="0" err="1" smtClean="0"/>
            <a:t>digitata</a:t>
          </a:r>
          <a:r>
            <a:rPr lang="en-US" dirty="0" smtClean="0"/>
            <a:t>, S. </a:t>
          </a:r>
          <a:r>
            <a:rPr lang="en-US" dirty="0" err="1" smtClean="0"/>
            <a:t>labiato-papillosa</a:t>
          </a:r>
          <a:r>
            <a:rPr lang="en-US" dirty="0" smtClean="0"/>
            <a:t>)</a:t>
          </a:r>
          <a:endParaRPr lang="en-IN" dirty="0"/>
        </a:p>
      </dgm:t>
    </dgm:pt>
    <dgm:pt modelId="{BCDCBD75-6C2C-4328-9114-E8432AA548A1}" type="parTrans" cxnId="{6DD5C765-538E-4F61-BC8E-482446160972}">
      <dgm:prSet/>
      <dgm:spPr/>
      <dgm:t>
        <a:bodyPr/>
        <a:lstStyle/>
        <a:p>
          <a:endParaRPr lang="en-IN"/>
        </a:p>
      </dgm:t>
    </dgm:pt>
    <dgm:pt modelId="{DB97BB3A-263D-4E21-AF67-4EF67554928E}" type="sibTrans" cxnId="{6DD5C765-538E-4F61-BC8E-482446160972}">
      <dgm:prSet/>
      <dgm:spPr/>
      <dgm:t>
        <a:bodyPr/>
        <a:lstStyle/>
        <a:p>
          <a:endParaRPr lang="en-IN"/>
        </a:p>
      </dgm:t>
    </dgm:pt>
    <dgm:pt modelId="{0CC673E1-6340-475C-9F6E-B50E16B736E2}">
      <dgm:prSet phldrT="[Text]"/>
      <dgm:spPr/>
      <dgm:t>
        <a:bodyPr/>
        <a:lstStyle/>
        <a:p>
          <a:r>
            <a:rPr lang="en-US" dirty="0" smtClean="0"/>
            <a:t>Parasite is 5-10cm long thread like</a:t>
          </a:r>
          <a:endParaRPr lang="en-IN" dirty="0"/>
        </a:p>
      </dgm:t>
    </dgm:pt>
    <dgm:pt modelId="{9F05E1E7-8C35-461C-A71B-D2123ECEB9B0}" type="parTrans" cxnId="{E57D3B2C-48D8-4078-88CD-CA3D0CC52B51}">
      <dgm:prSet/>
      <dgm:spPr/>
      <dgm:t>
        <a:bodyPr/>
        <a:lstStyle/>
        <a:p>
          <a:endParaRPr lang="en-IN"/>
        </a:p>
      </dgm:t>
    </dgm:pt>
    <dgm:pt modelId="{E9663B81-2710-437D-B104-361E0F2885BD}" type="sibTrans" cxnId="{E57D3B2C-48D8-4078-88CD-CA3D0CC52B51}">
      <dgm:prSet/>
      <dgm:spPr/>
      <dgm:t>
        <a:bodyPr/>
        <a:lstStyle/>
        <a:p>
          <a:endParaRPr lang="en-IN"/>
        </a:p>
      </dgm:t>
    </dgm:pt>
    <dgm:pt modelId="{4A035C64-BF8F-448A-A553-79C8F7C432F2}" type="pres">
      <dgm:prSet presAssocID="{440ABF04-C61C-4AA6-8F9D-A5F12806C7C2}" presName="linear" presStyleCnt="0">
        <dgm:presLayoutVars>
          <dgm:dir/>
          <dgm:animLvl val="lvl"/>
          <dgm:resizeHandles val="exact"/>
        </dgm:presLayoutVars>
      </dgm:prSet>
      <dgm:spPr/>
      <dgm:t>
        <a:bodyPr/>
        <a:lstStyle/>
        <a:p>
          <a:endParaRPr lang="en-IN"/>
        </a:p>
      </dgm:t>
    </dgm:pt>
    <dgm:pt modelId="{A7DB7A6B-EE68-429F-9DF8-63C9CC612487}" type="pres">
      <dgm:prSet presAssocID="{EB66668F-38A7-4BAA-A003-510B632D40FE}" presName="parentLin" presStyleCnt="0"/>
      <dgm:spPr/>
    </dgm:pt>
    <dgm:pt modelId="{04F05E2A-01CE-4A63-A2FB-C1174D229148}" type="pres">
      <dgm:prSet presAssocID="{EB66668F-38A7-4BAA-A003-510B632D40FE}" presName="parentLeftMargin" presStyleLbl="node1" presStyleIdx="0" presStyleCnt="3"/>
      <dgm:spPr/>
      <dgm:t>
        <a:bodyPr/>
        <a:lstStyle/>
        <a:p>
          <a:endParaRPr lang="en-IN"/>
        </a:p>
      </dgm:t>
    </dgm:pt>
    <dgm:pt modelId="{AA4C6BA8-07F6-4A50-A673-C05103CDCDFE}" type="pres">
      <dgm:prSet presAssocID="{EB66668F-38A7-4BAA-A003-510B632D40FE}" presName="parentText" presStyleLbl="node1" presStyleIdx="0" presStyleCnt="3">
        <dgm:presLayoutVars>
          <dgm:chMax val="0"/>
          <dgm:bulletEnabled val="1"/>
        </dgm:presLayoutVars>
      </dgm:prSet>
      <dgm:spPr/>
      <dgm:t>
        <a:bodyPr/>
        <a:lstStyle/>
        <a:p>
          <a:endParaRPr lang="en-IN"/>
        </a:p>
      </dgm:t>
    </dgm:pt>
    <dgm:pt modelId="{F2B0EAC5-F9C5-45D7-A586-08CEF0F24641}" type="pres">
      <dgm:prSet presAssocID="{EB66668F-38A7-4BAA-A003-510B632D40FE}" presName="negativeSpace" presStyleCnt="0"/>
      <dgm:spPr/>
    </dgm:pt>
    <dgm:pt modelId="{85DB6A64-C589-419A-B944-7E3FDF67CE8E}" type="pres">
      <dgm:prSet presAssocID="{EB66668F-38A7-4BAA-A003-510B632D40FE}" presName="childText" presStyleLbl="conFgAcc1" presStyleIdx="0" presStyleCnt="3">
        <dgm:presLayoutVars>
          <dgm:bulletEnabled val="1"/>
        </dgm:presLayoutVars>
      </dgm:prSet>
      <dgm:spPr/>
    </dgm:pt>
    <dgm:pt modelId="{4E3EDA87-8206-4DAE-AAEB-5EC2F6278098}" type="pres">
      <dgm:prSet presAssocID="{2895B5D4-A978-4DB8-A04E-890AC2866A39}" presName="spaceBetweenRectangles" presStyleCnt="0"/>
      <dgm:spPr/>
    </dgm:pt>
    <dgm:pt modelId="{0F3CF9B8-9B3A-48EF-8241-28198F3AB48C}" type="pres">
      <dgm:prSet presAssocID="{46DE3409-5FF8-47F9-851B-0865CE185ECE}" presName="parentLin" presStyleCnt="0"/>
      <dgm:spPr/>
    </dgm:pt>
    <dgm:pt modelId="{F8828A5D-C7DF-4946-A53B-7C39141468AA}" type="pres">
      <dgm:prSet presAssocID="{46DE3409-5FF8-47F9-851B-0865CE185ECE}" presName="parentLeftMargin" presStyleLbl="node1" presStyleIdx="0" presStyleCnt="3"/>
      <dgm:spPr/>
      <dgm:t>
        <a:bodyPr/>
        <a:lstStyle/>
        <a:p>
          <a:endParaRPr lang="en-IN"/>
        </a:p>
      </dgm:t>
    </dgm:pt>
    <dgm:pt modelId="{182D097D-88CA-4CD9-B133-2B60CC1B1EBE}" type="pres">
      <dgm:prSet presAssocID="{46DE3409-5FF8-47F9-851B-0865CE185ECE}" presName="parentText" presStyleLbl="node1" presStyleIdx="1" presStyleCnt="3" custScaleX="142857">
        <dgm:presLayoutVars>
          <dgm:chMax val="0"/>
          <dgm:bulletEnabled val="1"/>
        </dgm:presLayoutVars>
      </dgm:prSet>
      <dgm:spPr/>
      <dgm:t>
        <a:bodyPr/>
        <a:lstStyle/>
        <a:p>
          <a:endParaRPr lang="en-IN"/>
        </a:p>
      </dgm:t>
    </dgm:pt>
    <dgm:pt modelId="{AB9A3A7D-3437-448B-95B8-5B60100E1E37}" type="pres">
      <dgm:prSet presAssocID="{46DE3409-5FF8-47F9-851B-0865CE185ECE}" presName="negativeSpace" presStyleCnt="0"/>
      <dgm:spPr/>
    </dgm:pt>
    <dgm:pt modelId="{0F8DD0D0-3CE3-4E80-8E44-414B6DBEEC93}" type="pres">
      <dgm:prSet presAssocID="{46DE3409-5FF8-47F9-851B-0865CE185ECE}" presName="childText" presStyleLbl="conFgAcc1" presStyleIdx="1" presStyleCnt="3">
        <dgm:presLayoutVars>
          <dgm:bulletEnabled val="1"/>
        </dgm:presLayoutVars>
      </dgm:prSet>
      <dgm:spPr/>
    </dgm:pt>
    <dgm:pt modelId="{0BA05153-70FD-416E-99A6-C48F85DDDEB7}" type="pres">
      <dgm:prSet presAssocID="{DB97BB3A-263D-4E21-AF67-4EF67554928E}" presName="spaceBetweenRectangles" presStyleCnt="0"/>
      <dgm:spPr/>
    </dgm:pt>
    <dgm:pt modelId="{DF963C5F-FF9F-42DA-8331-11B79BA12E3A}" type="pres">
      <dgm:prSet presAssocID="{0CC673E1-6340-475C-9F6E-B50E16B736E2}" presName="parentLin" presStyleCnt="0"/>
      <dgm:spPr/>
    </dgm:pt>
    <dgm:pt modelId="{DB17DA52-534B-4518-A51F-E7344044D02E}" type="pres">
      <dgm:prSet presAssocID="{0CC673E1-6340-475C-9F6E-B50E16B736E2}" presName="parentLeftMargin" presStyleLbl="node1" presStyleIdx="1" presStyleCnt="3"/>
      <dgm:spPr/>
      <dgm:t>
        <a:bodyPr/>
        <a:lstStyle/>
        <a:p>
          <a:endParaRPr lang="en-IN"/>
        </a:p>
      </dgm:t>
    </dgm:pt>
    <dgm:pt modelId="{BB40067A-5A91-4BA4-A49B-E8DEC5C43857}" type="pres">
      <dgm:prSet presAssocID="{0CC673E1-6340-475C-9F6E-B50E16B736E2}" presName="parentText" presStyleLbl="node1" presStyleIdx="2" presStyleCnt="3">
        <dgm:presLayoutVars>
          <dgm:chMax val="0"/>
          <dgm:bulletEnabled val="1"/>
        </dgm:presLayoutVars>
      </dgm:prSet>
      <dgm:spPr/>
      <dgm:t>
        <a:bodyPr/>
        <a:lstStyle/>
        <a:p>
          <a:endParaRPr lang="en-IN"/>
        </a:p>
      </dgm:t>
    </dgm:pt>
    <dgm:pt modelId="{2B615E52-9505-4218-A2F5-DB06391144E7}" type="pres">
      <dgm:prSet presAssocID="{0CC673E1-6340-475C-9F6E-B50E16B736E2}" presName="negativeSpace" presStyleCnt="0"/>
      <dgm:spPr/>
    </dgm:pt>
    <dgm:pt modelId="{81C04C73-4A08-486B-9D88-6B33B045D4F4}" type="pres">
      <dgm:prSet presAssocID="{0CC673E1-6340-475C-9F6E-B50E16B736E2}" presName="childText" presStyleLbl="conFgAcc1" presStyleIdx="2" presStyleCnt="3">
        <dgm:presLayoutVars>
          <dgm:bulletEnabled val="1"/>
        </dgm:presLayoutVars>
      </dgm:prSet>
      <dgm:spPr/>
    </dgm:pt>
  </dgm:ptLst>
  <dgm:cxnLst>
    <dgm:cxn modelId="{30FCD492-09A9-4789-98A5-D143303E4447}" srcId="{440ABF04-C61C-4AA6-8F9D-A5F12806C7C2}" destId="{EB66668F-38A7-4BAA-A003-510B632D40FE}" srcOrd="0" destOrd="0" parTransId="{2B57C368-DCE0-4E8A-8D05-0F19EEB8A653}" sibTransId="{2895B5D4-A978-4DB8-A04E-890AC2866A39}"/>
    <dgm:cxn modelId="{080BF931-0AD8-4047-9A54-8E85DE075744}" type="presOf" srcId="{EB66668F-38A7-4BAA-A003-510B632D40FE}" destId="{04F05E2A-01CE-4A63-A2FB-C1174D229148}" srcOrd="0" destOrd="0" presId="urn:microsoft.com/office/officeart/2005/8/layout/list1"/>
    <dgm:cxn modelId="{E57D3B2C-48D8-4078-88CD-CA3D0CC52B51}" srcId="{440ABF04-C61C-4AA6-8F9D-A5F12806C7C2}" destId="{0CC673E1-6340-475C-9F6E-B50E16B736E2}" srcOrd="2" destOrd="0" parTransId="{9F05E1E7-8C35-461C-A71B-D2123ECEB9B0}" sibTransId="{E9663B81-2710-437D-B104-361E0F2885BD}"/>
    <dgm:cxn modelId="{559F2CEA-E29C-4DD1-8782-205EC51958FE}" type="presOf" srcId="{46DE3409-5FF8-47F9-851B-0865CE185ECE}" destId="{F8828A5D-C7DF-4946-A53B-7C39141468AA}" srcOrd="0" destOrd="0" presId="urn:microsoft.com/office/officeart/2005/8/layout/list1"/>
    <dgm:cxn modelId="{431868EF-89C5-435D-B19F-CB31260D8B18}" type="presOf" srcId="{0CC673E1-6340-475C-9F6E-B50E16B736E2}" destId="{DB17DA52-534B-4518-A51F-E7344044D02E}" srcOrd="0" destOrd="0" presId="urn:microsoft.com/office/officeart/2005/8/layout/list1"/>
    <dgm:cxn modelId="{7670CD43-77C1-4C3B-BDE9-241D374B43CA}" type="presOf" srcId="{EB66668F-38A7-4BAA-A003-510B632D40FE}" destId="{AA4C6BA8-07F6-4A50-A673-C05103CDCDFE}" srcOrd="1" destOrd="0" presId="urn:microsoft.com/office/officeart/2005/8/layout/list1"/>
    <dgm:cxn modelId="{6DD5C765-538E-4F61-BC8E-482446160972}" srcId="{440ABF04-C61C-4AA6-8F9D-A5F12806C7C2}" destId="{46DE3409-5FF8-47F9-851B-0865CE185ECE}" srcOrd="1" destOrd="0" parTransId="{BCDCBD75-6C2C-4328-9114-E8432AA548A1}" sibTransId="{DB97BB3A-263D-4E21-AF67-4EF67554928E}"/>
    <dgm:cxn modelId="{E5647A74-6B07-43D6-8825-E969422DB161}" type="presOf" srcId="{440ABF04-C61C-4AA6-8F9D-A5F12806C7C2}" destId="{4A035C64-BF8F-448A-A553-79C8F7C432F2}" srcOrd="0" destOrd="0" presId="urn:microsoft.com/office/officeart/2005/8/layout/list1"/>
    <dgm:cxn modelId="{AE8244B6-D6E2-4465-9529-BD7D3A43AEEE}" type="presOf" srcId="{0CC673E1-6340-475C-9F6E-B50E16B736E2}" destId="{BB40067A-5A91-4BA4-A49B-E8DEC5C43857}" srcOrd="1" destOrd="0" presId="urn:microsoft.com/office/officeart/2005/8/layout/list1"/>
    <dgm:cxn modelId="{A18C15D2-7702-4B68-8B9B-BC6664E6999A}" type="presOf" srcId="{46DE3409-5FF8-47F9-851B-0865CE185ECE}" destId="{182D097D-88CA-4CD9-B133-2B60CC1B1EBE}" srcOrd="1" destOrd="0" presId="urn:microsoft.com/office/officeart/2005/8/layout/list1"/>
    <dgm:cxn modelId="{FE2DD12E-357F-4834-A790-F47AB2D25F50}" type="presParOf" srcId="{4A035C64-BF8F-448A-A553-79C8F7C432F2}" destId="{A7DB7A6B-EE68-429F-9DF8-63C9CC612487}" srcOrd="0" destOrd="0" presId="urn:microsoft.com/office/officeart/2005/8/layout/list1"/>
    <dgm:cxn modelId="{45FC3013-D083-4229-B1D1-6A5E1CEBAB6F}" type="presParOf" srcId="{A7DB7A6B-EE68-429F-9DF8-63C9CC612487}" destId="{04F05E2A-01CE-4A63-A2FB-C1174D229148}" srcOrd="0" destOrd="0" presId="urn:microsoft.com/office/officeart/2005/8/layout/list1"/>
    <dgm:cxn modelId="{A369BC6E-0B3D-4AD6-9041-A0A204FB7EA3}" type="presParOf" srcId="{A7DB7A6B-EE68-429F-9DF8-63C9CC612487}" destId="{AA4C6BA8-07F6-4A50-A673-C05103CDCDFE}" srcOrd="1" destOrd="0" presId="urn:microsoft.com/office/officeart/2005/8/layout/list1"/>
    <dgm:cxn modelId="{28D23F27-8B3A-412B-A6D5-1560B47844A6}" type="presParOf" srcId="{4A035C64-BF8F-448A-A553-79C8F7C432F2}" destId="{F2B0EAC5-F9C5-45D7-A586-08CEF0F24641}" srcOrd="1" destOrd="0" presId="urn:microsoft.com/office/officeart/2005/8/layout/list1"/>
    <dgm:cxn modelId="{D6741B8C-899A-48A6-95B2-F9E8FF6BBFDB}" type="presParOf" srcId="{4A035C64-BF8F-448A-A553-79C8F7C432F2}" destId="{85DB6A64-C589-419A-B944-7E3FDF67CE8E}" srcOrd="2" destOrd="0" presId="urn:microsoft.com/office/officeart/2005/8/layout/list1"/>
    <dgm:cxn modelId="{49671DB9-CE63-4F64-A2A6-E89211A4E5AA}" type="presParOf" srcId="{4A035C64-BF8F-448A-A553-79C8F7C432F2}" destId="{4E3EDA87-8206-4DAE-AAEB-5EC2F6278098}" srcOrd="3" destOrd="0" presId="urn:microsoft.com/office/officeart/2005/8/layout/list1"/>
    <dgm:cxn modelId="{53596556-FB58-4525-AF61-CD24CBD43A4B}" type="presParOf" srcId="{4A035C64-BF8F-448A-A553-79C8F7C432F2}" destId="{0F3CF9B8-9B3A-48EF-8241-28198F3AB48C}" srcOrd="4" destOrd="0" presId="urn:microsoft.com/office/officeart/2005/8/layout/list1"/>
    <dgm:cxn modelId="{210BBA01-E41E-45C6-9F56-4108290D97B3}" type="presParOf" srcId="{0F3CF9B8-9B3A-48EF-8241-28198F3AB48C}" destId="{F8828A5D-C7DF-4946-A53B-7C39141468AA}" srcOrd="0" destOrd="0" presId="urn:microsoft.com/office/officeart/2005/8/layout/list1"/>
    <dgm:cxn modelId="{4D53AF52-7679-4996-B375-000993D47497}" type="presParOf" srcId="{0F3CF9B8-9B3A-48EF-8241-28198F3AB48C}" destId="{182D097D-88CA-4CD9-B133-2B60CC1B1EBE}" srcOrd="1" destOrd="0" presId="urn:microsoft.com/office/officeart/2005/8/layout/list1"/>
    <dgm:cxn modelId="{DB726F10-FDBA-40AA-BEE1-0868DFF2FC0C}" type="presParOf" srcId="{4A035C64-BF8F-448A-A553-79C8F7C432F2}" destId="{AB9A3A7D-3437-448B-95B8-5B60100E1E37}" srcOrd="5" destOrd="0" presId="urn:microsoft.com/office/officeart/2005/8/layout/list1"/>
    <dgm:cxn modelId="{0AC9516A-CD13-445D-8C2E-4CFC6A840364}" type="presParOf" srcId="{4A035C64-BF8F-448A-A553-79C8F7C432F2}" destId="{0F8DD0D0-3CE3-4E80-8E44-414B6DBEEC93}" srcOrd="6" destOrd="0" presId="urn:microsoft.com/office/officeart/2005/8/layout/list1"/>
    <dgm:cxn modelId="{BDB79AC8-5BF5-4BCE-8E08-1E72F26D0A47}" type="presParOf" srcId="{4A035C64-BF8F-448A-A553-79C8F7C432F2}" destId="{0BA05153-70FD-416E-99A6-C48F85DDDEB7}" srcOrd="7" destOrd="0" presId="urn:microsoft.com/office/officeart/2005/8/layout/list1"/>
    <dgm:cxn modelId="{5D1C0BD8-EF23-4387-81AF-69CDDB46D870}" type="presParOf" srcId="{4A035C64-BF8F-448A-A553-79C8F7C432F2}" destId="{DF963C5F-FF9F-42DA-8331-11B79BA12E3A}" srcOrd="8" destOrd="0" presId="urn:microsoft.com/office/officeart/2005/8/layout/list1"/>
    <dgm:cxn modelId="{0379A071-FE21-4B7D-9C8D-B0FEAD42EF88}" type="presParOf" srcId="{DF963C5F-FF9F-42DA-8331-11B79BA12E3A}" destId="{DB17DA52-534B-4518-A51F-E7344044D02E}" srcOrd="0" destOrd="0" presId="urn:microsoft.com/office/officeart/2005/8/layout/list1"/>
    <dgm:cxn modelId="{CB315F95-55BC-4493-BCDC-304A185A2107}" type="presParOf" srcId="{DF963C5F-FF9F-42DA-8331-11B79BA12E3A}" destId="{BB40067A-5A91-4BA4-A49B-E8DEC5C43857}" srcOrd="1" destOrd="0" presId="urn:microsoft.com/office/officeart/2005/8/layout/list1"/>
    <dgm:cxn modelId="{99629C62-5548-4701-A1CB-90D28B560AE5}" type="presParOf" srcId="{4A035C64-BF8F-448A-A553-79C8F7C432F2}" destId="{2B615E52-9505-4218-A2F5-DB06391144E7}" srcOrd="9" destOrd="0" presId="urn:microsoft.com/office/officeart/2005/8/layout/list1"/>
    <dgm:cxn modelId="{583BBBAC-86C1-4498-9415-B1AA75753FCF}" type="presParOf" srcId="{4A035C64-BF8F-448A-A553-79C8F7C432F2}" destId="{81C04C73-4A08-486B-9D88-6B33B045D4F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F65567-C40D-434E-A4EB-FC28C7B33C7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5155FCA6-902B-4400-AE4F-AC6F41F9956E}">
      <dgm:prSet phldrT="[Text]"/>
      <dgm:spPr/>
      <dgm:t>
        <a:bodyPr/>
        <a:lstStyle/>
        <a:p>
          <a:r>
            <a:rPr lang="en-US" dirty="0" smtClean="0"/>
            <a:t>L/C indirect</a:t>
          </a:r>
          <a:endParaRPr lang="en-IN" dirty="0"/>
        </a:p>
      </dgm:t>
    </dgm:pt>
    <dgm:pt modelId="{CF646EAD-8A55-434C-927E-02D67D05A49C}" type="parTrans" cxnId="{1710D0CE-8B8B-46F6-9DD3-0000A4BE1933}">
      <dgm:prSet/>
      <dgm:spPr/>
      <dgm:t>
        <a:bodyPr/>
        <a:lstStyle/>
        <a:p>
          <a:endParaRPr lang="en-IN"/>
        </a:p>
      </dgm:t>
    </dgm:pt>
    <dgm:pt modelId="{5D59F6E2-9E47-4154-BBDF-ED4B60C7D17B}" type="sibTrans" cxnId="{1710D0CE-8B8B-46F6-9DD3-0000A4BE1933}">
      <dgm:prSet/>
      <dgm:spPr/>
      <dgm:t>
        <a:bodyPr/>
        <a:lstStyle/>
        <a:p>
          <a:endParaRPr lang="en-IN"/>
        </a:p>
      </dgm:t>
    </dgm:pt>
    <dgm:pt modelId="{78AE55C7-60B9-4422-87F6-5588FD8C1891}">
      <dgm:prSet phldrT="[Text]"/>
      <dgm:spPr/>
      <dgm:t>
        <a:bodyPr/>
        <a:lstStyle/>
        <a:p>
          <a:r>
            <a:rPr lang="en-US" dirty="0" smtClean="0"/>
            <a:t>I/H- Mosquito</a:t>
          </a:r>
          <a:endParaRPr lang="en-IN" dirty="0"/>
        </a:p>
      </dgm:t>
    </dgm:pt>
    <dgm:pt modelId="{74314847-72E1-4BB1-BD29-68E029AA9DE4}" type="parTrans" cxnId="{1AEA8C95-C513-4CBD-BF2F-604F657877D8}">
      <dgm:prSet/>
      <dgm:spPr/>
      <dgm:t>
        <a:bodyPr/>
        <a:lstStyle/>
        <a:p>
          <a:endParaRPr lang="en-IN"/>
        </a:p>
      </dgm:t>
    </dgm:pt>
    <dgm:pt modelId="{DE85FE0A-8F03-4DA7-8D5D-18A41CC04955}" type="sibTrans" cxnId="{1AEA8C95-C513-4CBD-BF2F-604F657877D8}">
      <dgm:prSet/>
      <dgm:spPr/>
      <dgm:t>
        <a:bodyPr/>
        <a:lstStyle/>
        <a:p>
          <a:endParaRPr lang="en-IN"/>
        </a:p>
      </dgm:t>
    </dgm:pt>
    <dgm:pt modelId="{E54C4DDF-22CF-4084-9440-B067056AD131}">
      <dgm:prSet phldrT="[Text]"/>
      <dgm:spPr/>
      <dgm:t>
        <a:bodyPr/>
        <a:lstStyle/>
        <a:p>
          <a:r>
            <a:rPr lang="en-US" dirty="0" smtClean="0"/>
            <a:t>Found in peritoneal cavity of most domestic animals</a:t>
          </a:r>
          <a:endParaRPr lang="en-IN" dirty="0"/>
        </a:p>
      </dgm:t>
    </dgm:pt>
    <dgm:pt modelId="{BA0A3B69-956F-43A6-B432-94332C6A5F62}" type="parTrans" cxnId="{8795E3C7-52C8-437B-B104-135C1647BC0F}">
      <dgm:prSet/>
      <dgm:spPr/>
      <dgm:t>
        <a:bodyPr/>
        <a:lstStyle/>
        <a:p>
          <a:endParaRPr lang="en-IN"/>
        </a:p>
      </dgm:t>
    </dgm:pt>
    <dgm:pt modelId="{FECF07BF-648A-4D02-9B01-81005EED9D52}" type="sibTrans" cxnId="{8795E3C7-52C8-437B-B104-135C1647BC0F}">
      <dgm:prSet/>
      <dgm:spPr/>
      <dgm:t>
        <a:bodyPr/>
        <a:lstStyle/>
        <a:p>
          <a:endParaRPr lang="en-IN"/>
        </a:p>
      </dgm:t>
    </dgm:pt>
    <dgm:pt modelId="{F9A4BA29-8F27-4E8B-911B-8DFF23E22040}" type="pres">
      <dgm:prSet presAssocID="{CAF65567-C40D-434E-A4EB-FC28C7B33C70}" presName="linear" presStyleCnt="0">
        <dgm:presLayoutVars>
          <dgm:dir/>
          <dgm:animLvl val="lvl"/>
          <dgm:resizeHandles val="exact"/>
        </dgm:presLayoutVars>
      </dgm:prSet>
      <dgm:spPr/>
      <dgm:t>
        <a:bodyPr/>
        <a:lstStyle/>
        <a:p>
          <a:endParaRPr lang="en-IN"/>
        </a:p>
      </dgm:t>
    </dgm:pt>
    <dgm:pt modelId="{8B7BB92D-0687-4701-A5CB-04FE7D12E9F8}" type="pres">
      <dgm:prSet presAssocID="{5155FCA6-902B-4400-AE4F-AC6F41F9956E}" presName="parentLin" presStyleCnt="0"/>
      <dgm:spPr/>
    </dgm:pt>
    <dgm:pt modelId="{D717B712-3689-4CD5-B64B-DA0DD4417431}" type="pres">
      <dgm:prSet presAssocID="{5155FCA6-902B-4400-AE4F-AC6F41F9956E}" presName="parentLeftMargin" presStyleLbl="node1" presStyleIdx="0" presStyleCnt="3"/>
      <dgm:spPr/>
      <dgm:t>
        <a:bodyPr/>
        <a:lstStyle/>
        <a:p>
          <a:endParaRPr lang="en-IN"/>
        </a:p>
      </dgm:t>
    </dgm:pt>
    <dgm:pt modelId="{039F38C4-FCF8-41D7-A73E-3BB60024EE74}" type="pres">
      <dgm:prSet presAssocID="{5155FCA6-902B-4400-AE4F-AC6F41F9956E}" presName="parentText" presStyleLbl="node1" presStyleIdx="0" presStyleCnt="3">
        <dgm:presLayoutVars>
          <dgm:chMax val="0"/>
          <dgm:bulletEnabled val="1"/>
        </dgm:presLayoutVars>
      </dgm:prSet>
      <dgm:spPr/>
      <dgm:t>
        <a:bodyPr/>
        <a:lstStyle/>
        <a:p>
          <a:endParaRPr lang="en-IN"/>
        </a:p>
      </dgm:t>
    </dgm:pt>
    <dgm:pt modelId="{8B7C1B73-209D-489E-A2A8-D034C006DF46}" type="pres">
      <dgm:prSet presAssocID="{5155FCA6-902B-4400-AE4F-AC6F41F9956E}" presName="negativeSpace" presStyleCnt="0"/>
      <dgm:spPr/>
    </dgm:pt>
    <dgm:pt modelId="{FE92214C-4F11-446D-8310-C9BAC19879AE}" type="pres">
      <dgm:prSet presAssocID="{5155FCA6-902B-4400-AE4F-AC6F41F9956E}" presName="childText" presStyleLbl="conFgAcc1" presStyleIdx="0" presStyleCnt="3">
        <dgm:presLayoutVars>
          <dgm:bulletEnabled val="1"/>
        </dgm:presLayoutVars>
      </dgm:prSet>
      <dgm:spPr/>
    </dgm:pt>
    <dgm:pt modelId="{40E7CC04-3664-4902-A083-EAD806871B0C}" type="pres">
      <dgm:prSet presAssocID="{5D59F6E2-9E47-4154-BBDF-ED4B60C7D17B}" presName="spaceBetweenRectangles" presStyleCnt="0"/>
      <dgm:spPr/>
    </dgm:pt>
    <dgm:pt modelId="{FD3AEE86-BA89-4338-B2A6-9192F8B1F615}" type="pres">
      <dgm:prSet presAssocID="{78AE55C7-60B9-4422-87F6-5588FD8C1891}" presName="parentLin" presStyleCnt="0"/>
      <dgm:spPr/>
    </dgm:pt>
    <dgm:pt modelId="{1A759458-5B56-43C6-9424-63362C0F31D2}" type="pres">
      <dgm:prSet presAssocID="{78AE55C7-60B9-4422-87F6-5588FD8C1891}" presName="parentLeftMargin" presStyleLbl="node1" presStyleIdx="0" presStyleCnt="3"/>
      <dgm:spPr/>
      <dgm:t>
        <a:bodyPr/>
        <a:lstStyle/>
        <a:p>
          <a:endParaRPr lang="en-IN"/>
        </a:p>
      </dgm:t>
    </dgm:pt>
    <dgm:pt modelId="{461F26C3-D072-4D8E-BD4E-D718DEF363CF}" type="pres">
      <dgm:prSet presAssocID="{78AE55C7-60B9-4422-87F6-5588FD8C1891}" presName="parentText" presStyleLbl="node1" presStyleIdx="1" presStyleCnt="3">
        <dgm:presLayoutVars>
          <dgm:chMax val="0"/>
          <dgm:bulletEnabled val="1"/>
        </dgm:presLayoutVars>
      </dgm:prSet>
      <dgm:spPr/>
      <dgm:t>
        <a:bodyPr/>
        <a:lstStyle/>
        <a:p>
          <a:endParaRPr lang="en-IN"/>
        </a:p>
      </dgm:t>
    </dgm:pt>
    <dgm:pt modelId="{CCC8F1FA-023D-449E-8205-FCD1F2D57EE9}" type="pres">
      <dgm:prSet presAssocID="{78AE55C7-60B9-4422-87F6-5588FD8C1891}" presName="negativeSpace" presStyleCnt="0"/>
      <dgm:spPr/>
    </dgm:pt>
    <dgm:pt modelId="{45470CF6-8C76-4049-AE37-999991D9266B}" type="pres">
      <dgm:prSet presAssocID="{78AE55C7-60B9-4422-87F6-5588FD8C1891}" presName="childText" presStyleLbl="conFgAcc1" presStyleIdx="1" presStyleCnt="3">
        <dgm:presLayoutVars>
          <dgm:bulletEnabled val="1"/>
        </dgm:presLayoutVars>
      </dgm:prSet>
      <dgm:spPr/>
    </dgm:pt>
    <dgm:pt modelId="{3009F953-EFFB-41E4-8747-A2CF65DA1D85}" type="pres">
      <dgm:prSet presAssocID="{DE85FE0A-8F03-4DA7-8D5D-18A41CC04955}" presName="spaceBetweenRectangles" presStyleCnt="0"/>
      <dgm:spPr/>
    </dgm:pt>
    <dgm:pt modelId="{2B2F3BD3-6280-44A2-8B50-7BDDA3962928}" type="pres">
      <dgm:prSet presAssocID="{E54C4DDF-22CF-4084-9440-B067056AD131}" presName="parentLin" presStyleCnt="0"/>
      <dgm:spPr/>
    </dgm:pt>
    <dgm:pt modelId="{FE483848-1C92-4018-A2B7-F70A6A8369FC}" type="pres">
      <dgm:prSet presAssocID="{E54C4DDF-22CF-4084-9440-B067056AD131}" presName="parentLeftMargin" presStyleLbl="node1" presStyleIdx="1" presStyleCnt="3"/>
      <dgm:spPr/>
      <dgm:t>
        <a:bodyPr/>
        <a:lstStyle/>
        <a:p>
          <a:endParaRPr lang="en-IN"/>
        </a:p>
      </dgm:t>
    </dgm:pt>
    <dgm:pt modelId="{3255459C-235B-4A33-906F-6E052B96CA46}" type="pres">
      <dgm:prSet presAssocID="{E54C4DDF-22CF-4084-9440-B067056AD131}" presName="parentText" presStyleLbl="node1" presStyleIdx="2" presStyleCnt="3">
        <dgm:presLayoutVars>
          <dgm:chMax val="0"/>
          <dgm:bulletEnabled val="1"/>
        </dgm:presLayoutVars>
      </dgm:prSet>
      <dgm:spPr/>
      <dgm:t>
        <a:bodyPr/>
        <a:lstStyle/>
        <a:p>
          <a:endParaRPr lang="en-IN"/>
        </a:p>
      </dgm:t>
    </dgm:pt>
    <dgm:pt modelId="{267E3344-2899-468D-A410-77AC27B72562}" type="pres">
      <dgm:prSet presAssocID="{E54C4DDF-22CF-4084-9440-B067056AD131}" presName="negativeSpace" presStyleCnt="0"/>
      <dgm:spPr/>
    </dgm:pt>
    <dgm:pt modelId="{94F361E4-81D9-459F-B5CD-81E45AAFF6F7}" type="pres">
      <dgm:prSet presAssocID="{E54C4DDF-22CF-4084-9440-B067056AD131}" presName="childText" presStyleLbl="conFgAcc1" presStyleIdx="2" presStyleCnt="3">
        <dgm:presLayoutVars>
          <dgm:bulletEnabled val="1"/>
        </dgm:presLayoutVars>
      </dgm:prSet>
      <dgm:spPr/>
    </dgm:pt>
  </dgm:ptLst>
  <dgm:cxnLst>
    <dgm:cxn modelId="{1710D0CE-8B8B-46F6-9DD3-0000A4BE1933}" srcId="{CAF65567-C40D-434E-A4EB-FC28C7B33C70}" destId="{5155FCA6-902B-4400-AE4F-AC6F41F9956E}" srcOrd="0" destOrd="0" parTransId="{CF646EAD-8A55-434C-927E-02D67D05A49C}" sibTransId="{5D59F6E2-9E47-4154-BBDF-ED4B60C7D17B}"/>
    <dgm:cxn modelId="{D753D748-663B-471B-9AD0-2DB982F6AAAE}" type="presOf" srcId="{E54C4DDF-22CF-4084-9440-B067056AD131}" destId="{3255459C-235B-4A33-906F-6E052B96CA46}" srcOrd="1" destOrd="0" presId="urn:microsoft.com/office/officeart/2005/8/layout/list1"/>
    <dgm:cxn modelId="{8DEE431A-3990-4FAC-8968-13EEA25BC552}" type="presOf" srcId="{CAF65567-C40D-434E-A4EB-FC28C7B33C70}" destId="{F9A4BA29-8F27-4E8B-911B-8DFF23E22040}" srcOrd="0" destOrd="0" presId="urn:microsoft.com/office/officeart/2005/8/layout/list1"/>
    <dgm:cxn modelId="{8254177A-28C7-4BAC-B3E9-4E47A5D2EE65}" type="presOf" srcId="{5155FCA6-902B-4400-AE4F-AC6F41F9956E}" destId="{039F38C4-FCF8-41D7-A73E-3BB60024EE74}" srcOrd="1" destOrd="0" presId="urn:microsoft.com/office/officeart/2005/8/layout/list1"/>
    <dgm:cxn modelId="{4D743160-6173-4AD8-87D9-7D7B005EA7B8}" type="presOf" srcId="{E54C4DDF-22CF-4084-9440-B067056AD131}" destId="{FE483848-1C92-4018-A2B7-F70A6A8369FC}" srcOrd="0" destOrd="0" presId="urn:microsoft.com/office/officeart/2005/8/layout/list1"/>
    <dgm:cxn modelId="{94B6E0A2-E047-47F3-B137-72EF9DD37B3A}" type="presOf" srcId="{5155FCA6-902B-4400-AE4F-AC6F41F9956E}" destId="{D717B712-3689-4CD5-B64B-DA0DD4417431}" srcOrd="0" destOrd="0" presId="urn:microsoft.com/office/officeart/2005/8/layout/list1"/>
    <dgm:cxn modelId="{8795E3C7-52C8-437B-B104-135C1647BC0F}" srcId="{CAF65567-C40D-434E-A4EB-FC28C7B33C70}" destId="{E54C4DDF-22CF-4084-9440-B067056AD131}" srcOrd="2" destOrd="0" parTransId="{BA0A3B69-956F-43A6-B432-94332C6A5F62}" sibTransId="{FECF07BF-648A-4D02-9B01-81005EED9D52}"/>
    <dgm:cxn modelId="{2F4F5180-4CC1-48B2-A457-CCC4C57AF2F7}" type="presOf" srcId="{78AE55C7-60B9-4422-87F6-5588FD8C1891}" destId="{461F26C3-D072-4D8E-BD4E-D718DEF363CF}" srcOrd="1" destOrd="0" presId="urn:microsoft.com/office/officeart/2005/8/layout/list1"/>
    <dgm:cxn modelId="{CFFED950-40FA-4953-8253-290E11301CF2}" type="presOf" srcId="{78AE55C7-60B9-4422-87F6-5588FD8C1891}" destId="{1A759458-5B56-43C6-9424-63362C0F31D2}" srcOrd="0" destOrd="0" presId="urn:microsoft.com/office/officeart/2005/8/layout/list1"/>
    <dgm:cxn modelId="{1AEA8C95-C513-4CBD-BF2F-604F657877D8}" srcId="{CAF65567-C40D-434E-A4EB-FC28C7B33C70}" destId="{78AE55C7-60B9-4422-87F6-5588FD8C1891}" srcOrd="1" destOrd="0" parTransId="{74314847-72E1-4BB1-BD29-68E029AA9DE4}" sibTransId="{DE85FE0A-8F03-4DA7-8D5D-18A41CC04955}"/>
    <dgm:cxn modelId="{C7F0D48B-55F1-4E2B-80C5-16597653CFBB}" type="presParOf" srcId="{F9A4BA29-8F27-4E8B-911B-8DFF23E22040}" destId="{8B7BB92D-0687-4701-A5CB-04FE7D12E9F8}" srcOrd="0" destOrd="0" presId="urn:microsoft.com/office/officeart/2005/8/layout/list1"/>
    <dgm:cxn modelId="{804EC4EA-85DE-4033-85DB-0A7A5C59171A}" type="presParOf" srcId="{8B7BB92D-0687-4701-A5CB-04FE7D12E9F8}" destId="{D717B712-3689-4CD5-B64B-DA0DD4417431}" srcOrd="0" destOrd="0" presId="urn:microsoft.com/office/officeart/2005/8/layout/list1"/>
    <dgm:cxn modelId="{3A103D3C-73FB-4CD4-99F7-499472E6157E}" type="presParOf" srcId="{8B7BB92D-0687-4701-A5CB-04FE7D12E9F8}" destId="{039F38C4-FCF8-41D7-A73E-3BB60024EE74}" srcOrd="1" destOrd="0" presId="urn:microsoft.com/office/officeart/2005/8/layout/list1"/>
    <dgm:cxn modelId="{D29373D7-B93E-43C4-8C99-C843B01A7975}" type="presParOf" srcId="{F9A4BA29-8F27-4E8B-911B-8DFF23E22040}" destId="{8B7C1B73-209D-489E-A2A8-D034C006DF46}" srcOrd="1" destOrd="0" presId="urn:microsoft.com/office/officeart/2005/8/layout/list1"/>
    <dgm:cxn modelId="{19A81747-C7CD-4283-A351-85F9290C5B6D}" type="presParOf" srcId="{F9A4BA29-8F27-4E8B-911B-8DFF23E22040}" destId="{FE92214C-4F11-446D-8310-C9BAC19879AE}" srcOrd="2" destOrd="0" presId="urn:microsoft.com/office/officeart/2005/8/layout/list1"/>
    <dgm:cxn modelId="{8CDB6BBB-F8F8-47F8-8395-F8EB265A0E38}" type="presParOf" srcId="{F9A4BA29-8F27-4E8B-911B-8DFF23E22040}" destId="{40E7CC04-3664-4902-A083-EAD806871B0C}" srcOrd="3" destOrd="0" presId="urn:microsoft.com/office/officeart/2005/8/layout/list1"/>
    <dgm:cxn modelId="{ABB805A8-EECC-4398-9937-D7D0B4107491}" type="presParOf" srcId="{F9A4BA29-8F27-4E8B-911B-8DFF23E22040}" destId="{FD3AEE86-BA89-4338-B2A6-9192F8B1F615}" srcOrd="4" destOrd="0" presId="urn:microsoft.com/office/officeart/2005/8/layout/list1"/>
    <dgm:cxn modelId="{9CA65AAB-FCF5-4AC3-9E73-C848F65FA0E7}" type="presParOf" srcId="{FD3AEE86-BA89-4338-B2A6-9192F8B1F615}" destId="{1A759458-5B56-43C6-9424-63362C0F31D2}" srcOrd="0" destOrd="0" presId="urn:microsoft.com/office/officeart/2005/8/layout/list1"/>
    <dgm:cxn modelId="{78D90D6A-50AC-4DF6-8980-DA4D2A0BE75F}" type="presParOf" srcId="{FD3AEE86-BA89-4338-B2A6-9192F8B1F615}" destId="{461F26C3-D072-4D8E-BD4E-D718DEF363CF}" srcOrd="1" destOrd="0" presId="urn:microsoft.com/office/officeart/2005/8/layout/list1"/>
    <dgm:cxn modelId="{7CAF9CE1-22B1-43A5-B1EA-355AD17CC0B7}" type="presParOf" srcId="{F9A4BA29-8F27-4E8B-911B-8DFF23E22040}" destId="{CCC8F1FA-023D-449E-8205-FCD1F2D57EE9}" srcOrd="5" destOrd="0" presId="urn:microsoft.com/office/officeart/2005/8/layout/list1"/>
    <dgm:cxn modelId="{38B17692-DC92-4870-94FE-000E28BF3088}" type="presParOf" srcId="{F9A4BA29-8F27-4E8B-911B-8DFF23E22040}" destId="{45470CF6-8C76-4049-AE37-999991D9266B}" srcOrd="6" destOrd="0" presId="urn:microsoft.com/office/officeart/2005/8/layout/list1"/>
    <dgm:cxn modelId="{709E4852-B0FB-458D-A4CB-1ECFAC64E896}" type="presParOf" srcId="{F9A4BA29-8F27-4E8B-911B-8DFF23E22040}" destId="{3009F953-EFFB-41E4-8747-A2CF65DA1D85}" srcOrd="7" destOrd="0" presId="urn:microsoft.com/office/officeart/2005/8/layout/list1"/>
    <dgm:cxn modelId="{2BC8FA92-DBA9-4037-B1D5-0C1A9F815179}" type="presParOf" srcId="{F9A4BA29-8F27-4E8B-911B-8DFF23E22040}" destId="{2B2F3BD3-6280-44A2-8B50-7BDDA3962928}" srcOrd="8" destOrd="0" presId="urn:microsoft.com/office/officeart/2005/8/layout/list1"/>
    <dgm:cxn modelId="{461CD844-5E07-4B3D-9893-728462A796A4}" type="presParOf" srcId="{2B2F3BD3-6280-44A2-8B50-7BDDA3962928}" destId="{FE483848-1C92-4018-A2B7-F70A6A8369FC}" srcOrd="0" destOrd="0" presId="urn:microsoft.com/office/officeart/2005/8/layout/list1"/>
    <dgm:cxn modelId="{60851D08-F6B3-4668-BF06-9176215F4DCB}" type="presParOf" srcId="{2B2F3BD3-6280-44A2-8B50-7BDDA3962928}" destId="{3255459C-235B-4A33-906F-6E052B96CA46}" srcOrd="1" destOrd="0" presId="urn:microsoft.com/office/officeart/2005/8/layout/list1"/>
    <dgm:cxn modelId="{A0BF3D49-974B-4651-B9A0-1666286D1815}" type="presParOf" srcId="{F9A4BA29-8F27-4E8B-911B-8DFF23E22040}" destId="{267E3344-2899-468D-A410-77AC27B72562}" srcOrd="9" destOrd="0" presId="urn:microsoft.com/office/officeart/2005/8/layout/list1"/>
    <dgm:cxn modelId="{BB13D98A-53DC-4B0F-8B6B-F2F1092708BB}" type="presParOf" srcId="{F9A4BA29-8F27-4E8B-911B-8DFF23E22040}" destId="{94F361E4-81D9-459F-B5CD-81E45AAFF6F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01A223-87FA-4936-8F72-6CF95DDF43D3}"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IN"/>
        </a:p>
      </dgm:t>
    </dgm:pt>
    <dgm:pt modelId="{4AC76817-47C4-495E-A35A-B11CE02F187F}">
      <dgm:prSet phldrT="[Text]"/>
      <dgm:spPr/>
      <dgm:t>
        <a:bodyPr/>
        <a:lstStyle/>
        <a:p>
          <a:r>
            <a:rPr lang="en-US" dirty="0" smtClean="0"/>
            <a:t>Adult female</a:t>
          </a:r>
          <a:endParaRPr lang="en-IN" dirty="0"/>
        </a:p>
      </dgm:t>
    </dgm:pt>
    <dgm:pt modelId="{7294FCD9-FD34-4599-884D-99508AA314B0}" type="parTrans" cxnId="{DDA87581-59BE-4FAC-86AC-48A19EC641D0}">
      <dgm:prSet/>
      <dgm:spPr/>
      <dgm:t>
        <a:bodyPr/>
        <a:lstStyle/>
        <a:p>
          <a:endParaRPr lang="en-IN"/>
        </a:p>
      </dgm:t>
    </dgm:pt>
    <dgm:pt modelId="{F6AE099B-DBFA-438A-9906-468DBBFF4AE2}" type="sibTrans" cxnId="{DDA87581-59BE-4FAC-86AC-48A19EC641D0}">
      <dgm:prSet/>
      <dgm:spPr/>
      <dgm:t>
        <a:bodyPr/>
        <a:lstStyle/>
        <a:p>
          <a:endParaRPr lang="en-IN"/>
        </a:p>
      </dgm:t>
    </dgm:pt>
    <dgm:pt modelId="{D5728FC6-F1FB-4EFB-9F4C-CD2C0140D426}">
      <dgm:prSet phldrT="[Text]"/>
      <dgm:spPr/>
      <dgm:t>
        <a:bodyPr/>
        <a:lstStyle/>
        <a:p>
          <a:r>
            <a:rPr lang="en-US" dirty="0" smtClean="0"/>
            <a:t>Motile embryo or microfilaria</a:t>
          </a:r>
          <a:endParaRPr lang="en-IN" dirty="0"/>
        </a:p>
      </dgm:t>
    </dgm:pt>
    <dgm:pt modelId="{0AE14C0E-B9C7-4331-B037-1487C6829305}" type="parTrans" cxnId="{4D3F987A-87DB-48AC-ACDE-E884569E1396}">
      <dgm:prSet/>
      <dgm:spPr/>
      <dgm:t>
        <a:bodyPr/>
        <a:lstStyle/>
        <a:p>
          <a:endParaRPr lang="en-IN"/>
        </a:p>
      </dgm:t>
    </dgm:pt>
    <dgm:pt modelId="{969FEAEC-2FD8-4E13-B006-BC2F487FAC33}" type="sibTrans" cxnId="{4D3F987A-87DB-48AC-ACDE-E884569E1396}">
      <dgm:prSet/>
      <dgm:spPr/>
      <dgm:t>
        <a:bodyPr/>
        <a:lstStyle/>
        <a:p>
          <a:endParaRPr lang="en-IN"/>
        </a:p>
      </dgm:t>
    </dgm:pt>
    <dgm:pt modelId="{981B413B-BB91-4B71-84A0-743F200FA613}">
      <dgm:prSet phldrT="[Text]"/>
      <dgm:spPr/>
      <dgm:t>
        <a:bodyPr/>
        <a:lstStyle/>
        <a:p>
          <a:r>
            <a:rPr lang="en-US" dirty="0" smtClean="0"/>
            <a:t>Circulate in peripheral blood of infected animals</a:t>
          </a:r>
          <a:endParaRPr lang="en-IN" dirty="0"/>
        </a:p>
      </dgm:t>
    </dgm:pt>
    <dgm:pt modelId="{65EDF609-34E2-417B-8558-8A4E0AEC8BDA}" type="parTrans" cxnId="{DD80ABE5-522C-4F09-861F-356D97854CB8}">
      <dgm:prSet/>
      <dgm:spPr/>
      <dgm:t>
        <a:bodyPr/>
        <a:lstStyle/>
        <a:p>
          <a:endParaRPr lang="en-IN"/>
        </a:p>
      </dgm:t>
    </dgm:pt>
    <dgm:pt modelId="{11986197-7AFE-4305-9BEE-3E735773E336}" type="sibTrans" cxnId="{DD80ABE5-522C-4F09-861F-356D97854CB8}">
      <dgm:prSet/>
      <dgm:spPr/>
      <dgm:t>
        <a:bodyPr/>
        <a:lstStyle/>
        <a:p>
          <a:endParaRPr lang="en-IN"/>
        </a:p>
      </dgm:t>
    </dgm:pt>
    <dgm:pt modelId="{02C9F9E1-5AFE-41CE-8715-6C6DF97BC2B9}">
      <dgm:prSet phldrT="[Text]"/>
      <dgm:spPr/>
      <dgm:t>
        <a:bodyPr/>
        <a:lstStyle/>
        <a:p>
          <a:r>
            <a:rPr lang="en-US" dirty="0" smtClean="0"/>
            <a:t>Ingested by blood sucking mosquito</a:t>
          </a:r>
          <a:endParaRPr lang="en-IN" dirty="0"/>
        </a:p>
      </dgm:t>
    </dgm:pt>
    <dgm:pt modelId="{56F9A027-547D-4A97-80AC-32F24FFC95C6}" type="parTrans" cxnId="{A5796E43-86D1-4B30-9898-744CEF934E70}">
      <dgm:prSet/>
      <dgm:spPr/>
      <dgm:t>
        <a:bodyPr/>
        <a:lstStyle/>
        <a:p>
          <a:endParaRPr lang="en-IN"/>
        </a:p>
      </dgm:t>
    </dgm:pt>
    <dgm:pt modelId="{5970E6F3-34C3-4B3D-A2B3-AC264CC6879B}" type="sibTrans" cxnId="{A5796E43-86D1-4B30-9898-744CEF934E70}">
      <dgm:prSet/>
      <dgm:spPr/>
      <dgm:t>
        <a:bodyPr/>
        <a:lstStyle/>
        <a:p>
          <a:endParaRPr lang="en-IN"/>
        </a:p>
      </dgm:t>
    </dgm:pt>
    <dgm:pt modelId="{3277BC5C-C9B2-41A3-B90A-483654F81E10}">
      <dgm:prSet phldrT="[Text]"/>
      <dgm:spPr/>
      <dgm:t>
        <a:bodyPr/>
        <a:lstStyle/>
        <a:p>
          <a:r>
            <a:rPr lang="en-US" dirty="0" smtClean="0"/>
            <a:t>Infective larvae develops</a:t>
          </a:r>
          <a:endParaRPr lang="en-IN" dirty="0"/>
        </a:p>
      </dgm:t>
    </dgm:pt>
    <dgm:pt modelId="{7E60EC8E-3148-4EDB-829E-E06D0570C3AF}" type="parTrans" cxnId="{EE3A4323-F1EE-4AB9-A31E-4C7E6412D9B4}">
      <dgm:prSet/>
      <dgm:spPr/>
      <dgm:t>
        <a:bodyPr/>
        <a:lstStyle/>
        <a:p>
          <a:endParaRPr lang="en-IN"/>
        </a:p>
      </dgm:t>
    </dgm:pt>
    <dgm:pt modelId="{6E3309C9-4639-4605-91CB-4CFFE7474EFC}" type="sibTrans" cxnId="{EE3A4323-F1EE-4AB9-A31E-4C7E6412D9B4}">
      <dgm:prSet/>
      <dgm:spPr/>
      <dgm:t>
        <a:bodyPr/>
        <a:lstStyle/>
        <a:p>
          <a:endParaRPr lang="en-IN"/>
        </a:p>
      </dgm:t>
    </dgm:pt>
    <dgm:pt modelId="{933815B1-1C52-4C8D-9472-4D9789E0AA70}">
      <dgm:prSet/>
      <dgm:spPr/>
      <dgm:t>
        <a:bodyPr/>
        <a:lstStyle/>
        <a:p>
          <a:r>
            <a:rPr lang="en-US" dirty="0" smtClean="0"/>
            <a:t>Mosquito found on another host</a:t>
          </a:r>
        </a:p>
        <a:p>
          <a:r>
            <a:rPr lang="en-US" dirty="0" smtClean="0"/>
            <a:t>(unnatural)</a:t>
          </a:r>
          <a:endParaRPr lang="en-IN" dirty="0"/>
        </a:p>
      </dgm:t>
    </dgm:pt>
    <dgm:pt modelId="{A6E46919-E7A1-4914-B823-60F99010025B}" type="parTrans" cxnId="{8D0BDF20-B233-4EFE-A730-5489A3D998A2}">
      <dgm:prSet/>
      <dgm:spPr/>
    </dgm:pt>
    <dgm:pt modelId="{F194DEF8-6586-4EB4-BDA8-5405B9E673B0}" type="sibTrans" cxnId="{8D0BDF20-B233-4EFE-A730-5489A3D998A2}">
      <dgm:prSet/>
      <dgm:spPr/>
      <dgm:t>
        <a:bodyPr/>
        <a:lstStyle/>
        <a:p>
          <a:endParaRPr lang="en-IN"/>
        </a:p>
      </dgm:t>
    </dgm:pt>
    <dgm:pt modelId="{3C95A723-1B79-4F0D-8155-4245C2449FFE}">
      <dgm:prSet/>
      <dgm:spPr/>
      <dgm:t>
        <a:bodyPr/>
        <a:lstStyle/>
        <a:p>
          <a:r>
            <a:rPr lang="en-US" dirty="0" smtClean="0"/>
            <a:t>Man, goat, sheep, horses</a:t>
          </a:r>
          <a:endParaRPr lang="en-IN" dirty="0"/>
        </a:p>
      </dgm:t>
    </dgm:pt>
    <dgm:pt modelId="{9C65C862-F373-446A-BFDB-97AA9A2EDF01}" type="parTrans" cxnId="{E8FA2213-F01D-49AD-B824-74134FA0F7C0}">
      <dgm:prSet/>
      <dgm:spPr/>
    </dgm:pt>
    <dgm:pt modelId="{378B6393-FAFF-4F90-86D6-E4A16545BF3A}" type="sibTrans" cxnId="{E8FA2213-F01D-49AD-B824-74134FA0F7C0}">
      <dgm:prSet/>
      <dgm:spPr/>
      <dgm:t>
        <a:bodyPr/>
        <a:lstStyle/>
        <a:p>
          <a:endParaRPr lang="en-IN"/>
        </a:p>
      </dgm:t>
    </dgm:pt>
    <dgm:pt modelId="{6946C23F-227D-48FB-B2CD-70D75BB7FBB6}">
      <dgm:prSet/>
      <dgm:spPr/>
      <dgm:t>
        <a:bodyPr/>
        <a:lstStyle/>
        <a:p>
          <a:r>
            <a:rPr lang="en-US" dirty="0" smtClean="0"/>
            <a:t>Paralysis of hind legs</a:t>
          </a:r>
          <a:endParaRPr lang="en-IN" dirty="0"/>
        </a:p>
      </dgm:t>
    </dgm:pt>
    <dgm:pt modelId="{2C24DD70-7173-4384-90FE-2E4E7B929A5E}" type="parTrans" cxnId="{92051611-C181-49DA-93DA-69F411DF3A49}">
      <dgm:prSet/>
      <dgm:spPr/>
    </dgm:pt>
    <dgm:pt modelId="{01D4975C-3FB9-489D-9CB9-E4CE1959C211}" type="sibTrans" cxnId="{92051611-C181-49DA-93DA-69F411DF3A49}">
      <dgm:prSet/>
      <dgm:spPr/>
      <dgm:t>
        <a:bodyPr/>
        <a:lstStyle/>
        <a:p>
          <a:endParaRPr lang="en-IN"/>
        </a:p>
      </dgm:t>
    </dgm:pt>
    <dgm:pt modelId="{3BCFC19A-95B5-4376-8291-72DA1D2D7053}" type="pres">
      <dgm:prSet presAssocID="{3D01A223-87FA-4936-8F72-6CF95DDF43D3}" presName="diagram" presStyleCnt="0">
        <dgm:presLayoutVars>
          <dgm:dir/>
          <dgm:resizeHandles val="exact"/>
        </dgm:presLayoutVars>
      </dgm:prSet>
      <dgm:spPr/>
      <dgm:t>
        <a:bodyPr/>
        <a:lstStyle/>
        <a:p>
          <a:endParaRPr lang="en-IN"/>
        </a:p>
      </dgm:t>
    </dgm:pt>
    <dgm:pt modelId="{2717AEB7-AE58-472D-8823-82203B1655F1}" type="pres">
      <dgm:prSet presAssocID="{4AC76817-47C4-495E-A35A-B11CE02F187F}" presName="node" presStyleLbl="node1" presStyleIdx="0" presStyleCnt="8">
        <dgm:presLayoutVars>
          <dgm:bulletEnabled val="1"/>
        </dgm:presLayoutVars>
      </dgm:prSet>
      <dgm:spPr/>
      <dgm:t>
        <a:bodyPr/>
        <a:lstStyle/>
        <a:p>
          <a:endParaRPr lang="en-IN"/>
        </a:p>
      </dgm:t>
    </dgm:pt>
    <dgm:pt modelId="{6747C28F-2ED6-4FB8-AC03-B6C43051D681}" type="pres">
      <dgm:prSet presAssocID="{F6AE099B-DBFA-438A-9906-468DBBFF4AE2}" presName="sibTrans" presStyleLbl="sibTrans2D1" presStyleIdx="0" presStyleCnt="7"/>
      <dgm:spPr/>
      <dgm:t>
        <a:bodyPr/>
        <a:lstStyle/>
        <a:p>
          <a:endParaRPr lang="en-IN"/>
        </a:p>
      </dgm:t>
    </dgm:pt>
    <dgm:pt modelId="{32BC982A-900D-4924-ADB7-11CBA9FFE777}" type="pres">
      <dgm:prSet presAssocID="{F6AE099B-DBFA-438A-9906-468DBBFF4AE2}" presName="connectorText" presStyleLbl="sibTrans2D1" presStyleIdx="0" presStyleCnt="7"/>
      <dgm:spPr/>
      <dgm:t>
        <a:bodyPr/>
        <a:lstStyle/>
        <a:p>
          <a:endParaRPr lang="en-IN"/>
        </a:p>
      </dgm:t>
    </dgm:pt>
    <dgm:pt modelId="{647CF0FB-C9B0-4978-870E-D31DB989F153}" type="pres">
      <dgm:prSet presAssocID="{D5728FC6-F1FB-4EFB-9F4C-CD2C0140D426}" presName="node" presStyleLbl="node1" presStyleIdx="1" presStyleCnt="8">
        <dgm:presLayoutVars>
          <dgm:bulletEnabled val="1"/>
        </dgm:presLayoutVars>
      </dgm:prSet>
      <dgm:spPr/>
      <dgm:t>
        <a:bodyPr/>
        <a:lstStyle/>
        <a:p>
          <a:endParaRPr lang="en-IN"/>
        </a:p>
      </dgm:t>
    </dgm:pt>
    <dgm:pt modelId="{3ACEF292-AE27-4F93-B0A9-D43A4F080EE5}" type="pres">
      <dgm:prSet presAssocID="{969FEAEC-2FD8-4E13-B006-BC2F487FAC33}" presName="sibTrans" presStyleLbl="sibTrans2D1" presStyleIdx="1" presStyleCnt="7"/>
      <dgm:spPr/>
      <dgm:t>
        <a:bodyPr/>
        <a:lstStyle/>
        <a:p>
          <a:endParaRPr lang="en-IN"/>
        </a:p>
      </dgm:t>
    </dgm:pt>
    <dgm:pt modelId="{EF4EA917-9D6D-4A09-AFDC-0E415DBEF7D1}" type="pres">
      <dgm:prSet presAssocID="{969FEAEC-2FD8-4E13-B006-BC2F487FAC33}" presName="connectorText" presStyleLbl="sibTrans2D1" presStyleIdx="1" presStyleCnt="7"/>
      <dgm:spPr/>
      <dgm:t>
        <a:bodyPr/>
        <a:lstStyle/>
        <a:p>
          <a:endParaRPr lang="en-IN"/>
        </a:p>
      </dgm:t>
    </dgm:pt>
    <dgm:pt modelId="{4213F7CC-847D-4F87-AA14-130EF4C7C36D}" type="pres">
      <dgm:prSet presAssocID="{981B413B-BB91-4B71-84A0-743F200FA613}" presName="node" presStyleLbl="node1" presStyleIdx="2" presStyleCnt="8">
        <dgm:presLayoutVars>
          <dgm:bulletEnabled val="1"/>
        </dgm:presLayoutVars>
      </dgm:prSet>
      <dgm:spPr/>
      <dgm:t>
        <a:bodyPr/>
        <a:lstStyle/>
        <a:p>
          <a:endParaRPr lang="en-IN"/>
        </a:p>
      </dgm:t>
    </dgm:pt>
    <dgm:pt modelId="{AFA16505-1093-4020-B2A4-D90C5D7EC247}" type="pres">
      <dgm:prSet presAssocID="{11986197-7AFE-4305-9BEE-3E735773E336}" presName="sibTrans" presStyleLbl="sibTrans2D1" presStyleIdx="2" presStyleCnt="7"/>
      <dgm:spPr/>
      <dgm:t>
        <a:bodyPr/>
        <a:lstStyle/>
        <a:p>
          <a:endParaRPr lang="en-IN"/>
        </a:p>
      </dgm:t>
    </dgm:pt>
    <dgm:pt modelId="{2C7E8975-84A4-4092-9F4C-1074DF84E295}" type="pres">
      <dgm:prSet presAssocID="{11986197-7AFE-4305-9BEE-3E735773E336}" presName="connectorText" presStyleLbl="sibTrans2D1" presStyleIdx="2" presStyleCnt="7"/>
      <dgm:spPr/>
      <dgm:t>
        <a:bodyPr/>
        <a:lstStyle/>
        <a:p>
          <a:endParaRPr lang="en-IN"/>
        </a:p>
      </dgm:t>
    </dgm:pt>
    <dgm:pt modelId="{5C38A6C1-18B9-401F-BF1D-BBDBCAAA2FCF}" type="pres">
      <dgm:prSet presAssocID="{02C9F9E1-5AFE-41CE-8715-6C6DF97BC2B9}" presName="node" presStyleLbl="node1" presStyleIdx="3" presStyleCnt="8">
        <dgm:presLayoutVars>
          <dgm:bulletEnabled val="1"/>
        </dgm:presLayoutVars>
      </dgm:prSet>
      <dgm:spPr/>
      <dgm:t>
        <a:bodyPr/>
        <a:lstStyle/>
        <a:p>
          <a:endParaRPr lang="en-IN"/>
        </a:p>
      </dgm:t>
    </dgm:pt>
    <dgm:pt modelId="{769E8406-0F73-4645-A5B0-BB525961F86D}" type="pres">
      <dgm:prSet presAssocID="{5970E6F3-34C3-4B3D-A2B3-AC264CC6879B}" presName="sibTrans" presStyleLbl="sibTrans2D1" presStyleIdx="3" presStyleCnt="7"/>
      <dgm:spPr/>
      <dgm:t>
        <a:bodyPr/>
        <a:lstStyle/>
        <a:p>
          <a:endParaRPr lang="en-IN"/>
        </a:p>
      </dgm:t>
    </dgm:pt>
    <dgm:pt modelId="{8CC97AE9-923C-458C-81D6-7FD9803D5B59}" type="pres">
      <dgm:prSet presAssocID="{5970E6F3-34C3-4B3D-A2B3-AC264CC6879B}" presName="connectorText" presStyleLbl="sibTrans2D1" presStyleIdx="3" presStyleCnt="7"/>
      <dgm:spPr/>
      <dgm:t>
        <a:bodyPr/>
        <a:lstStyle/>
        <a:p>
          <a:endParaRPr lang="en-IN"/>
        </a:p>
      </dgm:t>
    </dgm:pt>
    <dgm:pt modelId="{621DD48C-2D57-4D3D-8F75-EC18B9A7DC21}" type="pres">
      <dgm:prSet presAssocID="{3277BC5C-C9B2-41A3-B90A-483654F81E10}" presName="node" presStyleLbl="node1" presStyleIdx="4" presStyleCnt="8">
        <dgm:presLayoutVars>
          <dgm:bulletEnabled val="1"/>
        </dgm:presLayoutVars>
      </dgm:prSet>
      <dgm:spPr/>
      <dgm:t>
        <a:bodyPr/>
        <a:lstStyle/>
        <a:p>
          <a:endParaRPr lang="en-IN"/>
        </a:p>
      </dgm:t>
    </dgm:pt>
    <dgm:pt modelId="{9C6BED6C-17CF-4FC3-8E7B-0950293D5577}" type="pres">
      <dgm:prSet presAssocID="{6E3309C9-4639-4605-91CB-4CFFE7474EFC}" presName="sibTrans" presStyleLbl="sibTrans2D1" presStyleIdx="4" presStyleCnt="7"/>
      <dgm:spPr/>
      <dgm:t>
        <a:bodyPr/>
        <a:lstStyle/>
        <a:p>
          <a:endParaRPr lang="en-IN"/>
        </a:p>
      </dgm:t>
    </dgm:pt>
    <dgm:pt modelId="{4E8F1A20-E627-46B7-B54F-CEC550AF8378}" type="pres">
      <dgm:prSet presAssocID="{6E3309C9-4639-4605-91CB-4CFFE7474EFC}" presName="connectorText" presStyleLbl="sibTrans2D1" presStyleIdx="4" presStyleCnt="7"/>
      <dgm:spPr/>
      <dgm:t>
        <a:bodyPr/>
        <a:lstStyle/>
        <a:p>
          <a:endParaRPr lang="en-IN"/>
        </a:p>
      </dgm:t>
    </dgm:pt>
    <dgm:pt modelId="{466030F9-AD80-4FE5-8345-6FB2E47479CE}" type="pres">
      <dgm:prSet presAssocID="{933815B1-1C52-4C8D-9472-4D9789E0AA70}" presName="node" presStyleLbl="node1" presStyleIdx="5" presStyleCnt="8">
        <dgm:presLayoutVars>
          <dgm:bulletEnabled val="1"/>
        </dgm:presLayoutVars>
      </dgm:prSet>
      <dgm:spPr/>
      <dgm:t>
        <a:bodyPr/>
        <a:lstStyle/>
        <a:p>
          <a:endParaRPr lang="en-IN"/>
        </a:p>
      </dgm:t>
    </dgm:pt>
    <dgm:pt modelId="{F5568374-AA74-45A5-9A55-119C4CABA290}" type="pres">
      <dgm:prSet presAssocID="{F194DEF8-6586-4EB4-BDA8-5405B9E673B0}" presName="sibTrans" presStyleLbl="sibTrans2D1" presStyleIdx="5" presStyleCnt="7"/>
      <dgm:spPr/>
      <dgm:t>
        <a:bodyPr/>
        <a:lstStyle/>
        <a:p>
          <a:endParaRPr lang="en-IN"/>
        </a:p>
      </dgm:t>
    </dgm:pt>
    <dgm:pt modelId="{D0B0095C-5C18-4E2A-B25C-C26F9ABA649A}" type="pres">
      <dgm:prSet presAssocID="{F194DEF8-6586-4EB4-BDA8-5405B9E673B0}" presName="connectorText" presStyleLbl="sibTrans2D1" presStyleIdx="5" presStyleCnt="7"/>
      <dgm:spPr/>
      <dgm:t>
        <a:bodyPr/>
        <a:lstStyle/>
        <a:p>
          <a:endParaRPr lang="en-IN"/>
        </a:p>
      </dgm:t>
    </dgm:pt>
    <dgm:pt modelId="{BD839A48-7D25-4B00-AC32-07ADCD48111B}" type="pres">
      <dgm:prSet presAssocID="{3C95A723-1B79-4F0D-8155-4245C2449FFE}" presName="node" presStyleLbl="node1" presStyleIdx="6" presStyleCnt="8">
        <dgm:presLayoutVars>
          <dgm:bulletEnabled val="1"/>
        </dgm:presLayoutVars>
      </dgm:prSet>
      <dgm:spPr/>
      <dgm:t>
        <a:bodyPr/>
        <a:lstStyle/>
        <a:p>
          <a:endParaRPr lang="en-IN"/>
        </a:p>
      </dgm:t>
    </dgm:pt>
    <dgm:pt modelId="{8101AF9A-9035-4103-BC7E-3C8CB8115D65}" type="pres">
      <dgm:prSet presAssocID="{378B6393-FAFF-4F90-86D6-E4A16545BF3A}" presName="sibTrans" presStyleLbl="sibTrans2D1" presStyleIdx="6" presStyleCnt="7"/>
      <dgm:spPr/>
      <dgm:t>
        <a:bodyPr/>
        <a:lstStyle/>
        <a:p>
          <a:endParaRPr lang="en-IN"/>
        </a:p>
      </dgm:t>
    </dgm:pt>
    <dgm:pt modelId="{2E370502-82A9-47C9-BDC4-D8137E44E955}" type="pres">
      <dgm:prSet presAssocID="{378B6393-FAFF-4F90-86D6-E4A16545BF3A}" presName="connectorText" presStyleLbl="sibTrans2D1" presStyleIdx="6" presStyleCnt="7"/>
      <dgm:spPr/>
      <dgm:t>
        <a:bodyPr/>
        <a:lstStyle/>
        <a:p>
          <a:endParaRPr lang="en-IN"/>
        </a:p>
      </dgm:t>
    </dgm:pt>
    <dgm:pt modelId="{8C54A9BF-161A-4965-B329-D9F96DFF3259}" type="pres">
      <dgm:prSet presAssocID="{6946C23F-227D-48FB-B2CD-70D75BB7FBB6}" presName="node" presStyleLbl="node1" presStyleIdx="7" presStyleCnt="8">
        <dgm:presLayoutVars>
          <dgm:bulletEnabled val="1"/>
        </dgm:presLayoutVars>
      </dgm:prSet>
      <dgm:spPr/>
      <dgm:t>
        <a:bodyPr/>
        <a:lstStyle/>
        <a:p>
          <a:endParaRPr lang="en-IN"/>
        </a:p>
      </dgm:t>
    </dgm:pt>
  </dgm:ptLst>
  <dgm:cxnLst>
    <dgm:cxn modelId="{72F99054-5298-4D02-A387-19BF6CD98DC6}" type="presOf" srcId="{11986197-7AFE-4305-9BEE-3E735773E336}" destId="{AFA16505-1093-4020-B2A4-D90C5D7EC247}" srcOrd="0" destOrd="0" presId="urn:microsoft.com/office/officeart/2005/8/layout/process5"/>
    <dgm:cxn modelId="{92051611-C181-49DA-93DA-69F411DF3A49}" srcId="{3D01A223-87FA-4936-8F72-6CF95DDF43D3}" destId="{6946C23F-227D-48FB-B2CD-70D75BB7FBB6}" srcOrd="7" destOrd="0" parTransId="{2C24DD70-7173-4384-90FE-2E4E7B929A5E}" sibTransId="{01D4975C-3FB9-489D-9CB9-E4CE1959C211}"/>
    <dgm:cxn modelId="{201BFFA6-B5DA-455C-BDA1-A19D9314E699}" type="presOf" srcId="{6E3309C9-4639-4605-91CB-4CFFE7474EFC}" destId="{9C6BED6C-17CF-4FC3-8E7B-0950293D5577}" srcOrd="0" destOrd="0" presId="urn:microsoft.com/office/officeart/2005/8/layout/process5"/>
    <dgm:cxn modelId="{B3AF9173-47DA-44D6-B2AF-7C8863CA8276}" type="presOf" srcId="{D5728FC6-F1FB-4EFB-9F4C-CD2C0140D426}" destId="{647CF0FB-C9B0-4978-870E-D31DB989F153}" srcOrd="0" destOrd="0" presId="urn:microsoft.com/office/officeart/2005/8/layout/process5"/>
    <dgm:cxn modelId="{8D0BDF20-B233-4EFE-A730-5489A3D998A2}" srcId="{3D01A223-87FA-4936-8F72-6CF95DDF43D3}" destId="{933815B1-1C52-4C8D-9472-4D9789E0AA70}" srcOrd="5" destOrd="0" parTransId="{A6E46919-E7A1-4914-B823-60F99010025B}" sibTransId="{F194DEF8-6586-4EB4-BDA8-5405B9E673B0}"/>
    <dgm:cxn modelId="{62569EC6-5921-4CAB-8995-37D9A054F951}" type="presOf" srcId="{F194DEF8-6586-4EB4-BDA8-5405B9E673B0}" destId="{F5568374-AA74-45A5-9A55-119C4CABA290}" srcOrd="0" destOrd="0" presId="urn:microsoft.com/office/officeart/2005/8/layout/process5"/>
    <dgm:cxn modelId="{16C33EAC-9BDC-4311-9378-0498711DAE07}" type="presOf" srcId="{378B6393-FAFF-4F90-86D6-E4A16545BF3A}" destId="{2E370502-82A9-47C9-BDC4-D8137E44E955}" srcOrd="1" destOrd="0" presId="urn:microsoft.com/office/officeart/2005/8/layout/process5"/>
    <dgm:cxn modelId="{AD67CF9B-421C-4FE4-9715-55CDE0AD3AC1}" type="presOf" srcId="{5970E6F3-34C3-4B3D-A2B3-AC264CC6879B}" destId="{8CC97AE9-923C-458C-81D6-7FD9803D5B59}" srcOrd="1" destOrd="0" presId="urn:microsoft.com/office/officeart/2005/8/layout/process5"/>
    <dgm:cxn modelId="{750F9655-7D5C-4ABE-91F9-2B782645D249}" type="presOf" srcId="{11986197-7AFE-4305-9BEE-3E735773E336}" destId="{2C7E8975-84A4-4092-9F4C-1074DF84E295}" srcOrd="1" destOrd="0" presId="urn:microsoft.com/office/officeart/2005/8/layout/process5"/>
    <dgm:cxn modelId="{0B5761CC-466E-4B6F-AC39-C3BA3D3F5F4F}" type="presOf" srcId="{969FEAEC-2FD8-4E13-B006-BC2F487FAC33}" destId="{3ACEF292-AE27-4F93-B0A9-D43A4F080EE5}" srcOrd="0" destOrd="0" presId="urn:microsoft.com/office/officeart/2005/8/layout/process5"/>
    <dgm:cxn modelId="{CD26AA59-4233-4C15-99BF-59D43C9A0BAF}" type="presOf" srcId="{F6AE099B-DBFA-438A-9906-468DBBFF4AE2}" destId="{6747C28F-2ED6-4FB8-AC03-B6C43051D681}" srcOrd="0" destOrd="0" presId="urn:microsoft.com/office/officeart/2005/8/layout/process5"/>
    <dgm:cxn modelId="{DDA87581-59BE-4FAC-86AC-48A19EC641D0}" srcId="{3D01A223-87FA-4936-8F72-6CF95DDF43D3}" destId="{4AC76817-47C4-495E-A35A-B11CE02F187F}" srcOrd="0" destOrd="0" parTransId="{7294FCD9-FD34-4599-884D-99508AA314B0}" sibTransId="{F6AE099B-DBFA-438A-9906-468DBBFF4AE2}"/>
    <dgm:cxn modelId="{4D3F987A-87DB-48AC-ACDE-E884569E1396}" srcId="{3D01A223-87FA-4936-8F72-6CF95DDF43D3}" destId="{D5728FC6-F1FB-4EFB-9F4C-CD2C0140D426}" srcOrd="1" destOrd="0" parTransId="{0AE14C0E-B9C7-4331-B037-1487C6829305}" sibTransId="{969FEAEC-2FD8-4E13-B006-BC2F487FAC33}"/>
    <dgm:cxn modelId="{8EE48F0C-7E49-46E1-8C93-2FCB0FDFFF24}" type="presOf" srcId="{F194DEF8-6586-4EB4-BDA8-5405B9E673B0}" destId="{D0B0095C-5C18-4E2A-B25C-C26F9ABA649A}" srcOrd="1" destOrd="0" presId="urn:microsoft.com/office/officeart/2005/8/layout/process5"/>
    <dgm:cxn modelId="{A5796E43-86D1-4B30-9898-744CEF934E70}" srcId="{3D01A223-87FA-4936-8F72-6CF95DDF43D3}" destId="{02C9F9E1-5AFE-41CE-8715-6C6DF97BC2B9}" srcOrd="3" destOrd="0" parTransId="{56F9A027-547D-4A97-80AC-32F24FFC95C6}" sibTransId="{5970E6F3-34C3-4B3D-A2B3-AC264CC6879B}"/>
    <dgm:cxn modelId="{D83FB7FA-62EB-43DC-8BCA-FC7B2EF6815F}" type="presOf" srcId="{969FEAEC-2FD8-4E13-B006-BC2F487FAC33}" destId="{EF4EA917-9D6D-4A09-AFDC-0E415DBEF7D1}" srcOrd="1" destOrd="0" presId="urn:microsoft.com/office/officeart/2005/8/layout/process5"/>
    <dgm:cxn modelId="{C45D6DF2-C835-4409-9A9A-B627D76BC7CF}" type="presOf" srcId="{5970E6F3-34C3-4B3D-A2B3-AC264CC6879B}" destId="{769E8406-0F73-4645-A5B0-BB525961F86D}" srcOrd="0" destOrd="0" presId="urn:microsoft.com/office/officeart/2005/8/layout/process5"/>
    <dgm:cxn modelId="{818B5B0D-0C34-484C-BF06-989D5132BF28}" type="presOf" srcId="{981B413B-BB91-4B71-84A0-743F200FA613}" destId="{4213F7CC-847D-4F87-AA14-130EF4C7C36D}" srcOrd="0" destOrd="0" presId="urn:microsoft.com/office/officeart/2005/8/layout/process5"/>
    <dgm:cxn modelId="{150DEF9B-2800-4BBA-B98B-B5555068D484}" type="presOf" srcId="{02C9F9E1-5AFE-41CE-8715-6C6DF97BC2B9}" destId="{5C38A6C1-18B9-401F-BF1D-BBDBCAAA2FCF}" srcOrd="0" destOrd="0" presId="urn:microsoft.com/office/officeart/2005/8/layout/process5"/>
    <dgm:cxn modelId="{60B77B48-94CA-47D8-BD4D-1A88B4B29C7A}" type="presOf" srcId="{F6AE099B-DBFA-438A-9906-468DBBFF4AE2}" destId="{32BC982A-900D-4924-ADB7-11CBA9FFE777}" srcOrd="1" destOrd="0" presId="urn:microsoft.com/office/officeart/2005/8/layout/process5"/>
    <dgm:cxn modelId="{512AF8B5-53E4-4B2E-8069-A2B306F58C81}" type="presOf" srcId="{6946C23F-227D-48FB-B2CD-70D75BB7FBB6}" destId="{8C54A9BF-161A-4965-B329-D9F96DFF3259}" srcOrd="0" destOrd="0" presId="urn:microsoft.com/office/officeart/2005/8/layout/process5"/>
    <dgm:cxn modelId="{9BBDF697-5608-4113-BC68-01F12132B3F0}" type="presOf" srcId="{378B6393-FAFF-4F90-86D6-E4A16545BF3A}" destId="{8101AF9A-9035-4103-BC7E-3C8CB8115D65}" srcOrd="0" destOrd="0" presId="urn:microsoft.com/office/officeart/2005/8/layout/process5"/>
    <dgm:cxn modelId="{DD80ABE5-522C-4F09-861F-356D97854CB8}" srcId="{3D01A223-87FA-4936-8F72-6CF95DDF43D3}" destId="{981B413B-BB91-4B71-84A0-743F200FA613}" srcOrd="2" destOrd="0" parTransId="{65EDF609-34E2-417B-8558-8A4E0AEC8BDA}" sibTransId="{11986197-7AFE-4305-9BEE-3E735773E336}"/>
    <dgm:cxn modelId="{14C6EC9A-DD97-4944-9DCC-88CE6088A29C}" type="presOf" srcId="{6E3309C9-4639-4605-91CB-4CFFE7474EFC}" destId="{4E8F1A20-E627-46B7-B54F-CEC550AF8378}" srcOrd="1" destOrd="0" presId="urn:microsoft.com/office/officeart/2005/8/layout/process5"/>
    <dgm:cxn modelId="{15584FDE-DEBC-4D4E-94C3-D99D2BDECE64}" type="presOf" srcId="{933815B1-1C52-4C8D-9472-4D9789E0AA70}" destId="{466030F9-AD80-4FE5-8345-6FB2E47479CE}" srcOrd="0" destOrd="0" presId="urn:microsoft.com/office/officeart/2005/8/layout/process5"/>
    <dgm:cxn modelId="{04CEC147-88F4-4D8C-89AD-6971D5ECBB6C}" type="presOf" srcId="{3277BC5C-C9B2-41A3-B90A-483654F81E10}" destId="{621DD48C-2D57-4D3D-8F75-EC18B9A7DC21}" srcOrd="0" destOrd="0" presId="urn:microsoft.com/office/officeart/2005/8/layout/process5"/>
    <dgm:cxn modelId="{7B524D15-10AB-49F5-9BF0-7FEDF237B992}" type="presOf" srcId="{4AC76817-47C4-495E-A35A-B11CE02F187F}" destId="{2717AEB7-AE58-472D-8823-82203B1655F1}" srcOrd="0" destOrd="0" presId="urn:microsoft.com/office/officeart/2005/8/layout/process5"/>
    <dgm:cxn modelId="{4E7C6229-8069-46A9-A23A-D36BA78ED869}" type="presOf" srcId="{3C95A723-1B79-4F0D-8155-4245C2449FFE}" destId="{BD839A48-7D25-4B00-AC32-07ADCD48111B}" srcOrd="0" destOrd="0" presId="urn:microsoft.com/office/officeart/2005/8/layout/process5"/>
    <dgm:cxn modelId="{39AF9F75-2F72-49AF-A04E-37F9F59F4508}" type="presOf" srcId="{3D01A223-87FA-4936-8F72-6CF95DDF43D3}" destId="{3BCFC19A-95B5-4376-8291-72DA1D2D7053}" srcOrd="0" destOrd="0" presId="urn:microsoft.com/office/officeart/2005/8/layout/process5"/>
    <dgm:cxn modelId="{EE3A4323-F1EE-4AB9-A31E-4C7E6412D9B4}" srcId="{3D01A223-87FA-4936-8F72-6CF95DDF43D3}" destId="{3277BC5C-C9B2-41A3-B90A-483654F81E10}" srcOrd="4" destOrd="0" parTransId="{7E60EC8E-3148-4EDB-829E-E06D0570C3AF}" sibTransId="{6E3309C9-4639-4605-91CB-4CFFE7474EFC}"/>
    <dgm:cxn modelId="{E8FA2213-F01D-49AD-B824-74134FA0F7C0}" srcId="{3D01A223-87FA-4936-8F72-6CF95DDF43D3}" destId="{3C95A723-1B79-4F0D-8155-4245C2449FFE}" srcOrd="6" destOrd="0" parTransId="{9C65C862-F373-446A-BFDB-97AA9A2EDF01}" sibTransId="{378B6393-FAFF-4F90-86D6-E4A16545BF3A}"/>
    <dgm:cxn modelId="{5ED2136E-915E-4CAC-9056-90BEF44F2609}" type="presParOf" srcId="{3BCFC19A-95B5-4376-8291-72DA1D2D7053}" destId="{2717AEB7-AE58-472D-8823-82203B1655F1}" srcOrd="0" destOrd="0" presId="urn:microsoft.com/office/officeart/2005/8/layout/process5"/>
    <dgm:cxn modelId="{276FED77-87A2-4ADD-9B9F-ECD593802411}" type="presParOf" srcId="{3BCFC19A-95B5-4376-8291-72DA1D2D7053}" destId="{6747C28F-2ED6-4FB8-AC03-B6C43051D681}" srcOrd="1" destOrd="0" presId="urn:microsoft.com/office/officeart/2005/8/layout/process5"/>
    <dgm:cxn modelId="{B27C439C-7E66-4126-8F64-B8FE0D18F006}" type="presParOf" srcId="{6747C28F-2ED6-4FB8-AC03-B6C43051D681}" destId="{32BC982A-900D-4924-ADB7-11CBA9FFE777}" srcOrd="0" destOrd="0" presId="urn:microsoft.com/office/officeart/2005/8/layout/process5"/>
    <dgm:cxn modelId="{E122FA90-847B-4C1C-9FF5-84B4CBA1DD8E}" type="presParOf" srcId="{3BCFC19A-95B5-4376-8291-72DA1D2D7053}" destId="{647CF0FB-C9B0-4978-870E-D31DB989F153}" srcOrd="2" destOrd="0" presId="urn:microsoft.com/office/officeart/2005/8/layout/process5"/>
    <dgm:cxn modelId="{6873CB10-91C1-4E4C-ADA6-9FB840A8F2B5}" type="presParOf" srcId="{3BCFC19A-95B5-4376-8291-72DA1D2D7053}" destId="{3ACEF292-AE27-4F93-B0A9-D43A4F080EE5}" srcOrd="3" destOrd="0" presId="urn:microsoft.com/office/officeart/2005/8/layout/process5"/>
    <dgm:cxn modelId="{DAD86F52-0D55-49C7-86CA-7F66CFBD7414}" type="presParOf" srcId="{3ACEF292-AE27-4F93-B0A9-D43A4F080EE5}" destId="{EF4EA917-9D6D-4A09-AFDC-0E415DBEF7D1}" srcOrd="0" destOrd="0" presId="urn:microsoft.com/office/officeart/2005/8/layout/process5"/>
    <dgm:cxn modelId="{94BAE230-066E-4E81-8000-865DB2BB46A9}" type="presParOf" srcId="{3BCFC19A-95B5-4376-8291-72DA1D2D7053}" destId="{4213F7CC-847D-4F87-AA14-130EF4C7C36D}" srcOrd="4" destOrd="0" presId="urn:microsoft.com/office/officeart/2005/8/layout/process5"/>
    <dgm:cxn modelId="{C73C0F2E-9C66-4FB7-9012-D984AE834AD7}" type="presParOf" srcId="{3BCFC19A-95B5-4376-8291-72DA1D2D7053}" destId="{AFA16505-1093-4020-B2A4-D90C5D7EC247}" srcOrd="5" destOrd="0" presId="urn:microsoft.com/office/officeart/2005/8/layout/process5"/>
    <dgm:cxn modelId="{3D646C8F-71BF-44BD-A5F2-BBC851A4F948}" type="presParOf" srcId="{AFA16505-1093-4020-B2A4-D90C5D7EC247}" destId="{2C7E8975-84A4-4092-9F4C-1074DF84E295}" srcOrd="0" destOrd="0" presId="urn:microsoft.com/office/officeart/2005/8/layout/process5"/>
    <dgm:cxn modelId="{FE7FE235-0B5C-4E77-B4C7-0D7E4C115480}" type="presParOf" srcId="{3BCFC19A-95B5-4376-8291-72DA1D2D7053}" destId="{5C38A6C1-18B9-401F-BF1D-BBDBCAAA2FCF}" srcOrd="6" destOrd="0" presId="urn:microsoft.com/office/officeart/2005/8/layout/process5"/>
    <dgm:cxn modelId="{EC9F0E91-0A98-4C1A-8C91-B65CBA6A3B84}" type="presParOf" srcId="{3BCFC19A-95B5-4376-8291-72DA1D2D7053}" destId="{769E8406-0F73-4645-A5B0-BB525961F86D}" srcOrd="7" destOrd="0" presId="urn:microsoft.com/office/officeart/2005/8/layout/process5"/>
    <dgm:cxn modelId="{5C75A34C-9ED9-4302-B3FC-F229EC11AB31}" type="presParOf" srcId="{769E8406-0F73-4645-A5B0-BB525961F86D}" destId="{8CC97AE9-923C-458C-81D6-7FD9803D5B59}" srcOrd="0" destOrd="0" presId="urn:microsoft.com/office/officeart/2005/8/layout/process5"/>
    <dgm:cxn modelId="{17F8DE35-C3FD-4672-878C-BAC7715CB1D8}" type="presParOf" srcId="{3BCFC19A-95B5-4376-8291-72DA1D2D7053}" destId="{621DD48C-2D57-4D3D-8F75-EC18B9A7DC21}" srcOrd="8" destOrd="0" presId="urn:microsoft.com/office/officeart/2005/8/layout/process5"/>
    <dgm:cxn modelId="{DD7CD1BD-F624-4B5E-8FE0-357A2869090A}" type="presParOf" srcId="{3BCFC19A-95B5-4376-8291-72DA1D2D7053}" destId="{9C6BED6C-17CF-4FC3-8E7B-0950293D5577}" srcOrd="9" destOrd="0" presId="urn:microsoft.com/office/officeart/2005/8/layout/process5"/>
    <dgm:cxn modelId="{B46DFD05-921C-4AFE-9B4D-330DF89A4532}" type="presParOf" srcId="{9C6BED6C-17CF-4FC3-8E7B-0950293D5577}" destId="{4E8F1A20-E627-46B7-B54F-CEC550AF8378}" srcOrd="0" destOrd="0" presId="urn:microsoft.com/office/officeart/2005/8/layout/process5"/>
    <dgm:cxn modelId="{3CB5CB33-E83F-4C40-A2F2-5216DF0D9784}" type="presParOf" srcId="{3BCFC19A-95B5-4376-8291-72DA1D2D7053}" destId="{466030F9-AD80-4FE5-8345-6FB2E47479CE}" srcOrd="10" destOrd="0" presId="urn:microsoft.com/office/officeart/2005/8/layout/process5"/>
    <dgm:cxn modelId="{1922665F-33CB-42DF-A9FA-DD02BA08F0A8}" type="presParOf" srcId="{3BCFC19A-95B5-4376-8291-72DA1D2D7053}" destId="{F5568374-AA74-45A5-9A55-119C4CABA290}" srcOrd="11" destOrd="0" presId="urn:microsoft.com/office/officeart/2005/8/layout/process5"/>
    <dgm:cxn modelId="{E4F2BB69-330D-4EED-BF11-3710BF5E63D6}" type="presParOf" srcId="{F5568374-AA74-45A5-9A55-119C4CABA290}" destId="{D0B0095C-5C18-4E2A-B25C-C26F9ABA649A}" srcOrd="0" destOrd="0" presId="urn:microsoft.com/office/officeart/2005/8/layout/process5"/>
    <dgm:cxn modelId="{9EF32FAD-922B-49AF-A87D-F13115C56540}" type="presParOf" srcId="{3BCFC19A-95B5-4376-8291-72DA1D2D7053}" destId="{BD839A48-7D25-4B00-AC32-07ADCD48111B}" srcOrd="12" destOrd="0" presId="urn:microsoft.com/office/officeart/2005/8/layout/process5"/>
    <dgm:cxn modelId="{87765AB4-C9DB-4591-A41D-DBC377F99149}" type="presParOf" srcId="{3BCFC19A-95B5-4376-8291-72DA1D2D7053}" destId="{8101AF9A-9035-4103-BC7E-3C8CB8115D65}" srcOrd="13" destOrd="0" presId="urn:microsoft.com/office/officeart/2005/8/layout/process5"/>
    <dgm:cxn modelId="{CF72D470-6C58-43EE-993E-3D842D468858}" type="presParOf" srcId="{8101AF9A-9035-4103-BC7E-3C8CB8115D65}" destId="{2E370502-82A9-47C9-BDC4-D8137E44E955}" srcOrd="0" destOrd="0" presId="urn:microsoft.com/office/officeart/2005/8/layout/process5"/>
    <dgm:cxn modelId="{DA753298-9D8A-4D36-8B02-42644E16D35E}" type="presParOf" srcId="{3BCFC19A-95B5-4376-8291-72DA1D2D7053}" destId="{8C54A9BF-161A-4965-B329-D9F96DFF3259}"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FE98A3-B1BB-4378-B0D5-774B0CAD2BD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4D93D91F-373D-4021-8732-7955A2120E9E}">
      <dgm:prSet phldrT="[Text]"/>
      <dgm:spPr/>
      <dgm:t>
        <a:bodyPr/>
        <a:lstStyle/>
        <a:p>
          <a:r>
            <a:rPr lang="en-US" dirty="0" smtClean="0"/>
            <a:t>Not effective</a:t>
          </a:r>
          <a:endParaRPr lang="en-IN" dirty="0"/>
        </a:p>
      </dgm:t>
    </dgm:pt>
    <dgm:pt modelId="{5B6F9B89-19B7-492B-B44A-0CA0532C77E8}" type="parTrans" cxnId="{765D91C5-9369-4FE7-B4E8-D90A9169A4B6}">
      <dgm:prSet/>
      <dgm:spPr/>
      <dgm:t>
        <a:bodyPr/>
        <a:lstStyle/>
        <a:p>
          <a:endParaRPr lang="en-IN"/>
        </a:p>
      </dgm:t>
    </dgm:pt>
    <dgm:pt modelId="{BA9DF0FC-BE81-4B44-B03B-40E291063FC1}" type="sibTrans" cxnId="{765D91C5-9369-4FE7-B4E8-D90A9169A4B6}">
      <dgm:prSet/>
      <dgm:spPr/>
      <dgm:t>
        <a:bodyPr/>
        <a:lstStyle/>
        <a:p>
          <a:endParaRPr lang="en-IN"/>
        </a:p>
      </dgm:t>
    </dgm:pt>
    <dgm:pt modelId="{00DAD7A8-873D-4DBD-BAEF-1A72BB4C6C50}">
      <dgm:prSet phldrT="[Text]"/>
      <dgm:spPr/>
      <dgm:t>
        <a:bodyPr/>
        <a:lstStyle/>
        <a:p>
          <a:r>
            <a:rPr lang="en-US" dirty="0" err="1" smtClean="0"/>
            <a:t>Ivermectin</a:t>
          </a:r>
          <a:r>
            <a:rPr lang="en-US" dirty="0" smtClean="0"/>
            <a:t> may be tried</a:t>
          </a:r>
          <a:endParaRPr lang="en-IN" dirty="0"/>
        </a:p>
      </dgm:t>
    </dgm:pt>
    <dgm:pt modelId="{3661413E-D023-4B38-815A-68BE337C53FE}" type="parTrans" cxnId="{6BE05822-5DE9-41CC-AE0F-630CE08828B6}">
      <dgm:prSet/>
      <dgm:spPr/>
      <dgm:t>
        <a:bodyPr/>
        <a:lstStyle/>
        <a:p>
          <a:endParaRPr lang="en-IN"/>
        </a:p>
      </dgm:t>
    </dgm:pt>
    <dgm:pt modelId="{91051829-367A-48F1-B442-7F978D1ED7C1}" type="sibTrans" cxnId="{6BE05822-5DE9-41CC-AE0F-630CE08828B6}">
      <dgm:prSet/>
      <dgm:spPr/>
      <dgm:t>
        <a:bodyPr/>
        <a:lstStyle/>
        <a:p>
          <a:endParaRPr lang="en-IN"/>
        </a:p>
      </dgm:t>
    </dgm:pt>
    <dgm:pt modelId="{143412C4-3540-4301-BCEA-5C24B6D3D80E}" type="pres">
      <dgm:prSet presAssocID="{40FE98A3-B1BB-4378-B0D5-774B0CAD2BD4}" presName="linear" presStyleCnt="0">
        <dgm:presLayoutVars>
          <dgm:dir/>
          <dgm:animLvl val="lvl"/>
          <dgm:resizeHandles val="exact"/>
        </dgm:presLayoutVars>
      </dgm:prSet>
      <dgm:spPr/>
      <dgm:t>
        <a:bodyPr/>
        <a:lstStyle/>
        <a:p>
          <a:endParaRPr lang="en-IN"/>
        </a:p>
      </dgm:t>
    </dgm:pt>
    <dgm:pt modelId="{2989A8B1-80E6-4D6A-9216-DF730232091C}" type="pres">
      <dgm:prSet presAssocID="{4D93D91F-373D-4021-8732-7955A2120E9E}" presName="parentLin" presStyleCnt="0"/>
      <dgm:spPr/>
    </dgm:pt>
    <dgm:pt modelId="{69C10F18-71FB-4E00-89B4-538E01C25076}" type="pres">
      <dgm:prSet presAssocID="{4D93D91F-373D-4021-8732-7955A2120E9E}" presName="parentLeftMargin" presStyleLbl="node1" presStyleIdx="0" presStyleCnt="2"/>
      <dgm:spPr/>
      <dgm:t>
        <a:bodyPr/>
        <a:lstStyle/>
        <a:p>
          <a:endParaRPr lang="en-IN"/>
        </a:p>
      </dgm:t>
    </dgm:pt>
    <dgm:pt modelId="{9569545B-FBCD-48AA-9DC7-47FE078A65C1}" type="pres">
      <dgm:prSet presAssocID="{4D93D91F-373D-4021-8732-7955A2120E9E}" presName="parentText" presStyleLbl="node1" presStyleIdx="0" presStyleCnt="2">
        <dgm:presLayoutVars>
          <dgm:chMax val="0"/>
          <dgm:bulletEnabled val="1"/>
        </dgm:presLayoutVars>
      </dgm:prSet>
      <dgm:spPr/>
      <dgm:t>
        <a:bodyPr/>
        <a:lstStyle/>
        <a:p>
          <a:endParaRPr lang="en-IN"/>
        </a:p>
      </dgm:t>
    </dgm:pt>
    <dgm:pt modelId="{F0854C1D-B579-4655-9035-8AEAC4FF40F0}" type="pres">
      <dgm:prSet presAssocID="{4D93D91F-373D-4021-8732-7955A2120E9E}" presName="negativeSpace" presStyleCnt="0"/>
      <dgm:spPr/>
    </dgm:pt>
    <dgm:pt modelId="{9D177595-29C6-44E3-B6F4-C98774A42E04}" type="pres">
      <dgm:prSet presAssocID="{4D93D91F-373D-4021-8732-7955A2120E9E}" presName="childText" presStyleLbl="conFgAcc1" presStyleIdx="0" presStyleCnt="2">
        <dgm:presLayoutVars>
          <dgm:bulletEnabled val="1"/>
        </dgm:presLayoutVars>
      </dgm:prSet>
      <dgm:spPr/>
    </dgm:pt>
    <dgm:pt modelId="{CAB165D9-B1D0-4C18-9CDD-04B077349864}" type="pres">
      <dgm:prSet presAssocID="{BA9DF0FC-BE81-4B44-B03B-40E291063FC1}" presName="spaceBetweenRectangles" presStyleCnt="0"/>
      <dgm:spPr/>
    </dgm:pt>
    <dgm:pt modelId="{57DE4668-62CA-4CF6-BCEF-7179425E260F}" type="pres">
      <dgm:prSet presAssocID="{00DAD7A8-873D-4DBD-BAEF-1A72BB4C6C50}" presName="parentLin" presStyleCnt="0"/>
      <dgm:spPr/>
    </dgm:pt>
    <dgm:pt modelId="{8C165C1E-5A60-4F14-B0F4-8BD450B1477D}" type="pres">
      <dgm:prSet presAssocID="{00DAD7A8-873D-4DBD-BAEF-1A72BB4C6C50}" presName="parentLeftMargin" presStyleLbl="node1" presStyleIdx="0" presStyleCnt="2"/>
      <dgm:spPr/>
      <dgm:t>
        <a:bodyPr/>
        <a:lstStyle/>
        <a:p>
          <a:endParaRPr lang="en-IN"/>
        </a:p>
      </dgm:t>
    </dgm:pt>
    <dgm:pt modelId="{FC112F6E-58AB-4855-9131-A501DB181E02}" type="pres">
      <dgm:prSet presAssocID="{00DAD7A8-873D-4DBD-BAEF-1A72BB4C6C50}" presName="parentText" presStyleLbl="node1" presStyleIdx="1" presStyleCnt="2">
        <dgm:presLayoutVars>
          <dgm:chMax val="0"/>
          <dgm:bulletEnabled val="1"/>
        </dgm:presLayoutVars>
      </dgm:prSet>
      <dgm:spPr/>
      <dgm:t>
        <a:bodyPr/>
        <a:lstStyle/>
        <a:p>
          <a:endParaRPr lang="en-IN"/>
        </a:p>
      </dgm:t>
    </dgm:pt>
    <dgm:pt modelId="{EA7E7FD4-246E-4746-9A57-3B4E0B53242D}" type="pres">
      <dgm:prSet presAssocID="{00DAD7A8-873D-4DBD-BAEF-1A72BB4C6C50}" presName="negativeSpace" presStyleCnt="0"/>
      <dgm:spPr/>
    </dgm:pt>
    <dgm:pt modelId="{3C286644-2155-4CC1-B5D1-DA875CA56345}" type="pres">
      <dgm:prSet presAssocID="{00DAD7A8-873D-4DBD-BAEF-1A72BB4C6C50}" presName="childText" presStyleLbl="conFgAcc1" presStyleIdx="1" presStyleCnt="2">
        <dgm:presLayoutVars>
          <dgm:bulletEnabled val="1"/>
        </dgm:presLayoutVars>
      </dgm:prSet>
      <dgm:spPr/>
    </dgm:pt>
  </dgm:ptLst>
  <dgm:cxnLst>
    <dgm:cxn modelId="{765D91C5-9369-4FE7-B4E8-D90A9169A4B6}" srcId="{40FE98A3-B1BB-4378-B0D5-774B0CAD2BD4}" destId="{4D93D91F-373D-4021-8732-7955A2120E9E}" srcOrd="0" destOrd="0" parTransId="{5B6F9B89-19B7-492B-B44A-0CA0532C77E8}" sibTransId="{BA9DF0FC-BE81-4B44-B03B-40E291063FC1}"/>
    <dgm:cxn modelId="{2B6A73EF-C9F0-4F1A-814F-C54D1942991B}" type="presOf" srcId="{00DAD7A8-873D-4DBD-BAEF-1A72BB4C6C50}" destId="{FC112F6E-58AB-4855-9131-A501DB181E02}" srcOrd="1" destOrd="0" presId="urn:microsoft.com/office/officeart/2005/8/layout/list1"/>
    <dgm:cxn modelId="{07C8D887-D4C1-4426-B685-18B1EDF84F2A}" type="presOf" srcId="{00DAD7A8-873D-4DBD-BAEF-1A72BB4C6C50}" destId="{8C165C1E-5A60-4F14-B0F4-8BD450B1477D}" srcOrd="0" destOrd="0" presId="urn:microsoft.com/office/officeart/2005/8/layout/list1"/>
    <dgm:cxn modelId="{9D4EA173-70B4-456D-BF5D-29942C2126DA}" type="presOf" srcId="{4D93D91F-373D-4021-8732-7955A2120E9E}" destId="{69C10F18-71FB-4E00-89B4-538E01C25076}" srcOrd="0" destOrd="0" presId="urn:microsoft.com/office/officeart/2005/8/layout/list1"/>
    <dgm:cxn modelId="{6585EB38-37CA-4948-B015-36732D2EA083}" type="presOf" srcId="{40FE98A3-B1BB-4378-B0D5-774B0CAD2BD4}" destId="{143412C4-3540-4301-BCEA-5C24B6D3D80E}" srcOrd="0" destOrd="0" presId="urn:microsoft.com/office/officeart/2005/8/layout/list1"/>
    <dgm:cxn modelId="{70CD99B5-C91B-444C-9C45-265F33CADD35}" type="presOf" srcId="{4D93D91F-373D-4021-8732-7955A2120E9E}" destId="{9569545B-FBCD-48AA-9DC7-47FE078A65C1}" srcOrd="1" destOrd="0" presId="urn:microsoft.com/office/officeart/2005/8/layout/list1"/>
    <dgm:cxn modelId="{6BE05822-5DE9-41CC-AE0F-630CE08828B6}" srcId="{40FE98A3-B1BB-4378-B0D5-774B0CAD2BD4}" destId="{00DAD7A8-873D-4DBD-BAEF-1A72BB4C6C50}" srcOrd="1" destOrd="0" parTransId="{3661413E-D023-4B38-815A-68BE337C53FE}" sibTransId="{91051829-367A-48F1-B442-7F978D1ED7C1}"/>
    <dgm:cxn modelId="{84610941-42D2-43AF-AB5E-18603317E39D}" type="presParOf" srcId="{143412C4-3540-4301-BCEA-5C24B6D3D80E}" destId="{2989A8B1-80E6-4D6A-9216-DF730232091C}" srcOrd="0" destOrd="0" presId="urn:microsoft.com/office/officeart/2005/8/layout/list1"/>
    <dgm:cxn modelId="{FF6C41B7-4F0F-4483-9C35-54458D38A9D2}" type="presParOf" srcId="{2989A8B1-80E6-4D6A-9216-DF730232091C}" destId="{69C10F18-71FB-4E00-89B4-538E01C25076}" srcOrd="0" destOrd="0" presId="urn:microsoft.com/office/officeart/2005/8/layout/list1"/>
    <dgm:cxn modelId="{0D99141F-FAD7-4B70-BB3D-E90568691AA5}" type="presParOf" srcId="{2989A8B1-80E6-4D6A-9216-DF730232091C}" destId="{9569545B-FBCD-48AA-9DC7-47FE078A65C1}" srcOrd="1" destOrd="0" presId="urn:microsoft.com/office/officeart/2005/8/layout/list1"/>
    <dgm:cxn modelId="{DB222C85-7731-46B5-B49A-7FD6EF3B4FC1}" type="presParOf" srcId="{143412C4-3540-4301-BCEA-5C24B6D3D80E}" destId="{F0854C1D-B579-4655-9035-8AEAC4FF40F0}" srcOrd="1" destOrd="0" presId="urn:microsoft.com/office/officeart/2005/8/layout/list1"/>
    <dgm:cxn modelId="{127CADBD-8381-4857-92F3-B969C3E6A845}" type="presParOf" srcId="{143412C4-3540-4301-BCEA-5C24B6D3D80E}" destId="{9D177595-29C6-44E3-B6F4-C98774A42E04}" srcOrd="2" destOrd="0" presId="urn:microsoft.com/office/officeart/2005/8/layout/list1"/>
    <dgm:cxn modelId="{AB7F63B3-EC62-4192-9D8D-4684BEEA1939}" type="presParOf" srcId="{143412C4-3540-4301-BCEA-5C24B6D3D80E}" destId="{CAB165D9-B1D0-4C18-9CDD-04B077349864}" srcOrd="3" destOrd="0" presId="urn:microsoft.com/office/officeart/2005/8/layout/list1"/>
    <dgm:cxn modelId="{EB4CE059-C191-44A1-B7C4-E6DD25C7C412}" type="presParOf" srcId="{143412C4-3540-4301-BCEA-5C24B6D3D80E}" destId="{57DE4668-62CA-4CF6-BCEF-7179425E260F}" srcOrd="4" destOrd="0" presId="urn:microsoft.com/office/officeart/2005/8/layout/list1"/>
    <dgm:cxn modelId="{7F23D5D7-46C6-4E3F-ABCE-D88CBE7F07A9}" type="presParOf" srcId="{57DE4668-62CA-4CF6-BCEF-7179425E260F}" destId="{8C165C1E-5A60-4F14-B0F4-8BD450B1477D}" srcOrd="0" destOrd="0" presId="urn:microsoft.com/office/officeart/2005/8/layout/list1"/>
    <dgm:cxn modelId="{F39AB124-95C9-43A9-8450-45690D7185F8}" type="presParOf" srcId="{57DE4668-62CA-4CF6-BCEF-7179425E260F}" destId="{FC112F6E-58AB-4855-9131-A501DB181E02}" srcOrd="1" destOrd="0" presId="urn:microsoft.com/office/officeart/2005/8/layout/list1"/>
    <dgm:cxn modelId="{74448313-54BD-436E-815F-2422666DFDA7}" type="presParOf" srcId="{143412C4-3540-4301-BCEA-5C24B6D3D80E}" destId="{EA7E7FD4-246E-4746-9A57-3B4E0B53242D}" srcOrd="5" destOrd="0" presId="urn:microsoft.com/office/officeart/2005/8/layout/list1"/>
    <dgm:cxn modelId="{F3F03F8B-A7A7-4530-9D94-5F5371EB70EC}" type="presParOf" srcId="{143412C4-3540-4301-BCEA-5C24B6D3D80E}" destId="{3C286644-2155-4CC1-B5D1-DA875CA5634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57510-D2A5-4819-B762-63F19F0BE62E}">
      <dsp:nvSpPr>
        <dsp:cNvPr id="0" name=""/>
        <dsp:cNvSpPr/>
      </dsp:nvSpPr>
      <dsp:spPr>
        <a:xfrm>
          <a:off x="0" y="283337"/>
          <a:ext cx="6799262" cy="378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7DE10E-4BA8-405D-9215-254C46234FD8}">
      <dsp:nvSpPr>
        <dsp:cNvPr id="0" name=""/>
        <dsp:cNvSpPr/>
      </dsp:nvSpPr>
      <dsp:spPr>
        <a:xfrm>
          <a:off x="339963" y="61937"/>
          <a:ext cx="4759483" cy="442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666750">
            <a:lnSpc>
              <a:spcPct val="90000"/>
            </a:lnSpc>
            <a:spcBef>
              <a:spcPct val="0"/>
            </a:spcBef>
            <a:spcAft>
              <a:spcPct val="35000"/>
            </a:spcAft>
          </a:pPr>
          <a:r>
            <a:rPr lang="en-US" sz="1500" kern="1200" dirty="0" smtClean="0"/>
            <a:t>Etiology</a:t>
          </a:r>
          <a:endParaRPr lang="en-IN" sz="1500" kern="1200" dirty="0"/>
        </a:p>
      </dsp:txBody>
      <dsp:txXfrm>
        <a:off x="361579" y="83553"/>
        <a:ext cx="4716251" cy="399568"/>
      </dsp:txXfrm>
    </dsp:sp>
    <dsp:sp modelId="{B5500F85-C4F0-4892-904F-361F2C21ACC9}">
      <dsp:nvSpPr>
        <dsp:cNvPr id="0" name=""/>
        <dsp:cNvSpPr/>
      </dsp:nvSpPr>
      <dsp:spPr>
        <a:xfrm>
          <a:off x="0" y="963737"/>
          <a:ext cx="6799262" cy="378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A1B67E-E0EA-4187-87DA-694284C9EAAC}">
      <dsp:nvSpPr>
        <dsp:cNvPr id="0" name=""/>
        <dsp:cNvSpPr/>
      </dsp:nvSpPr>
      <dsp:spPr>
        <a:xfrm>
          <a:off x="339963" y="742337"/>
          <a:ext cx="4759483" cy="442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666750">
            <a:lnSpc>
              <a:spcPct val="90000"/>
            </a:lnSpc>
            <a:spcBef>
              <a:spcPct val="0"/>
            </a:spcBef>
            <a:spcAft>
              <a:spcPct val="35000"/>
            </a:spcAft>
          </a:pPr>
          <a:r>
            <a:rPr lang="en-US" sz="1500" kern="1200" dirty="0" err="1" smtClean="0"/>
            <a:t>Theilazia</a:t>
          </a:r>
          <a:r>
            <a:rPr lang="en-US" sz="1500" kern="1200" dirty="0" smtClean="0"/>
            <a:t> </a:t>
          </a:r>
          <a:r>
            <a:rPr lang="en-US" sz="1500" kern="1200" dirty="0" err="1" smtClean="0"/>
            <a:t>rhodesii</a:t>
          </a:r>
          <a:endParaRPr lang="en-IN" sz="1500" kern="1200" dirty="0"/>
        </a:p>
      </dsp:txBody>
      <dsp:txXfrm>
        <a:off x="361579" y="763953"/>
        <a:ext cx="4716251" cy="399568"/>
      </dsp:txXfrm>
    </dsp:sp>
    <dsp:sp modelId="{455C3CAC-572E-4928-9D79-3713EF21334D}">
      <dsp:nvSpPr>
        <dsp:cNvPr id="0" name=""/>
        <dsp:cNvSpPr/>
      </dsp:nvSpPr>
      <dsp:spPr>
        <a:xfrm>
          <a:off x="0" y="1644137"/>
          <a:ext cx="6799262" cy="378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45BF0E-C635-4810-931F-39F002A977B6}">
      <dsp:nvSpPr>
        <dsp:cNvPr id="0" name=""/>
        <dsp:cNvSpPr/>
      </dsp:nvSpPr>
      <dsp:spPr>
        <a:xfrm>
          <a:off x="339963" y="1422737"/>
          <a:ext cx="4759483" cy="442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666750">
            <a:lnSpc>
              <a:spcPct val="90000"/>
            </a:lnSpc>
            <a:spcBef>
              <a:spcPct val="0"/>
            </a:spcBef>
            <a:spcAft>
              <a:spcPct val="35000"/>
            </a:spcAft>
          </a:pPr>
          <a:r>
            <a:rPr lang="en-US" sz="1500" kern="1200" dirty="0" smtClean="0"/>
            <a:t>T. </a:t>
          </a:r>
          <a:r>
            <a:rPr lang="en-US" sz="1500" kern="1200" dirty="0" err="1" smtClean="0"/>
            <a:t>skrjabini</a:t>
          </a:r>
          <a:endParaRPr lang="en-IN" sz="1500" kern="1200" dirty="0"/>
        </a:p>
      </dsp:txBody>
      <dsp:txXfrm>
        <a:off x="361579" y="1444353"/>
        <a:ext cx="4716251" cy="399568"/>
      </dsp:txXfrm>
    </dsp:sp>
    <dsp:sp modelId="{841DC616-034C-42CA-AEE1-B736A0D96E50}">
      <dsp:nvSpPr>
        <dsp:cNvPr id="0" name=""/>
        <dsp:cNvSpPr/>
      </dsp:nvSpPr>
      <dsp:spPr>
        <a:xfrm>
          <a:off x="0" y="2324537"/>
          <a:ext cx="6799262" cy="378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267C77-2C2C-4822-87EC-CE2A5C7C1224}">
      <dsp:nvSpPr>
        <dsp:cNvPr id="0" name=""/>
        <dsp:cNvSpPr/>
      </dsp:nvSpPr>
      <dsp:spPr>
        <a:xfrm>
          <a:off x="339963" y="2103137"/>
          <a:ext cx="4759483" cy="442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666750">
            <a:lnSpc>
              <a:spcPct val="90000"/>
            </a:lnSpc>
            <a:spcBef>
              <a:spcPct val="0"/>
            </a:spcBef>
            <a:spcAft>
              <a:spcPct val="35000"/>
            </a:spcAft>
          </a:pPr>
          <a:r>
            <a:rPr lang="en-US" sz="1500" kern="1200" dirty="0" smtClean="0"/>
            <a:t>T. </a:t>
          </a:r>
          <a:r>
            <a:rPr lang="en-US" sz="1500" kern="1200" dirty="0" err="1" smtClean="0"/>
            <a:t>gulosa</a:t>
          </a:r>
          <a:endParaRPr lang="en-IN" sz="1500" kern="1200" dirty="0"/>
        </a:p>
      </dsp:txBody>
      <dsp:txXfrm>
        <a:off x="361579" y="2124753"/>
        <a:ext cx="4716251" cy="399568"/>
      </dsp:txXfrm>
    </dsp:sp>
    <dsp:sp modelId="{4A9AD312-0913-400E-BB57-6409E86BCEAF}">
      <dsp:nvSpPr>
        <dsp:cNvPr id="0" name=""/>
        <dsp:cNvSpPr/>
      </dsp:nvSpPr>
      <dsp:spPr>
        <a:xfrm>
          <a:off x="0" y="3004937"/>
          <a:ext cx="6799262" cy="378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748533-80FE-450A-A647-C52955ABA5D3}">
      <dsp:nvSpPr>
        <dsp:cNvPr id="0" name=""/>
        <dsp:cNvSpPr/>
      </dsp:nvSpPr>
      <dsp:spPr>
        <a:xfrm>
          <a:off x="339963" y="2783537"/>
          <a:ext cx="4759483" cy="442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666750">
            <a:lnSpc>
              <a:spcPct val="90000"/>
            </a:lnSpc>
            <a:spcBef>
              <a:spcPct val="0"/>
            </a:spcBef>
            <a:spcAft>
              <a:spcPct val="35000"/>
            </a:spcAft>
          </a:pPr>
          <a:r>
            <a:rPr lang="en-US" sz="1500" kern="1200" dirty="0" smtClean="0"/>
            <a:t>T. </a:t>
          </a:r>
          <a:r>
            <a:rPr lang="en-US" sz="1500" kern="1200" dirty="0" err="1" smtClean="0"/>
            <a:t>leesei</a:t>
          </a:r>
          <a:endParaRPr lang="en-IN" sz="1500" kern="1200" dirty="0"/>
        </a:p>
      </dsp:txBody>
      <dsp:txXfrm>
        <a:off x="361579" y="2805153"/>
        <a:ext cx="4716251"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B6A64-C589-419A-B944-7E3FDF67CE8E}">
      <dsp:nvSpPr>
        <dsp:cNvPr id="0" name=""/>
        <dsp:cNvSpPr/>
      </dsp:nvSpPr>
      <dsp:spPr>
        <a:xfrm>
          <a:off x="0" y="407357"/>
          <a:ext cx="6799262" cy="655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4C6BA8-07F6-4A50-A673-C05103CDCDFE}">
      <dsp:nvSpPr>
        <dsp:cNvPr id="0" name=""/>
        <dsp:cNvSpPr/>
      </dsp:nvSpPr>
      <dsp:spPr>
        <a:xfrm>
          <a:off x="339963" y="23597"/>
          <a:ext cx="4759483" cy="7675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1155700">
            <a:lnSpc>
              <a:spcPct val="90000"/>
            </a:lnSpc>
            <a:spcBef>
              <a:spcPct val="0"/>
            </a:spcBef>
            <a:spcAft>
              <a:spcPct val="35000"/>
            </a:spcAft>
          </a:pPr>
          <a:r>
            <a:rPr lang="en-US" sz="2600" kern="1200" dirty="0" smtClean="0"/>
            <a:t>Etiology</a:t>
          </a:r>
          <a:endParaRPr lang="en-IN" sz="2600" kern="1200" dirty="0"/>
        </a:p>
      </dsp:txBody>
      <dsp:txXfrm>
        <a:off x="377430" y="61064"/>
        <a:ext cx="4684549" cy="692586"/>
      </dsp:txXfrm>
    </dsp:sp>
    <dsp:sp modelId="{0F8DD0D0-3CE3-4E80-8E44-414B6DBEEC93}">
      <dsp:nvSpPr>
        <dsp:cNvPr id="0" name=""/>
        <dsp:cNvSpPr/>
      </dsp:nvSpPr>
      <dsp:spPr>
        <a:xfrm>
          <a:off x="0" y="1586717"/>
          <a:ext cx="6799262" cy="655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2D097D-88CA-4CD9-B133-2B60CC1B1EBE}">
      <dsp:nvSpPr>
        <dsp:cNvPr id="0" name=""/>
        <dsp:cNvSpPr/>
      </dsp:nvSpPr>
      <dsp:spPr>
        <a:xfrm>
          <a:off x="323695" y="1202957"/>
          <a:ext cx="6473900" cy="7675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1155700">
            <a:lnSpc>
              <a:spcPct val="90000"/>
            </a:lnSpc>
            <a:spcBef>
              <a:spcPct val="0"/>
            </a:spcBef>
            <a:spcAft>
              <a:spcPct val="35000"/>
            </a:spcAft>
          </a:pPr>
          <a:r>
            <a:rPr lang="en-US" sz="2600" kern="1200" dirty="0" err="1" smtClean="0"/>
            <a:t>Setaria</a:t>
          </a:r>
          <a:r>
            <a:rPr lang="en-US" sz="2600" kern="1200" dirty="0" smtClean="0"/>
            <a:t> spp. ( S </a:t>
          </a:r>
          <a:r>
            <a:rPr lang="en-US" sz="2600" kern="1200" dirty="0" err="1" smtClean="0"/>
            <a:t>cervi</a:t>
          </a:r>
          <a:r>
            <a:rPr lang="en-US" sz="2600" kern="1200" dirty="0" smtClean="0"/>
            <a:t>, </a:t>
          </a:r>
          <a:r>
            <a:rPr lang="en-US" sz="2600" kern="1200" dirty="0" err="1" smtClean="0"/>
            <a:t>S.equina</a:t>
          </a:r>
          <a:r>
            <a:rPr lang="en-US" sz="2600" kern="1200" dirty="0" smtClean="0"/>
            <a:t>, S. </a:t>
          </a:r>
          <a:r>
            <a:rPr lang="en-US" sz="2600" kern="1200" dirty="0" err="1" smtClean="0"/>
            <a:t>digitata</a:t>
          </a:r>
          <a:r>
            <a:rPr lang="en-US" sz="2600" kern="1200" dirty="0" smtClean="0"/>
            <a:t>, S. </a:t>
          </a:r>
          <a:r>
            <a:rPr lang="en-US" sz="2600" kern="1200" dirty="0" err="1" smtClean="0"/>
            <a:t>labiato-papillosa</a:t>
          </a:r>
          <a:r>
            <a:rPr lang="en-US" sz="2600" kern="1200" dirty="0" smtClean="0"/>
            <a:t>)</a:t>
          </a:r>
          <a:endParaRPr lang="en-IN" sz="2600" kern="1200" dirty="0"/>
        </a:p>
      </dsp:txBody>
      <dsp:txXfrm>
        <a:off x="361162" y="1240424"/>
        <a:ext cx="6398966" cy="692586"/>
      </dsp:txXfrm>
    </dsp:sp>
    <dsp:sp modelId="{81C04C73-4A08-486B-9D88-6B33B045D4F4}">
      <dsp:nvSpPr>
        <dsp:cNvPr id="0" name=""/>
        <dsp:cNvSpPr/>
      </dsp:nvSpPr>
      <dsp:spPr>
        <a:xfrm>
          <a:off x="0" y="2766077"/>
          <a:ext cx="6799262" cy="655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40067A-5A91-4BA4-A49B-E8DEC5C43857}">
      <dsp:nvSpPr>
        <dsp:cNvPr id="0" name=""/>
        <dsp:cNvSpPr/>
      </dsp:nvSpPr>
      <dsp:spPr>
        <a:xfrm>
          <a:off x="339963" y="2382317"/>
          <a:ext cx="4759483" cy="7675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1155700">
            <a:lnSpc>
              <a:spcPct val="90000"/>
            </a:lnSpc>
            <a:spcBef>
              <a:spcPct val="0"/>
            </a:spcBef>
            <a:spcAft>
              <a:spcPct val="35000"/>
            </a:spcAft>
          </a:pPr>
          <a:r>
            <a:rPr lang="en-US" sz="2600" kern="1200" dirty="0" smtClean="0"/>
            <a:t>Parasite is 5-10cm long thread like</a:t>
          </a:r>
          <a:endParaRPr lang="en-IN" sz="2600" kern="1200" dirty="0"/>
        </a:p>
      </dsp:txBody>
      <dsp:txXfrm>
        <a:off x="377430" y="2419784"/>
        <a:ext cx="4684549"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2214C-4F11-446D-8310-C9BAC19879AE}">
      <dsp:nvSpPr>
        <dsp:cNvPr id="0" name=""/>
        <dsp:cNvSpPr/>
      </dsp:nvSpPr>
      <dsp:spPr>
        <a:xfrm>
          <a:off x="0" y="407357"/>
          <a:ext cx="6799262" cy="655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9F38C4-FCF8-41D7-A73E-3BB60024EE74}">
      <dsp:nvSpPr>
        <dsp:cNvPr id="0" name=""/>
        <dsp:cNvSpPr/>
      </dsp:nvSpPr>
      <dsp:spPr>
        <a:xfrm>
          <a:off x="339963" y="23597"/>
          <a:ext cx="4759483" cy="7675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1155700">
            <a:lnSpc>
              <a:spcPct val="90000"/>
            </a:lnSpc>
            <a:spcBef>
              <a:spcPct val="0"/>
            </a:spcBef>
            <a:spcAft>
              <a:spcPct val="35000"/>
            </a:spcAft>
          </a:pPr>
          <a:r>
            <a:rPr lang="en-US" sz="2600" kern="1200" dirty="0" smtClean="0"/>
            <a:t>L/C indirect</a:t>
          </a:r>
          <a:endParaRPr lang="en-IN" sz="2600" kern="1200" dirty="0"/>
        </a:p>
      </dsp:txBody>
      <dsp:txXfrm>
        <a:off x="377430" y="61064"/>
        <a:ext cx="4684549" cy="692586"/>
      </dsp:txXfrm>
    </dsp:sp>
    <dsp:sp modelId="{45470CF6-8C76-4049-AE37-999991D9266B}">
      <dsp:nvSpPr>
        <dsp:cNvPr id="0" name=""/>
        <dsp:cNvSpPr/>
      </dsp:nvSpPr>
      <dsp:spPr>
        <a:xfrm>
          <a:off x="0" y="1586717"/>
          <a:ext cx="6799262" cy="655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1F26C3-D072-4D8E-BD4E-D718DEF363CF}">
      <dsp:nvSpPr>
        <dsp:cNvPr id="0" name=""/>
        <dsp:cNvSpPr/>
      </dsp:nvSpPr>
      <dsp:spPr>
        <a:xfrm>
          <a:off x="339963" y="1202957"/>
          <a:ext cx="4759483" cy="7675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1155700">
            <a:lnSpc>
              <a:spcPct val="90000"/>
            </a:lnSpc>
            <a:spcBef>
              <a:spcPct val="0"/>
            </a:spcBef>
            <a:spcAft>
              <a:spcPct val="35000"/>
            </a:spcAft>
          </a:pPr>
          <a:r>
            <a:rPr lang="en-US" sz="2600" kern="1200" dirty="0" smtClean="0"/>
            <a:t>I/H- Mosquito</a:t>
          </a:r>
          <a:endParaRPr lang="en-IN" sz="2600" kern="1200" dirty="0"/>
        </a:p>
      </dsp:txBody>
      <dsp:txXfrm>
        <a:off x="377430" y="1240424"/>
        <a:ext cx="4684549" cy="692586"/>
      </dsp:txXfrm>
    </dsp:sp>
    <dsp:sp modelId="{94F361E4-81D9-459F-B5CD-81E45AAFF6F7}">
      <dsp:nvSpPr>
        <dsp:cNvPr id="0" name=""/>
        <dsp:cNvSpPr/>
      </dsp:nvSpPr>
      <dsp:spPr>
        <a:xfrm>
          <a:off x="0" y="2766077"/>
          <a:ext cx="6799262" cy="655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55459C-235B-4A33-906F-6E052B96CA46}">
      <dsp:nvSpPr>
        <dsp:cNvPr id="0" name=""/>
        <dsp:cNvSpPr/>
      </dsp:nvSpPr>
      <dsp:spPr>
        <a:xfrm>
          <a:off x="339963" y="2382317"/>
          <a:ext cx="4759483" cy="7675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1155700">
            <a:lnSpc>
              <a:spcPct val="90000"/>
            </a:lnSpc>
            <a:spcBef>
              <a:spcPct val="0"/>
            </a:spcBef>
            <a:spcAft>
              <a:spcPct val="35000"/>
            </a:spcAft>
          </a:pPr>
          <a:r>
            <a:rPr lang="en-US" sz="2600" kern="1200" dirty="0" smtClean="0"/>
            <a:t>Found in peritoneal cavity of most domestic animals</a:t>
          </a:r>
          <a:endParaRPr lang="en-IN" sz="2600" kern="1200" dirty="0"/>
        </a:p>
      </dsp:txBody>
      <dsp:txXfrm>
        <a:off x="377430" y="2419784"/>
        <a:ext cx="4684549"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7AEB7-AE58-472D-8823-82203B1655F1}">
      <dsp:nvSpPr>
        <dsp:cNvPr id="0" name=""/>
        <dsp:cNvSpPr/>
      </dsp:nvSpPr>
      <dsp:spPr>
        <a:xfrm>
          <a:off x="882775" y="378"/>
          <a:ext cx="1324660" cy="79479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Adult female</a:t>
          </a:r>
          <a:endParaRPr lang="en-IN" sz="1200" kern="1200" dirty="0"/>
        </a:p>
      </dsp:txBody>
      <dsp:txXfrm>
        <a:off x="906054" y="23657"/>
        <a:ext cx="1278102" cy="748238"/>
      </dsp:txXfrm>
    </dsp:sp>
    <dsp:sp modelId="{6747C28F-2ED6-4FB8-AC03-B6C43051D681}">
      <dsp:nvSpPr>
        <dsp:cNvPr id="0" name=""/>
        <dsp:cNvSpPr/>
      </dsp:nvSpPr>
      <dsp:spPr>
        <a:xfrm>
          <a:off x="2324006" y="233518"/>
          <a:ext cx="280828" cy="328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kern="1200"/>
        </a:p>
      </dsp:txBody>
      <dsp:txXfrm>
        <a:off x="2324006" y="299221"/>
        <a:ext cx="196580" cy="197109"/>
      </dsp:txXfrm>
    </dsp:sp>
    <dsp:sp modelId="{647CF0FB-C9B0-4978-870E-D31DB989F153}">
      <dsp:nvSpPr>
        <dsp:cNvPr id="0" name=""/>
        <dsp:cNvSpPr/>
      </dsp:nvSpPr>
      <dsp:spPr>
        <a:xfrm>
          <a:off x="2737300" y="378"/>
          <a:ext cx="1324660" cy="79479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Motile embryo or microfilaria</a:t>
          </a:r>
          <a:endParaRPr lang="en-IN" sz="1200" kern="1200" dirty="0"/>
        </a:p>
      </dsp:txBody>
      <dsp:txXfrm>
        <a:off x="2760579" y="23657"/>
        <a:ext cx="1278102" cy="748238"/>
      </dsp:txXfrm>
    </dsp:sp>
    <dsp:sp modelId="{3ACEF292-AE27-4F93-B0A9-D43A4F080EE5}">
      <dsp:nvSpPr>
        <dsp:cNvPr id="0" name=""/>
        <dsp:cNvSpPr/>
      </dsp:nvSpPr>
      <dsp:spPr>
        <a:xfrm>
          <a:off x="4178531" y="233518"/>
          <a:ext cx="280828" cy="328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kern="1200"/>
        </a:p>
      </dsp:txBody>
      <dsp:txXfrm>
        <a:off x="4178531" y="299221"/>
        <a:ext cx="196580" cy="197109"/>
      </dsp:txXfrm>
    </dsp:sp>
    <dsp:sp modelId="{4213F7CC-847D-4F87-AA14-130EF4C7C36D}">
      <dsp:nvSpPr>
        <dsp:cNvPr id="0" name=""/>
        <dsp:cNvSpPr/>
      </dsp:nvSpPr>
      <dsp:spPr>
        <a:xfrm>
          <a:off x="4591825" y="378"/>
          <a:ext cx="1324660" cy="79479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Circulate in peripheral blood of infected animals</a:t>
          </a:r>
          <a:endParaRPr lang="en-IN" sz="1200" kern="1200" dirty="0"/>
        </a:p>
      </dsp:txBody>
      <dsp:txXfrm>
        <a:off x="4615104" y="23657"/>
        <a:ext cx="1278102" cy="748238"/>
      </dsp:txXfrm>
    </dsp:sp>
    <dsp:sp modelId="{AFA16505-1093-4020-B2A4-D90C5D7EC247}">
      <dsp:nvSpPr>
        <dsp:cNvPr id="0" name=""/>
        <dsp:cNvSpPr/>
      </dsp:nvSpPr>
      <dsp:spPr>
        <a:xfrm rot="5400000">
          <a:off x="5113742" y="887901"/>
          <a:ext cx="280828" cy="328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kern="1200"/>
        </a:p>
      </dsp:txBody>
      <dsp:txXfrm rot="-5400000">
        <a:off x="5155602" y="911744"/>
        <a:ext cx="197109" cy="196580"/>
      </dsp:txXfrm>
    </dsp:sp>
    <dsp:sp modelId="{5C38A6C1-18B9-401F-BF1D-BBDBCAAA2FCF}">
      <dsp:nvSpPr>
        <dsp:cNvPr id="0" name=""/>
        <dsp:cNvSpPr/>
      </dsp:nvSpPr>
      <dsp:spPr>
        <a:xfrm>
          <a:off x="4591825" y="1325039"/>
          <a:ext cx="1324660" cy="79479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Ingested by blood sucking mosquito</a:t>
          </a:r>
          <a:endParaRPr lang="en-IN" sz="1200" kern="1200" dirty="0"/>
        </a:p>
      </dsp:txBody>
      <dsp:txXfrm>
        <a:off x="4615104" y="1348318"/>
        <a:ext cx="1278102" cy="748238"/>
      </dsp:txXfrm>
    </dsp:sp>
    <dsp:sp modelId="{769E8406-0F73-4645-A5B0-BB525961F86D}">
      <dsp:nvSpPr>
        <dsp:cNvPr id="0" name=""/>
        <dsp:cNvSpPr/>
      </dsp:nvSpPr>
      <dsp:spPr>
        <a:xfrm rot="10800000">
          <a:off x="4194427" y="1558179"/>
          <a:ext cx="280828" cy="328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kern="1200"/>
        </a:p>
      </dsp:txBody>
      <dsp:txXfrm rot="10800000">
        <a:off x="4278675" y="1623882"/>
        <a:ext cx="196580" cy="197109"/>
      </dsp:txXfrm>
    </dsp:sp>
    <dsp:sp modelId="{621DD48C-2D57-4D3D-8F75-EC18B9A7DC21}">
      <dsp:nvSpPr>
        <dsp:cNvPr id="0" name=""/>
        <dsp:cNvSpPr/>
      </dsp:nvSpPr>
      <dsp:spPr>
        <a:xfrm>
          <a:off x="2737300" y="1325039"/>
          <a:ext cx="1324660" cy="79479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Infective larvae develops</a:t>
          </a:r>
          <a:endParaRPr lang="en-IN" sz="1200" kern="1200" dirty="0"/>
        </a:p>
      </dsp:txBody>
      <dsp:txXfrm>
        <a:off x="2760579" y="1348318"/>
        <a:ext cx="1278102" cy="748238"/>
      </dsp:txXfrm>
    </dsp:sp>
    <dsp:sp modelId="{9C6BED6C-17CF-4FC3-8E7B-0950293D5577}">
      <dsp:nvSpPr>
        <dsp:cNvPr id="0" name=""/>
        <dsp:cNvSpPr/>
      </dsp:nvSpPr>
      <dsp:spPr>
        <a:xfrm rot="10800000">
          <a:off x="2339902" y="1558179"/>
          <a:ext cx="280828" cy="328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kern="1200"/>
        </a:p>
      </dsp:txBody>
      <dsp:txXfrm rot="10800000">
        <a:off x="2424150" y="1623882"/>
        <a:ext cx="196580" cy="197109"/>
      </dsp:txXfrm>
    </dsp:sp>
    <dsp:sp modelId="{466030F9-AD80-4FE5-8345-6FB2E47479CE}">
      <dsp:nvSpPr>
        <dsp:cNvPr id="0" name=""/>
        <dsp:cNvSpPr/>
      </dsp:nvSpPr>
      <dsp:spPr>
        <a:xfrm>
          <a:off x="882775" y="1325039"/>
          <a:ext cx="1324660" cy="79479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Mosquito found on another host</a:t>
          </a:r>
        </a:p>
        <a:p>
          <a:pPr lvl="0" algn="ctr" defTabSz="533400">
            <a:lnSpc>
              <a:spcPct val="90000"/>
            </a:lnSpc>
            <a:spcBef>
              <a:spcPct val="0"/>
            </a:spcBef>
            <a:spcAft>
              <a:spcPct val="35000"/>
            </a:spcAft>
          </a:pPr>
          <a:r>
            <a:rPr lang="en-US" sz="1200" kern="1200" dirty="0" smtClean="0"/>
            <a:t>(unnatural)</a:t>
          </a:r>
          <a:endParaRPr lang="en-IN" sz="1200" kern="1200" dirty="0"/>
        </a:p>
      </dsp:txBody>
      <dsp:txXfrm>
        <a:off x="906054" y="1348318"/>
        <a:ext cx="1278102" cy="748238"/>
      </dsp:txXfrm>
    </dsp:sp>
    <dsp:sp modelId="{F5568374-AA74-45A5-9A55-119C4CABA290}">
      <dsp:nvSpPr>
        <dsp:cNvPr id="0" name=""/>
        <dsp:cNvSpPr/>
      </dsp:nvSpPr>
      <dsp:spPr>
        <a:xfrm rot="5400000">
          <a:off x="1404691" y="2212562"/>
          <a:ext cx="280828" cy="328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kern="1200"/>
        </a:p>
      </dsp:txBody>
      <dsp:txXfrm rot="-5400000">
        <a:off x="1446551" y="2236405"/>
        <a:ext cx="197109" cy="196580"/>
      </dsp:txXfrm>
    </dsp:sp>
    <dsp:sp modelId="{BD839A48-7D25-4B00-AC32-07ADCD48111B}">
      <dsp:nvSpPr>
        <dsp:cNvPr id="0" name=""/>
        <dsp:cNvSpPr/>
      </dsp:nvSpPr>
      <dsp:spPr>
        <a:xfrm>
          <a:off x="882775" y="2649700"/>
          <a:ext cx="1324660" cy="79479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Man, goat, sheep, horses</a:t>
          </a:r>
          <a:endParaRPr lang="en-IN" sz="1200" kern="1200" dirty="0"/>
        </a:p>
      </dsp:txBody>
      <dsp:txXfrm>
        <a:off x="906054" y="2672979"/>
        <a:ext cx="1278102" cy="748238"/>
      </dsp:txXfrm>
    </dsp:sp>
    <dsp:sp modelId="{8101AF9A-9035-4103-BC7E-3C8CB8115D65}">
      <dsp:nvSpPr>
        <dsp:cNvPr id="0" name=""/>
        <dsp:cNvSpPr/>
      </dsp:nvSpPr>
      <dsp:spPr>
        <a:xfrm>
          <a:off x="2324006" y="2882840"/>
          <a:ext cx="280828" cy="328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IN" sz="1000" kern="1200"/>
        </a:p>
      </dsp:txBody>
      <dsp:txXfrm>
        <a:off x="2324006" y="2948543"/>
        <a:ext cx="196580" cy="197109"/>
      </dsp:txXfrm>
    </dsp:sp>
    <dsp:sp modelId="{8C54A9BF-161A-4965-B329-D9F96DFF3259}">
      <dsp:nvSpPr>
        <dsp:cNvPr id="0" name=""/>
        <dsp:cNvSpPr/>
      </dsp:nvSpPr>
      <dsp:spPr>
        <a:xfrm>
          <a:off x="2737300" y="2649700"/>
          <a:ext cx="1324660" cy="79479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Paralysis of hind legs</a:t>
          </a:r>
          <a:endParaRPr lang="en-IN" sz="1200" kern="1200" dirty="0"/>
        </a:p>
      </dsp:txBody>
      <dsp:txXfrm>
        <a:off x="2760579" y="2672979"/>
        <a:ext cx="1278102" cy="7482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77595-29C6-44E3-B6F4-C98774A42E04}">
      <dsp:nvSpPr>
        <dsp:cNvPr id="0" name=""/>
        <dsp:cNvSpPr/>
      </dsp:nvSpPr>
      <dsp:spPr>
        <a:xfrm>
          <a:off x="0" y="606437"/>
          <a:ext cx="6799262" cy="1008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69545B-FBCD-48AA-9DC7-47FE078A65C1}">
      <dsp:nvSpPr>
        <dsp:cNvPr id="0" name=""/>
        <dsp:cNvSpPr/>
      </dsp:nvSpPr>
      <dsp:spPr>
        <a:xfrm>
          <a:off x="339963" y="16037"/>
          <a:ext cx="4759483" cy="1180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1778000">
            <a:lnSpc>
              <a:spcPct val="90000"/>
            </a:lnSpc>
            <a:spcBef>
              <a:spcPct val="0"/>
            </a:spcBef>
            <a:spcAft>
              <a:spcPct val="35000"/>
            </a:spcAft>
          </a:pPr>
          <a:r>
            <a:rPr lang="en-US" sz="4000" kern="1200" dirty="0" smtClean="0"/>
            <a:t>Not effective</a:t>
          </a:r>
          <a:endParaRPr lang="en-IN" sz="4000" kern="1200" dirty="0"/>
        </a:p>
      </dsp:txBody>
      <dsp:txXfrm>
        <a:off x="397605" y="73679"/>
        <a:ext cx="4644199" cy="1065516"/>
      </dsp:txXfrm>
    </dsp:sp>
    <dsp:sp modelId="{3C286644-2155-4CC1-B5D1-DA875CA56345}">
      <dsp:nvSpPr>
        <dsp:cNvPr id="0" name=""/>
        <dsp:cNvSpPr/>
      </dsp:nvSpPr>
      <dsp:spPr>
        <a:xfrm>
          <a:off x="0" y="2420837"/>
          <a:ext cx="6799262" cy="1008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112F6E-58AB-4855-9131-A501DB181E02}">
      <dsp:nvSpPr>
        <dsp:cNvPr id="0" name=""/>
        <dsp:cNvSpPr/>
      </dsp:nvSpPr>
      <dsp:spPr>
        <a:xfrm>
          <a:off x="339963" y="1830437"/>
          <a:ext cx="4759483" cy="1180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lvl="0" algn="l" defTabSz="1778000">
            <a:lnSpc>
              <a:spcPct val="90000"/>
            </a:lnSpc>
            <a:spcBef>
              <a:spcPct val="0"/>
            </a:spcBef>
            <a:spcAft>
              <a:spcPct val="35000"/>
            </a:spcAft>
          </a:pPr>
          <a:r>
            <a:rPr lang="en-US" sz="4000" kern="1200" dirty="0" err="1" smtClean="0"/>
            <a:t>Ivermectin</a:t>
          </a:r>
          <a:r>
            <a:rPr lang="en-US" sz="4000" kern="1200" dirty="0" smtClean="0"/>
            <a:t> may be tried</a:t>
          </a:r>
          <a:endParaRPr lang="en-IN" sz="4000" kern="1200" dirty="0"/>
        </a:p>
      </dsp:txBody>
      <dsp:txXfrm>
        <a:off x="397605" y="1888079"/>
        <a:ext cx="4644199" cy="10655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D5945C-A567-45ED-AD17-584D0F44D097}" type="datetimeFigureOut">
              <a:rPr lang="en-US" smtClean="0"/>
              <a:pPr/>
              <a:t>5/20/2020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707CD-8C8B-4E4F-80A1-A6CA759B19F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502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852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6280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29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8451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5632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6404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2547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6179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173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18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969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444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533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9204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902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3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5/20/2020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6051171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IN" dirty="0"/>
          </a:p>
        </p:txBody>
      </p:sp>
      <p:sp>
        <p:nvSpPr>
          <p:cNvPr id="3" name="Subtitle 2"/>
          <p:cNvSpPr>
            <a:spLocks noGrp="1"/>
          </p:cNvSpPr>
          <p:nvPr>
            <p:ph type="subTitle" idx="1"/>
          </p:nvPr>
        </p:nvSpPr>
        <p:spPr/>
        <p:txBody>
          <a:bodyPr/>
          <a:lstStyle/>
          <a:p>
            <a:r>
              <a:rPr lang="en-US" dirty="0" smtClean="0"/>
              <a:t>Dr. </a:t>
            </a:r>
            <a:r>
              <a:rPr lang="en-US" dirty="0" err="1" smtClean="0"/>
              <a:t>Pallav</a:t>
            </a:r>
            <a:r>
              <a:rPr lang="en-US" dirty="0" smtClean="0"/>
              <a:t> </a:t>
            </a:r>
            <a:r>
              <a:rPr lang="en-US" dirty="0" err="1"/>
              <a:t>S</a:t>
            </a:r>
            <a:r>
              <a:rPr lang="en-US" dirty="0" err="1" smtClean="0"/>
              <a:t>hekhar</a:t>
            </a:r>
            <a:endParaRPr lang="en-US" dirty="0" smtClean="0"/>
          </a:p>
          <a:p>
            <a:r>
              <a:rPr lang="en-US" dirty="0" err="1" smtClean="0"/>
              <a:t>Asstt</a:t>
            </a:r>
            <a:r>
              <a:rPr lang="en-US" dirty="0" smtClean="0"/>
              <a:t>. Professor</a:t>
            </a:r>
          </a:p>
          <a:p>
            <a:r>
              <a:rPr lang="en-US" dirty="0" smtClean="0"/>
              <a:t>Veterinary Medicine</a:t>
            </a:r>
            <a:endParaRPr lang="en-IN" dirty="0"/>
          </a:p>
        </p:txBody>
      </p:sp>
      <p:sp>
        <p:nvSpPr>
          <p:cNvPr id="4" name="Rectangle 3"/>
          <p:cNvSpPr/>
          <p:nvPr/>
        </p:nvSpPr>
        <p:spPr>
          <a:xfrm>
            <a:off x="1981200" y="2667000"/>
            <a:ext cx="4953000" cy="400110"/>
          </a:xfrm>
          <a:prstGeom prst="rect">
            <a:avLst/>
          </a:prstGeom>
        </p:spPr>
        <p:txBody>
          <a:bodyPr wrap="square">
            <a:spAutoFit/>
          </a:bodyPr>
          <a:lstStyle/>
          <a:p>
            <a:r>
              <a:rPr lang="en-US" sz="2000" b="1" dirty="0" smtClean="0"/>
              <a:t>    </a:t>
            </a:r>
            <a:endParaRPr lang="en-IN" sz="2000" b="1" dirty="0"/>
          </a:p>
        </p:txBody>
      </p:sp>
      <p:sp>
        <p:nvSpPr>
          <p:cNvPr id="5" name="TextBox 4"/>
          <p:cNvSpPr txBox="1"/>
          <p:nvPr/>
        </p:nvSpPr>
        <p:spPr>
          <a:xfrm>
            <a:off x="2362200" y="5943600"/>
            <a:ext cx="920188" cy="369332"/>
          </a:xfrm>
          <a:prstGeom prst="rect">
            <a:avLst/>
          </a:prstGeom>
          <a:noFill/>
        </p:spPr>
        <p:txBody>
          <a:bodyPr wrap="none" rtlCol="0">
            <a:spAutoFit/>
          </a:bodyPr>
          <a:lstStyle/>
          <a:p>
            <a:r>
              <a:rPr lang="en-IN" dirty="0" smtClean="0"/>
              <a:t>UNIT-6</a:t>
            </a:r>
            <a:endParaRPr lang="en-IN" dirty="0"/>
          </a:p>
        </p:txBody>
      </p:sp>
      <p:sp>
        <p:nvSpPr>
          <p:cNvPr id="6" name="Rectangle 5"/>
          <p:cNvSpPr/>
          <p:nvPr/>
        </p:nvSpPr>
        <p:spPr>
          <a:xfrm>
            <a:off x="1921934" y="2362200"/>
            <a:ext cx="5308866" cy="400110"/>
          </a:xfrm>
          <a:prstGeom prst="rect">
            <a:avLst/>
          </a:prstGeom>
        </p:spPr>
        <p:txBody>
          <a:bodyPr wrap="square">
            <a:spAutoFit/>
          </a:bodyPr>
          <a:lstStyle/>
          <a:p>
            <a:r>
              <a:rPr lang="en-US" b="1" dirty="0" smtClean="0"/>
              <a:t>      </a:t>
            </a:r>
            <a:r>
              <a:rPr lang="en-US" sz="2000" b="1" dirty="0">
                <a:solidFill>
                  <a:srgbClr val="FF0000"/>
                </a:solidFill>
              </a:rPr>
              <a:t>Parafilariosis, </a:t>
            </a:r>
            <a:r>
              <a:rPr lang="en-US" sz="2000" b="1" dirty="0" smtClean="0">
                <a:solidFill>
                  <a:srgbClr val="FF0000"/>
                </a:solidFill>
              </a:rPr>
              <a:t> </a:t>
            </a:r>
            <a:r>
              <a:rPr lang="en-US" sz="2000" b="1" smtClean="0">
                <a:solidFill>
                  <a:srgbClr val="FF0000"/>
                </a:solidFill>
              </a:rPr>
              <a:t>Theilaziosis</a:t>
            </a:r>
            <a:r>
              <a:rPr lang="en-US" sz="2000" b="1" dirty="0" smtClean="0">
                <a:solidFill>
                  <a:srgbClr val="FF0000"/>
                </a:solidFill>
              </a:rPr>
              <a:t> </a:t>
            </a:r>
            <a:r>
              <a:rPr lang="en-US" sz="2000" b="1" dirty="0" smtClean="0">
                <a:solidFill>
                  <a:srgbClr val="FF0000"/>
                </a:solidFill>
              </a:rPr>
              <a:t>and </a:t>
            </a:r>
            <a:r>
              <a:rPr lang="en-US" sz="2000" b="1" dirty="0" err="1">
                <a:solidFill>
                  <a:srgbClr val="FF0000"/>
                </a:solidFill>
              </a:rPr>
              <a:t>Kumri</a:t>
            </a:r>
            <a:endParaRPr lang="en-IN"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Theilaziasis</a:t>
            </a:r>
            <a:r>
              <a:rPr lang="en-US" dirty="0" smtClean="0"/>
              <a:t/>
            </a:r>
            <a:br>
              <a:rPr lang="en-US" dirty="0" smtClean="0"/>
            </a:br>
            <a:r>
              <a:rPr lang="en-US" dirty="0" smtClean="0"/>
              <a:t>( Eye Worm)</a:t>
            </a:r>
            <a:endParaRPr lang="en-IN" dirty="0"/>
          </a:p>
        </p:txBody>
      </p:sp>
      <p:graphicFrame>
        <p:nvGraphicFramePr>
          <p:cNvPr id="4" name="Content Placeholder 3"/>
          <p:cNvGraphicFramePr>
            <a:graphicFrameLocks noGrp="1"/>
          </p:cNvGraphicFramePr>
          <p:nvPr>
            <p:ph idx="1"/>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490135"/>
            <a:ext cx="6908801" cy="3682065"/>
          </a:xfrm>
        </p:spPr>
        <p:txBody>
          <a:bodyPr>
            <a:normAutofit/>
          </a:bodyPr>
          <a:lstStyle/>
          <a:p>
            <a:r>
              <a:rPr lang="en-US" b="1" dirty="0" smtClean="0"/>
              <a:t>Worms are usually 2cm long.</a:t>
            </a:r>
          </a:p>
          <a:p>
            <a:pPr marL="0" indent="0">
              <a:buNone/>
            </a:pPr>
            <a:endParaRPr lang="en-US" b="1" dirty="0" smtClean="0"/>
          </a:p>
          <a:p>
            <a:r>
              <a:rPr lang="en-US" b="1" dirty="0" smtClean="0"/>
              <a:t>L/C indirect and </a:t>
            </a:r>
            <a:r>
              <a:rPr lang="en-US" b="1" dirty="0" err="1" smtClean="0"/>
              <a:t>musca</a:t>
            </a:r>
            <a:r>
              <a:rPr lang="en-US" b="1" dirty="0" smtClean="0"/>
              <a:t> or face fly act as I/H.</a:t>
            </a:r>
          </a:p>
          <a:p>
            <a:r>
              <a:rPr lang="en-US" b="1" dirty="0" smtClean="0"/>
              <a:t>It is clinically characterized by excessive lacrimation, conjunctivitis, keratitis, corneal ulceration and abscess formation.</a:t>
            </a:r>
          </a:p>
          <a:p>
            <a:r>
              <a:rPr lang="en-US" b="1" dirty="0" smtClean="0"/>
              <a:t>More common in cattle than horses</a:t>
            </a:r>
            <a:endParaRPr lang="en-IN"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IN" dirty="0"/>
          </a:p>
        </p:txBody>
      </p:sp>
      <p:sp>
        <p:nvSpPr>
          <p:cNvPr id="3" name="Content Placeholder 2"/>
          <p:cNvSpPr>
            <a:spLocks noGrp="1"/>
          </p:cNvSpPr>
          <p:nvPr>
            <p:ph idx="1"/>
          </p:nvPr>
        </p:nvSpPr>
        <p:spPr/>
        <p:txBody>
          <a:bodyPr/>
          <a:lstStyle/>
          <a:p>
            <a:r>
              <a:rPr lang="en-US" dirty="0" err="1" smtClean="0"/>
              <a:t>Ivermectin</a:t>
            </a:r>
            <a:r>
              <a:rPr lang="en-US" dirty="0" smtClean="0"/>
              <a:t>.</a:t>
            </a:r>
          </a:p>
          <a:p>
            <a:r>
              <a:rPr lang="en-US" dirty="0" smtClean="0"/>
              <a:t>Manual removal of the worms under the control of local anesthetic.</a:t>
            </a:r>
          </a:p>
          <a:p>
            <a:r>
              <a:rPr lang="en-US" dirty="0" err="1" smtClean="0"/>
              <a:t>Levamizole</a:t>
            </a:r>
            <a:r>
              <a:rPr lang="en-US" dirty="0" smtClean="0"/>
              <a:t> @ 5mg /kg </a:t>
            </a:r>
            <a:r>
              <a:rPr lang="en-US" dirty="0" err="1" smtClean="0"/>
              <a:t>b.wt</a:t>
            </a:r>
            <a:r>
              <a:rPr lang="en-US" dirty="0" smtClean="0"/>
              <a:t> orally or 1:2000 aq. </a:t>
            </a:r>
            <a:r>
              <a:rPr lang="en-US" dirty="0" err="1" smtClean="0"/>
              <a:t>Soln</a:t>
            </a:r>
            <a:r>
              <a:rPr lang="en-US" dirty="0" smtClean="0"/>
              <a:t> of iodine  or 3% soln. of </a:t>
            </a:r>
            <a:r>
              <a:rPr lang="en-US" dirty="0" err="1"/>
              <a:t>P</a:t>
            </a:r>
            <a:r>
              <a:rPr lang="en-US" dirty="0" err="1" smtClean="0"/>
              <a:t>iperazine</a:t>
            </a:r>
            <a:r>
              <a:rPr lang="en-US" dirty="0" smtClean="0"/>
              <a:t> may be administered in </a:t>
            </a:r>
            <a:r>
              <a:rPr lang="en-US" dirty="0" err="1" smtClean="0"/>
              <a:t>nasolacrimally</a:t>
            </a:r>
            <a:r>
              <a:rPr lang="en-US" dirty="0" smtClean="0"/>
              <a:t>.</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Kumri</a:t>
            </a:r>
            <a:r>
              <a:rPr lang="en-US" dirty="0" smtClean="0"/>
              <a:t> or Lumbar Paralysis</a:t>
            </a:r>
            <a:br>
              <a:rPr lang="en-US" dirty="0" smtClean="0"/>
            </a:br>
            <a:r>
              <a:rPr lang="en-US" dirty="0" smtClean="0"/>
              <a:t>Cerebrospinal </a:t>
            </a:r>
            <a:r>
              <a:rPr lang="en-US" dirty="0" err="1" smtClean="0"/>
              <a:t>nematodiasis</a:t>
            </a:r>
            <a:endParaRPr lang="en-IN" dirty="0"/>
          </a:p>
        </p:txBody>
      </p:sp>
      <p:graphicFrame>
        <p:nvGraphicFramePr>
          <p:cNvPr id="4" name="Content Placeholder 3"/>
          <p:cNvGraphicFramePr>
            <a:graphicFrameLocks noGrp="1"/>
          </p:cNvGraphicFramePr>
          <p:nvPr>
            <p:ph idx="1"/>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IN" dirty="0"/>
          </a:p>
        </p:txBody>
      </p:sp>
      <p:graphicFrame>
        <p:nvGraphicFramePr>
          <p:cNvPr id="4" name="Content Placeholder 3"/>
          <p:cNvGraphicFramePr>
            <a:graphicFrameLocks noGrp="1"/>
          </p:cNvGraphicFramePr>
          <p:nvPr>
            <p:ph idx="1"/>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IN" dirty="0"/>
          </a:p>
        </p:txBody>
      </p:sp>
      <p:graphicFrame>
        <p:nvGraphicFramePr>
          <p:cNvPr id="4" name="Content Placeholder 3"/>
          <p:cNvGraphicFramePr>
            <a:graphicFrameLocks noGrp="1"/>
          </p:cNvGraphicFramePr>
          <p:nvPr>
            <p:ph idx="1"/>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837263"/>
          </a:xfrm>
          <a:solidFill>
            <a:srgbClr val="00B0F0"/>
          </a:solidFill>
        </p:spPr>
        <p:txBody>
          <a:bodyPr/>
          <a:lstStyle/>
          <a:p>
            <a:r>
              <a:rPr lang="en-US" b="1" dirty="0" err="1" smtClean="0">
                <a:solidFill>
                  <a:srgbClr val="FF0000"/>
                </a:solidFill>
              </a:rPr>
              <a:t>Parafilariasis</a:t>
            </a:r>
            <a:endParaRPr lang="en-IN" b="1" dirty="0">
              <a:solidFill>
                <a:srgbClr val="FF0000"/>
              </a:solidFill>
            </a:endParaRPr>
          </a:p>
        </p:txBody>
      </p:sp>
      <p:sp>
        <p:nvSpPr>
          <p:cNvPr id="3" name="Content Placeholder 2"/>
          <p:cNvSpPr>
            <a:spLocks noGrp="1"/>
          </p:cNvSpPr>
          <p:nvPr>
            <p:ph idx="1"/>
          </p:nvPr>
        </p:nvSpPr>
        <p:spPr>
          <a:xfrm>
            <a:off x="1176865" y="2490135"/>
            <a:ext cx="6798736" cy="2081865"/>
          </a:xfrm>
        </p:spPr>
        <p:txBody>
          <a:bodyPr>
            <a:normAutofit/>
          </a:bodyPr>
          <a:lstStyle/>
          <a:p>
            <a:r>
              <a:rPr lang="en-US" sz="3200" b="1" dirty="0" smtClean="0"/>
              <a:t>Bleeding point</a:t>
            </a:r>
          </a:p>
          <a:p>
            <a:r>
              <a:rPr lang="en-US" sz="3200" b="1" dirty="0" smtClean="0"/>
              <a:t>Summer Bleeding</a:t>
            </a:r>
          </a:p>
          <a:p>
            <a:r>
              <a:rPr lang="en-US" sz="3200" b="1" dirty="0" err="1" smtClean="0"/>
              <a:t>Haemorrhagic</a:t>
            </a:r>
            <a:r>
              <a:rPr lang="en-US" sz="3200" b="1" dirty="0" smtClean="0"/>
              <a:t> dermatitis</a:t>
            </a:r>
            <a:endParaRPr lang="en-IN"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837263"/>
          </a:xfrm>
          <a:solidFill>
            <a:schemeClr val="tx2">
              <a:lumMod val="10000"/>
              <a:lumOff val="90000"/>
            </a:schemeClr>
          </a:solidFill>
        </p:spPr>
        <p:txBody>
          <a:bodyPr/>
          <a:lstStyle/>
          <a:p>
            <a:r>
              <a:rPr lang="en-US" b="1" dirty="0" smtClean="0">
                <a:solidFill>
                  <a:srgbClr val="FF0000"/>
                </a:solidFill>
              </a:rPr>
              <a:t>Etiology and Host</a:t>
            </a:r>
            <a:endParaRPr lang="en-IN" b="1" dirty="0">
              <a:solidFill>
                <a:srgbClr val="FF0000"/>
              </a:solidFill>
            </a:endParaRPr>
          </a:p>
        </p:txBody>
      </p:sp>
      <p:sp>
        <p:nvSpPr>
          <p:cNvPr id="3" name="Content Placeholder 2"/>
          <p:cNvSpPr>
            <a:spLocks noGrp="1"/>
          </p:cNvSpPr>
          <p:nvPr>
            <p:ph idx="1"/>
          </p:nvPr>
        </p:nvSpPr>
        <p:spPr/>
        <p:txBody>
          <a:bodyPr/>
          <a:lstStyle/>
          <a:p>
            <a:r>
              <a:rPr lang="en-US" b="1" dirty="0" err="1" smtClean="0"/>
              <a:t>Parafilaria</a:t>
            </a:r>
            <a:r>
              <a:rPr lang="en-US" b="1" dirty="0" smtClean="0"/>
              <a:t> </a:t>
            </a:r>
            <a:r>
              <a:rPr lang="en-US" b="1" dirty="0" err="1" smtClean="0"/>
              <a:t>bovicola</a:t>
            </a:r>
            <a:r>
              <a:rPr lang="en-US" b="1" dirty="0" smtClean="0"/>
              <a:t>  in Cattle and Buffalo</a:t>
            </a:r>
          </a:p>
          <a:p>
            <a:pPr marL="0" indent="0">
              <a:buNone/>
            </a:pPr>
            <a:endParaRPr lang="en-US" b="1" dirty="0" smtClean="0"/>
          </a:p>
          <a:p>
            <a:r>
              <a:rPr lang="en-US" b="1" dirty="0" smtClean="0"/>
              <a:t>P. </a:t>
            </a:r>
            <a:r>
              <a:rPr lang="en-US" b="1" dirty="0" err="1" smtClean="0"/>
              <a:t>papillomatosis</a:t>
            </a:r>
            <a:r>
              <a:rPr lang="en-US" b="1" dirty="0" smtClean="0"/>
              <a:t> in Horses</a:t>
            </a:r>
            <a:endParaRPr lang="en-I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761063"/>
          </a:xfrm>
          <a:solidFill>
            <a:schemeClr val="accent1">
              <a:lumMod val="40000"/>
              <a:lumOff val="60000"/>
            </a:schemeClr>
          </a:solidFill>
        </p:spPr>
        <p:txBody>
          <a:bodyPr/>
          <a:lstStyle/>
          <a:p>
            <a:r>
              <a:rPr lang="en-US" smtClean="0"/>
              <a:t>L/C </a:t>
            </a:r>
            <a:endParaRPr lang="en-IN" dirty="0"/>
          </a:p>
        </p:txBody>
      </p:sp>
      <p:sp>
        <p:nvSpPr>
          <p:cNvPr id="3" name="Content Placeholder 2"/>
          <p:cNvSpPr>
            <a:spLocks noGrp="1"/>
          </p:cNvSpPr>
          <p:nvPr>
            <p:ph idx="1"/>
          </p:nvPr>
        </p:nvSpPr>
        <p:spPr/>
        <p:txBody>
          <a:bodyPr/>
          <a:lstStyle/>
          <a:p>
            <a:r>
              <a:rPr lang="en-US" b="1" dirty="0" smtClean="0"/>
              <a:t>Indirect L/C and fly act as I/H</a:t>
            </a:r>
          </a:p>
          <a:p>
            <a:pPr marL="0" indent="0">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684863"/>
          </a:xfrm>
        </p:spPr>
        <p:txBody>
          <a:bodyPr>
            <a:normAutofit fontScale="90000"/>
          </a:bodyPr>
          <a:lstStyle/>
          <a:p>
            <a:r>
              <a:rPr lang="en-IN" dirty="0" smtClean="0"/>
              <a:t>Clinical signs</a:t>
            </a:r>
            <a:endParaRPr lang="en-IN" dirty="0"/>
          </a:p>
        </p:txBody>
      </p:sp>
      <p:pic>
        <p:nvPicPr>
          <p:cNvPr id="5" name="Picture 4"/>
          <p:cNvPicPr>
            <a:picLocks noChangeAspect="1"/>
          </p:cNvPicPr>
          <p:nvPr/>
        </p:nvPicPr>
        <p:blipFill>
          <a:blip r:embed="rId2"/>
          <a:stretch>
            <a:fillRect/>
          </a:stretch>
        </p:blipFill>
        <p:spPr>
          <a:xfrm>
            <a:off x="1176866" y="2667000"/>
            <a:ext cx="3166535" cy="2590800"/>
          </a:xfrm>
          <a:prstGeom prst="rect">
            <a:avLst/>
          </a:prstGeom>
        </p:spPr>
      </p:pic>
      <p:pic>
        <p:nvPicPr>
          <p:cNvPr id="6" name="Picture 5"/>
          <p:cNvPicPr>
            <a:picLocks noChangeAspect="1"/>
          </p:cNvPicPr>
          <p:nvPr/>
        </p:nvPicPr>
        <p:blipFill>
          <a:blip r:embed="rId3"/>
          <a:stretch>
            <a:fillRect/>
          </a:stretch>
        </p:blipFill>
        <p:spPr>
          <a:xfrm>
            <a:off x="4554462" y="2743200"/>
            <a:ext cx="3133725" cy="2514599"/>
          </a:xfrm>
          <a:prstGeom prst="rect">
            <a:avLst/>
          </a:prstGeom>
        </p:spPr>
      </p:pic>
    </p:spTree>
    <p:extLst>
      <p:ext uri="{BB962C8B-B14F-4D97-AF65-F5344CB8AC3E}">
        <p14:creationId xmlns:p14="http://schemas.microsoft.com/office/powerpoint/2010/main" val="2305417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761063"/>
          </a:xfrm>
          <a:solidFill>
            <a:schemeClr val="accent1">
              <a:lumMod val="20000"/>
              <a:lumOff val="80000"/>
            </a:schemeClr>
          </a:solidFill>
        </p:spPr>
        <p:txBody>
          <a:bodyPr/>
          <a:lstStyle/>
          <a:p>
            <a:r>
              <a:rPr lang="en-IN" b="1" dirty="0" smtClean="0">
                <a:solidFill>
                  <a:srgbClr val="FF0000"/>
                </a:solidFill>
              </a:rPr>
              <a:t>Clinical signs</a:t>
            </a:r>
            <a:endParaRPr lang="en-IN"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a:t>It produces nodules on the skin and there is rupturing of the skin and bleeding from the site.</a:t>
            </a:r>
            <a:endParaRPr lang="en-IN" dirty="0"/>
          </a:p>
          <a:p>
            <a:r>
              <a:rPr lang="en-US" dirty="0"/>
              <a:t>The only external signs of infection in cattle are focal cutaneous hemorrhages (“bleeding spots”) that may ooze for some hours before clotting and drying in the matted hair of the coat. </a:t>
            </a:r>
            <a:endParaRPr lang="en-US" dirty="0" smtClean="0"/>
          </a:p>
          <a:p>
            <a:r>
              <a:rPr lang="en-US" dirty="0" smtClean="0"/>
              <a:t>Bleeding </a:t>
            </a:r>
            <a:r>
              <a:rPr lang="en-US" dirty="0"/>
              <a:t>spots are induced by the female worm, which causes the formation of a small nodule, perforates the skin, and </a:t>
            </a:r>
            <a:r>
              <a:rPr lang="en-US" dirty="0" err="1"/>
              <a:t>oviposits</a:t>
            </a:r>
            <a:r>
              <a:rPr lang="en-US" dirty="0"/>
              <a:t> in the blood dripping from the central wound. </a:t>
            </a:r>
            <a:endParaRPr lang="en-IN" dirty="0"/>
          </a:p>
        </p:txBody>
      </p:sp>
    </p:spTree>
    <p:extLst>
      <p:ext uri="{BB962C8B-B14F-4D97-AF65-F5344CB8AC3E}">
        <p14:creationId xmlns:p14="http://schemas.microsoft.com/office/powerpoint/2010/main" val="702335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837263"/>
          </a:xfrm>
          <a:solidFill>
            <a:schemeClr val="accent1">
              <a:lumMod val="20000"/>
              <a:lumOff val="80000"/>
            </a:schemeClr>
          </a:solidFill>
        </p:spPr>
        <p:txBody>
          <a:bodyPr/>
          <a:lstStyle/>
          <a:p>
            <a:r>
              <a:rPr lang="en-IN" b="1" dirty="0" smtClean="0">
                <a:solidFill>
                  <a:srgbClr val="FF0000"/>
                </a:solidFill>
              </a:rPr>
              <a:t>Diagnosis</a:t>
            </a:r>
            <a:endParaRPr lang="en-IN"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IN" dirty="0" smtClean="0"/>
              <a:t>Clinical Signs</a:t>
            </a:r>
          </a:p>
          <a:p>
            <a:r>
              <a:rPr lang="en-US" dirty="0" smtClean="0"/>
              <a:t> Differential diagnosis of thorns</a:t>
            </a:r>
            <a:r>
              <a:rPr lang="en-US" dirty="0"/>
              <a:t>, wire, ticks, or biting insects</a:t>
            </a:r>
            <a:r>
              <a:rPr lang="en-US" dirty="0" smtClean="0"/>
              <a:t>.</a:t>
            </a:r>
          </a:p>
          <a:p>
            <a:r>
              <a:rPr lang="en-US" dirty="0" smtClean="0"/>
              <a:t> </a:t>
            </a:r>
            <a:r>
              <a:rPr lang="en-US" dirty="0"/>
              <a:t>For differentiation, either fresh or dried blood should be mixed with water in a test tube and centrifuged. </a:t>
            </a:r>
            <a:endParaRPr lang="en-US" dirty="0" smtClean="0"/>
          </a:p>
          <a:p>
            <a:r>
              <a:rPr lang="en-US" dirty="0" smtClean="0"/>
              <a:t>The </a:t>
            </a:r>
            <a:r>
              <a:rPr lang="en-US" dirty="0"/>
              <a:t>characteristic eggs are found on microscopic examination of the sediment.</a:t>
            </a:r>
            <a:endParaRPr lang="en-IN" dirty="0"/>
          </a:p>
        </p:txBody>
      </p:sp>
    </p:spTree>
    <p:extLst>
      <p:ext uri="{BB962C8B-B14F-4D97-AF65-F5344CB8AC3E}">
        <p14:creationId xmlns:p14="http://schemas.microsoft.com/office/powerpoint/2010/main" val="74035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7346" y="2438399"/>
            <a:ext cx="3288453" cy="3439499"/>
          </a:xfrm>
          <a:prstGeom prst="rect">
            <a:avLst/>
          </a:prstGeom>
        </p:spPr>
      </p:pic>
      <p:pic>
        <p:nvPicPr>
          <p:cNvPr id="5" name="Picture 4"/>
          <p:cNvPicPr>
            <a:picLocks noChangeAspect="1"/>
          </p:cNvPicPr>
          <p:nvPr/>
        </p:nvPicPr>
        <p:blipFill>
          <a:blip r:embed="rId3"/>
          <a:stretch>
            <a:fillRect/>
          </a:stretch>
        </p:blipFill>
        <p:spPr>
          <a:xfrm>
            <a:off x="4648200" y="2438399"/>
            <a:ext cx="3429000" cy="3439499"/>
          </a:xfrm>
          <a:prstGeom prst="rect">
            <a:avLst/>
          </a:prstGeom>
        </p:spPr>
      </p:pic>
    </p:spTree>
    <p:extLst>
      <p:ext uri="{BB962C8B-B14F-4D97-AF65-F5344CB8AC3E}">
        <p14:creationId xmlns:p14="http://schemas.microsoft.com/office/powerpoint/2010/main" val="405608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IN" dirty="0"/>
          </a:p>
        </p:txBody>
      </p:sp>
      <p:sp>
        <p:nvSpPr>
          <p:cNvPr id="3" name="Content Placeholder 2"/>
          <p:cNvSpPr>
            <a:spLocks noGrp="1"/>
          </p:cNvSpPr>
          <p:nvPr>
            <p:ph idx="1"/>
          </p:nvPr>
        </p:nvSpPr>
        <p:spPr/>
        <p:txBody>
          <a:bodyPr/>
          <a:lstStyle/>
          <a:p>
            <a:r>
              <a:rPr lang="en-US" dirty="0" err="1" smtClean="0"/>
              <a:t>Ivermectin</a:t>
            </a:r>
            <a:r>
              <a:rPr lang="en-US" dirty="0" smtClean="0"/>
              <a:t> 0.2mg/kg S/C</a:t>
            </a:r>
          </a:p>
          <a:p>
            <a:endParaRPr lang="en-US" dirty="0" smtClean="0"/>
          </a:p>
          <a:p>
            <a:r>
              <a:rPr lang="en-US" dirty="0" err="1" smtClean="0"/>
              <a:t>Levamisole</a:t>
            </a:r>
            <a:r>
              <a:rPr lang="en-US" dirty="0" smtClean="0"/>
              <a:t> -7.5mg/kg for 5 days</a:t>
            </a:r>
          </a:p>
          <a:p>
            <a:endParaRPr lang="en-US" dirty="0" smtClean="0"/>
          </a:p>
          <a:p>
            <a:r>
              <a:rPr lang="en-US" dirty="0" err="1" smtClean="0"/>
              <a:t>Nitroxynl</a:t>
            </a:r>
            <a:r>
              <a:rPr lang="en-US" dirty="0" smtClean="0"/>
              <a:t> – 20 mg /kg repeated after 3 days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10954</TotalTime>
  <Words>390</Words>
  <Application>Microsoft Office PowerPoint</Application>
  <PresentationFormat>On-screen Show (4:3)</PresentationFormat>
  <Paragraphs>68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Garamond</vt:lpstr>
      <vt:lpstr>Organic</vt:lpstr>
      <vt:lpstr> </vt:lpstr>
      <vt:lpstr>Parafilariasis</vt:lpstr>
      <vt:lpstr>Etiology and Host</vt:lpstr>
      <vt:lpstr>L/C </vt:lpstr>
      <vt:lpstr>Clinical signs</vt:lpstr>
      <vt:lpstr>Clinical signs</vt:lpstr>
      <vt:lpstr>Diagnosis</vt:lpstr>
      <vt:lpstr>PowerPoint Presentation</vt:lpstr>
      <vt:lpstr>Treatment</vt:lpstr>
      <vt:lpstr>Theilaziasis ( Eye Worm)</vt:lpstr>
      <vt:lpstr>PowerPoint Presentation</vt:lpstr>
      <vt:lpstr>Treatment</vt:lpstr>
      <vt:lpstr>Kumri or Lumbar Paralysis Cerebrospinal nematodiasis</vt:lpstr>
      <vt:lpstr>PowerPoint Presentation</vt:lpstr>
      <vt:lpstr>Pathogenesis</vt:lpstr>
      <vt:lpstr>Treatment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Parasitic Diseases VEP-511</dc:title>
  <dc:creator>acer</dc:creator>
  <cp:lastModifiedBy>Windows User</cp:lastModifiedBy>
  <cp:revision>326</cp:revision>
  <dcterms:created xsi:type="dcterms:W3CDTF">2006-08-16T00:00:00Z</dcterms:created>
  <dcterms:modified xsi:type="dcterms:W3CDTF">2020-05-20T15:37:57Z</dcterms:modified>
</cp:coreProperties>
</file>