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312" r:id="rId3"/>
    <p:sldId id="292" r:id="rId4"/>
    <p:sldId id="288" r:id="rId5"/>
    <p:sldId id="258" r:id="rId6"/>
    <p:sldId id="302" r:id="rId7"/>
    <p:sldId id="260" r:id="rId8"/>
    <p:sldId id="303" r:id="rId9"/>
    <p:sldId id="261" r:id="rId10"/>
    <p:sldId id="304" r:id="rId11"/>
    <p:sldId id="262" r:id="rId12"/>
    <p:sldId id="305" r:id="rId13"/>
    <p:sldId id="263" r:id="rId14"/>
    <p:sldId id="306" r:id="rId15"/>
    <p:sldId id="264" r:id="rId16"/>
    <p:sldId id="265" r:id="rId17"/>
    <p:sldId id="293" r:id="rId18"/>
    <p:sldId id="29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215582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PATHO-PHYSIOLOGY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OF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GLANDS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6400800" cy="99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SANJIV KUMAR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ASSTT.  PROFESSOR,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PATHOLOGY,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BVC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BASU, PATNA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429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324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7818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Simmond’s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 (Pituitary cachexia) or Sheehan’s Syndrome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described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female dogs, due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postpartum necrosis of the pituitary consequent on thrombosis following hemorrhage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cachexia, loss of sexual function, weakness, low metabolic rate, loss of hair and pigmentation, mental apathy, drowsiness,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microsplanchnia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extreme dehydration and emaciation.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Atrophy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fibrosis of the thyroid, adrenal glands, ovaries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parathyroids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together with the symptoms and lesions consequent on the deficiency of the hormones secreted by these glands and structures.</a:t>
            </a:r>
          </a:p>
          <a:p>
            <a:pPr algn="just">
              <a:spcAft>
                <a:spcPts val="6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17" y="677863"/>
            <a:ext cx="6216183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Frohlich’s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Syndrome-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Dystrophia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adiposogenitalis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develops probably due to the pressure by a tumor or hydrocephalus and is mostly found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females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level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gonadotrophins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Obesity: There is disproportionate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	Genital hypoplasia and decreased sexual function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	Idiocy or mental retardation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	Thin skin and hair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	Reduced sweat secretion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7" y="914400"/>
            <a:ext cx="700484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8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7818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 INSIPIDUS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Hypo secretion of ADH,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eabsorption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water from the glomerular filtrate does not occur and so large quantities of urine with low specific gravity are passed and this condition is known as diabetes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pars nervosa or any causes that injure the hypothalamus will produce diabetes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auses are: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Trauma- surgical or fractures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Pituitary tumor or metastases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Meningitis- pressing on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stalk/ Encephalitis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TUMOURS OF PITUITARY GLAND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Chromophobe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adenoma,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acidophilic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adenoma and basophilic adenoma of pituitary were rarely reported.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Carcinoma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above three types of cells may be noticed. But these are only locally invasive.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PINEAL GLAND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838200"/>
            <a:ext cx="6096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229600" cy="64770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Pineal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gland is a tiny gland located above the posterior extremity of the third ventricle of brain.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secrets a hormone called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melatonin.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Melatonin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antagonizes the action of the melanocyte stimulating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inhibits thyroid hormone secretion rate and secretion of the adrenal steroids.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Pineal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dysfunction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Pineal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hyperfunction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associated with delayed puberty.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Pineal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hypofunction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results in precocious puberty.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Neoplasms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pineal gland</a:t>
            </a:r>
          </a:p>
          <a:p>
            <a:pPr algn="just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reported in pineal gland include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pinealoma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glioma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Endocrine </a:t>
            </a:r>
            <a:r>
              <a:rPr lang="en-US" dirty="0"/>
              <a:t>disorders may be subdivided into three </a:t>
            </a:r>
            <a:r>
              <a:rPr lang="en-US" dirty="0" smtClean="0"/>
              <a:t>groups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Endocrine gland </a:t>
            </a:r>
            <a:r>
              <a:rPr lang="en-US" dirty="0" err="1"/>
              <a:t>hyposecretion</a:t>
            </a:r>
            <a:r>
              <a:rPr lang="en-US" dirty="0"/>
              <a:t> (leading to hormone deficiency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Endocrine gland </a:t>
            </a:r>
            <a:r>
              <a:rPr lang="en-US" dirty="0" err="1"/>
              <a:t>hypersecretion</a:t>
            </a:r>
            <a:r>
              <a:rPr lang="en-US" dirty="0"/>
              <a:t> (leading to hormone excess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Tumours</a:t>
            </a:r>
            <a:r>
              <a:rPr lang="en-US" dirty="0"/>
              <a:t> (benign or malignant) of endocrine glands</a:t>
            </a:r>
          </a:p>
        </p:txBody>
      </p:sp>
    </p:spTree>
    <p:extLst>
      <p:ext uri="{BB962C8B-B14F-4D97-AF65-F5344CB8AC3E}">
        <p14:creationId xmlns:p14="http://schemas.microsoft.com/office/powerpoint/2010/main" val="411597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79375"/>
            <a:ext cx="8456474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HYPERPITUITARISM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 is manifested by overgrowth and proliferation of bones.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 this is called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Gigantism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young growing individuals in whom the ossification of bone has not yet stopped 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adults in whom no more growth occurs.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Gigantism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Gigantism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due to increased secretion of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somatotropin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young. The individual grows very tall and the skin and subcutaneous tissues show fibrous hyperplasia. Since STH is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diabetogenic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glycosuria is a symptom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the patient lives beyond the age of epiphyseal fusion acromegaly may result.</a:t>
            </a:r>
          </a:p>
          <a:p>
            <a:pPr algn="just"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5532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701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Acromegaly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akros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=extremity;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megale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=enlarged)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hands and the feet are abnormally large and the fingers are crooked and knotty. The facial bones become long and thick, especially the jaw, resulting 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prognathism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Nose, lips and ears become large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Viscera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enlarged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splanchnomegaly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macrosplanchnia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and fibrous hyperplasia of skin and subcutaneous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Kyphosis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also seen in some.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Impotence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male and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amenorrhoea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female are the other symptoms.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mellitus occurs due to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diabetogenic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action of the hormone.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lesions may be noticed due to pressure on the optic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172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1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HYPOPITUITARISM</a:t>
            </a: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pituitary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hypofunction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Pressure by: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Tumors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Cysts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Inflammation and sclerosis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Infarction and necrosis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Hydrocephalus – bulging of the floor of the ventricles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Abnormal development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Tuberculosis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Pituitary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dwarfism or infantilism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Hypofunction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young children causes in pituitary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Dwarfism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nfantilism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condition is not seen in animals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</TotalTime>
  <Words>580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PATHO-PHYSIOLOGY                   OF  ENDOCRINE GLANDS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TUMOURS OF PITUITARY GLAND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PATHO-PHYSIOLOGY  OF  ENDOCRINE GLANDS</dc:title>
  <dc:creator>PC</dc:creator>
  <cp:lastModifiedBy>PC</cp:lastModifiedBy>
  <cp:revision>29</cp:revision>
  <dcterms:created xsi:type="dcterms:W3CDTF">2006-08-16T00:00:00Z</dcterms:created>
  <dcterms:modified xsi:type="dcterms:W3CDTF">2020-05-21T09:43:31Z</dcterms:modified>
</cp:coreProperties>
</file>