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61" r:id="rId5"/>
    <p:sldId id="277" r:id="rId6"/>
    <p:sldId id="259" r:id="rId7"/>
    <p:sldId id="262" r:id="rId8"/>
    <p:sldId id="263" r:id="rId9"/>
    <p:sldId id="283" r:id="rId10"/>
    <p:sldId id="284" r:id="rId11"/>
    <p:sldId id="285" r:id="rId12"/>
    <p:sldId id="265" r:id="rId13"/>
    <p:sldId id="266" r:id="rId14"/>
    <p:sldId id="267" r:id="rId15"/>
    <p:sldId id="268" r:id="rId16"/>
    <p:sldId id="269" r:id="rId17"/>
    <p:sldId id="272" r:id="rId18"/>
    <p:sldId id="279" r:id="rId19"/>
    <p:sldId id="273" r:id="rId20"/>
    <p:sldId id="280" r:id="rId21"/>
    <p:sldId id="281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RANIKHET DISEASE IN POULTRY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19600"/>
            <a:ext cx="6400800" cy="1143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Dr. SANJIV KUMAR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ASSTT. PROFESSOR,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DEPTT. OF PATHOLOGY, BVC, PATNA</a:t>
            </a:r>
            <a:endParaRPr lang="en-US" sz="2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6336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61722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replication, a precursor glycoprotein (F0) is produced, this must be cleaved into F1 and F2 to exhibit virulence and become infectious.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cleavage which is a part of post-translational modification is facilitated by host cell proteases.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cleavability of the F0 molecule is linked with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virulence.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has been studied that the F0 molecules of viruses if virulent and cleaved by host proteases it would damage vital organs of host.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contrast, F0 molecules in viruses of less virulence leads to restriction in growth of as it has less sensitivity towards host proteases thus it would grow only in particular host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types.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cleavage site in virulent viruses the multiple basic amino acids are present. </a:t>
            </a:r>
          </a:p>
        </p:txBody>
      </p:sp>
    </p:spTree>
    <p:extLst>
      <p:ext uri="{BB962C8B-B14F-4D97-AF65-F5344CB8AC3E}">
        <p14:creationId xmlns:p14="http://schemas.microsoft.com/office/powerpoint/2010/main" val="1950092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2" y="533400"/>
            <a:ext cx="785407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757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CLINICAL FINDINGS</a:t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Clinical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manifestations vary from high morbidity and mortality to asymptomatic infections.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severity of an infection is dependent on the nature of the infecting virus, its virulence and the age, immune status, and susceptibility of the host species.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Onset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rapid, 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incubation period for the disease ranges from 4 to 6 days.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Spread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slower if the fecal-oral route is the primary means of transmission, particularly for caged birds.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Young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birds are the most susceptible.</a:t>
            </a: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8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6096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09999"/>
            <a:ext cx="6324600" cy="273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007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Observed signs depend on whether the infecting virus has a predilection for respiratory, digestive, or nervous systems.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886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sz="2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Velogenic</a:t>
            </a:r>
            <a:r>
              <a:rPr lang="en-IN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viruses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IN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igh </a:t>
            </a:r>
            <a:r>
              <a:rPr lang="en-IN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virulent</a:t>
            </a:r>
            <a:r>
              <a:rPr lang="en-IN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Sudden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death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Depression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Prostration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Diarrhoea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Facial </a:t>
            </a:r>
            <a:r>
              <a:rPr lang="en-IN" sz="2600" dirty="0" err="1">
                <a:latin typeface="Times New Roman" pitchFamily="18" charset="0"/>
                <a:cs typeface="Times New Roman" pitchFamily="18" charset="0"/>
              </a:rPr>
              <a:t>edema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Cyanosis of comb 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Mortality - 100%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743200" y="5486400"/>
            <a:ext cx="4040188" cy="1066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Lentogenic</a:t>
            </a:r>
            <a:r>
              <a:rPr lang="en-IN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 low virulent viruses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Mild respiratory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sign 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for short period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4041775" cy="2819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N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Mesogenic</a:t>
            </a:r>
            <a:r>
              <a:rPr lang="en-I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viruses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(Moderately </a:t>
            </a:r>
            <a:r>
              <a:rPr lang="en-IN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virulent) </a:t>
            </a:r>
            <a:endParaRPr lang="en-IN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Severe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respiratory signs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Decreased nervous signs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Increased drop in egg production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Mortality -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10%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14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LESIONS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Macroscopic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lesions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Velogenic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form)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	Young chickens and those dying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peracutely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may have no lesions especially in birds that only show nervous signs.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	Remarkable lesions are usually observed only with VVND and they include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Haemorrhage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intestine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	Petechial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haemorrhage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proventiculus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	Enlarged and necrotic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caecal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tonsils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	Necrosis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haemorrhage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lymphoid aggregates in intestine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	Splenic necrosis on capsular surface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•	Nervous system lesions are not seen regardless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pathotypes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Aft>
                <a:spcPts val="1200"/>
              </a:spcAft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lesions in birds infected with lower virulence NDV strains may be limited to respiratory tract.</a:t>
            </a:r>
          </a:p>
          <a:p>
            <a:pPr marL="0" lvl="0" indent="0" algn="just">
              <a:spcAft>
                <a:spcPts val="1200"/>
              </a:spcAft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Aft>
                <a:spcPts val="1200"/>
              </a:spcAft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Aft>
                <a:spcPts val="1200"/>
              </a:spcAft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39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2"/>
            <a:ext cx="4648200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1033463"/>
            <a:ext cx="4249737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052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MICROSCOPIC LESIONS</a:t>
            </a:r>
            <a:b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variable, they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are, therefore, of no value in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diagnosis.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Lesions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central nervous system are those of non-purulent encephalomyelitis with neural degeneration, foci of glial cells, perivascular infiltration of lymphocytes, and proliferation of endothelial cells.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Regressive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changes in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lymphopoietic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system consist of disappearance of lymphoid tissue.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471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5638800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Necrotic lesions are found through out the spleen.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Marked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degeneration of the medullary region of bursa.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haemorrhagic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necrotic lesions in the intestinal tract develop in lymphoid aggregates.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upper respiratory tract may be severe and related to the degree of respiratory distress.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may extend through out the length of the trachea. Cilia may be lost within 2 days of infection.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Edema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cell infiltration, and increased thickness and density of the air sacs may occur.</a:t>
            </a:r>
          </a:p>
          <a:p>
            <a:pPr algn="just">
              <a:spcAft>
                <a:spcPts val="1200"/>
              </a:spcAf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96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None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clinical signs or lesions can be regarded as specific or pathognomonic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Confirmation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Haemagglutination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-inhibition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test, Single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radial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immunodiffusion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Agar gel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precipition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Virus neutralization (VN) in chick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embryo,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ElLISA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plaque neutralization.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6827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INTRODUCTION</a:t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Newcastle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disease is an acute highly contagious rapidly spreading viral disease of domestic poultry and many other bird species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worldwide problem that presents primarily as a respiratory disease, but depression, nervous manifestations, or diarrhoea may be the predominant clinical form with variable mortality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Attenuated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strain of the Newcastle virus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can be used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an anticancer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agent.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Zoonotic importance as causes transitory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conjunctivitis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humans.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94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Samples</a:t>
            </a: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	Live birds - Both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cloacal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faeces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tracheal swabs, regardless of clinical signs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	Dead birds - Intestines, intestinal contents and trachea should be collected together with affected organs and tissues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59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DIFFERENTIAL DIAGNOSIS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influenza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Infectious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laryngotracheitis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nfectious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bronchitis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EDS-76,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Infectious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coryza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Fowl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cholera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Salmonellosis 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Some of their lesions resembles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those of ND.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4104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1816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Live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lentogenic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vaccines, chiefly B1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LaSota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strains, are widely used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applied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drinking water or by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spray, or,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nares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conjunctival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sac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Healthy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chicks are vaccinated as early as day 1-4 of life. However, delaying vaccination until the second or third week avoids maternal antibody interference with an active immune response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Oil-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adjuvanted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inactivated vaccines are also used following live vaccine in breeders and layers and may be used alone in situations where use of live virus may be contraindicated.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8917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first outbreak of the disease was recorded in 1926, in Java, Indonesia and in 1927 by Doyle in Newcastle -upon- Tyne , England 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India , the disease was first recorded at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Ranikhet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Kumoan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hills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Nainital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District, Uttaranchal) by Edward in 1927. Hence the name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Ranikhet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disease.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10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Paramyxovirus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type1 (PMV-1 belongs to the genus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Avulavirus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family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Paramyxoviridae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negative-sense, single-stranded RNA virus. </a:t>
            </a: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3200400"/>
            <a:ext cx="377848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912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PATHOTYPES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70000"/>
              </a:lnSpc>
              <a:spcAft>
                <a:spcPts val="1200"/>
              </a:spcAft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Based on the disease produced in chickens, NDVs have been classified into five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pathotypes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lnSpc>
                <a:spcPct val="170000"/>
              </a:lnSpc>
              <a:spcAft>
                <a:spcPts val="1200"/>
              </a:spcAft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Viscerotropic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velogenic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The NDVs cause a highly virulent form of the disease.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Haemorrhagic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lesions are characteristically present in the intestinal tract.</a:t>
            </a:r>
          </a:p>
          <a:p>
            <a:pPr marL="0" indent="0" algn="just">
              <a:lnSpc>
                <a:spcPct val="170000"/>
              </a:lnSpc>
              <a:spcAft>
                <a:spcPts val="1200"/>
              </a:spcAft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	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Neurotropic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velogenic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These NDVs cause high mortality following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respiratory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nervous signs.</a:t>
            </a:r>
          </a:p>
          <a:p>
            <a:pPr marL="0" indent="0" algn="just">
              <a:lnSpc>
                <a:spcPct val="170000"/>
              </a:lnSpc>
              <a:spcAft>
                <a:spcPts val="1200"/>
              </a:spcAft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	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Mesogenic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These NDVs cause low mortality following respiratory and some times nervous signs.</a:t>
            </a:r>
          </a:p>
          <a:p>
            <a:pPr marL="0" indent="0" algn="just">
              <a:lnSpc>
                <a:spcPct val="170000"/>
              </a:lnSpc>
              <a:spcAft>
                <a:spcPts val="1200"/>
              </a:spcAft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	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Lentogenic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These respiratory NDVs cause mild 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inapparent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respiratory infection.</a:t>
            </a:r>
          </a:p>
          <a:p>
            <a:pPr marL="0" indent="0" algn="just">
              <a:lnSpc>
                <a:spcPct val="170000"/>
              </a:lnSpc>
              <a:spcAft>
                <a:spcPts val="1200"/>
              </a:spcAft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	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Asymptamatic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The enteric NDVs cause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inapparent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enteric infection.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7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occurs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almost all avian species.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Chickens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susceptible.</a:t>
            </a:r>
          </a:p>
          <a:p>
            <a:pPr algn="just">
              <a:lnSpc>
                <a:spcPct val="17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Waterfowl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least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susceptible.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Have zoonotic importance.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89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EPIDEMIOLOGY </a:t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Virulent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NDV strains are endemic in poultry in most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Asia, Africa,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some countries of North, Central, and South America.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Canada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free of those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strains.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4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Transmission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0000" lnSpcReduction="20000"/>
          </a:bodyPr>
          <a:lstStyle/>
          <a:p>
            <a:pPr lvl="0" algn="just">
              <a:lnSpc>
                <a:spcPct val="120000"/>
              </a:lnSpc>
              <a:spcAft>
                <a:spcPts val="1200"/>
              </a:spcAft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Infected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birds shed virus in exhaled air, respiratory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discharges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feces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1200"/>
              </a:spcAft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Virus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may also be present in eggs laid during clinical disease and in all parts of the carcass during acute virulent infections.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1200"/>
              </a:spcAft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Chickens are readily infected by aerosols and by ingesting contaminated water or food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20000"/>
              </a:lnSpc>
              <a:spcAft>
                <a:spcPts val="1200"/>
              </a:spcAft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infective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faeces, the 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virus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are present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in high titre,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1200"/>
              </a:spcAft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Transfer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of virus, especially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the movement of people and contaminated equipment is the main method of spread between poultry flocks.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5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PATHOGENESIS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NDV genome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encodes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nucleus capsid protein (NP), fusion proteins (F),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phosphoprotein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(P), matrix protein (M),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hemagglutinin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neuraminidase (HN), and large RNA dependent polymerase protein (L).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matrix proteins are part of a layer below the viral membrane and participate in viral assembly.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hemagglutinin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neuraminidase (HN) and fusion (F) glycoproteins form part of the viral external envelope and participate in viral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infection.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cleavage site of the F protein determines the virulence.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67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929</Words>
  <Application>Microsoft Office PowerPoint</Application>
  <PresentationFormat>On-screen Show (4:3)</PresentationFormat>
  <Paragraphs>126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RANIKHET DISEASE IN POULTRY</vt:lpstr>
      <vt:lpstr>INTRODUCTION </vt:lpstr>
      <vt:lpstr>HISTORY </vt:lpstr>
      <vt:lpstr>ETIOLOGY </vt:lpstr>
      <vt:lpstr>PATHOTYPES </vt:lpstr>
      <vt:lpstr>HOST</vt:lpstr>
      <vt:lpstr>EPIDEMIOLOGY  </vt:lpstr>
      <vt:lpstr>Transmission  </vt:lpstr>
      <vt:lpstr>PATHOGENESIS</vt:lpstr>
      <vt:lpstr>PowerPoint Presentation</vt:lpstr>
      <vt:lpstr>PowerPoint Presentation</vt:lpstr>
      <vt:lpstr>CLINICAL FINDINGS </vt:lpstr>
      <vt:lpstr>PowerPoint Presentation</vt:lpstr>
      <vt:lpstr>Observed signs depend on whether the infecting virus has a predilection for respiratory, digestive, or nervous systems.  </vt:lpstr>
      <vt:lpstr>LESIONS </vt:lpstr>
      <vt:lpstr>PowerPoint Presentation</vt:lpstr>
      <vt:lpstr>MICROSCOPIC LESIONS </vt:lpstr>
      <vt:lpstr>PowerPoint Presentation</vt:lpstr>
      <vt:lpstr>DIAGNOSIS </vt:lpstr>
      <vt:lpstr>PowerPoint Presentation</vt:lpstr>
      <vt:lpstr>DIFFERENTIAL DIAGNOSIS</vt:lpstr>
      <vt:lpstr>PREVENTION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22</cp:revision>
  <dcterms:created xsi:type="dcterms:W3CDTF">2006-08-16T00:00:00Z</dcterms:created>
  <dcterms:modified xsi:type="dcterms:W3CDTF">2020-05-09T06:34:27Z</dcterms:modified>
</cp:coreProperties>
</file>