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011C6-9B99-4707-BA94-D834AFB0698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10C996CF-D4EC-404F-97B8-D5704894353B}">
      <dgm:prSet phldrT="[Text]"/>
      <dgm:spPr/>
      <dgm:t>
        <a:bodyPr/>
        <a:lstStyle/>
        <a:p>
          <a:r>
            <a:rPr lang="en-US" dirty="0" smtClean="0"/>
            <a:t>Eggs in Feces</a:t>
          </a:r>
          <a:endParaRPr lang="en-US" dirty="0"/>
        </a:p>
      </dgm:t>
    </dgm:pt>
    <dgm:pt modelId="{025BC1C4-0A8F-43CD-B784-4D29DEB14508}" type="parTrans" cxnId="{F6DC8334-869A-4A13-AEAC-2BE29939CA35}">
      <dgm:prSet/>
      <dgm:spPr/>
      <dgm:t>
        <a:bodyPr/>
        <a:lstStyle/>
        <a:p>
          <a:endParaRPr lang="en-US"/>
        </a:p>
      </dgm:t>
    </dgm:pt>
    <dgm:pt modelId="{666615B3-D121-4FE6-AC71-26517C099FB4}" type="sibTrans" cxnId="{F6DC8334-869A-4A13-AEAC-2BE29939CA35}">
      <dgm:prSet/>
      <dgm:spPr/>
      <dgm:t>
        <a:bodyPr/>
        <a:lstStyle/>
        <a:p>
          <a:endParaRPr lang="en-US"/>
        </a:p>
      </dgm:t>
    </dgm:pt>
    <dgm:pt modelId="{9F5844B1-A167-495A-8750-DF522FD4CF88}">
      <dgm:prSet phldrT="[Text]"/>
      <dgm:spPr/>
      <dgm:t>
        <a:bodyPr/>
        <a:lstStyle/>
        <a:p>
          <a:r>
            <a:rPr lang="en-US" dirty="0" smtClean="0"/>
            <a:t>Hatching in water</a:t>
          </a:r>
          <a:endParaRPr lang="en-US" dirty="0"/>
        </a:p>
      </dgm:t>
    </dgm:pt>
    <dgm:pt modelId="{DAB480A7-2881-4E58-AB8E-056E3884A06E}" type="parTrans" cxnId="{291E90C3-80F8-4336-9331-6306B8513A53}">
      <dgm:prSet/>
      <dgm:spPr/>
      <dgm:t>
        <a:bodyPr/>
        <a:lstStyle/>
        <a:p>
          <a:endParaRPr lang="en-US"/>
        </a:p>
      </dgm:t>
    </dgm:pt>
    <dgm:pt modelId="{B8DE4283-FD08-43C0-8ACD-307967DB0301}" type="sibTrans" cxnId="{291E90C3-80F8-4336-9331-6306B8513A53}">
      <dgm:prSet/>
      <dgm:spPr/>
      <dgm:t>
        <a:bodyPr/>
        <a:lstStyle/>
        <a:p>
          <a:endParaRPr lang="en-US"/>
        </a:p>
      </dgm:t>
    </dgm:pt>
    <dgm:pt modelId="{CC390CB7-F915-4133-8FEB-32757C89C8C2}">
      <dgm:prSet phldrT="[Text]"/>
      <dgm:spPr/>
      <dgm:t>
        <a:bodyPr/>
        <a:lstStyle/>
        <a:p>
          <a:r>
            <a:rPr lang="en-US" dirty="0" err="1" smtClean="0"/>
            <a:t>Miracedium</a:t>
          </a:r>
          <a:endParaRPr lang="en-US" dirty="0"/>
        </a:p>
      </dgm:t>
    </dgm:pt>
    <dgm:pt modelId="{CE9648DE-0B5C-4102-BA94-8081C4C8DFCE}" type="parTrans" cxnId="{2C0D6EEB-8FAA-4CB8-9D87-F640681A3345}">
      <dgm:prSet/>
      <dgm:spPr/>
      <dgm:t>
        <a:bodyPr/>
        <a:lstStyle/>
        <a:p>
          <a:endParaRPr lang="en-US"/>
        </a:p>
      </dgm:t>
    </dgm:pt>
    <dgm:pt modelId="{2AE3BC3C-1D51-4876-B80A-D06A73555053}" type="sibTrans" cxnId="{2C0D6EEB-8FAA-4CB8-9D87-F640681A3345}">
      <dgm:prSet/>
      <dgm:spPr/>
      <dgm:t>
        <a:bodyPr/>
        <a:lstStyle/>
        <a:p>
          <a:endParaRPr lang="en-US"/>
        </a:p>
      </dgm:t>
    </dgm:pt>
    <dgm:pt modelId="{12A8974F-691E-4117-BE77-D89A42ADA637}">
      <dgm:prSet/>
      <dgm:spPr/>
      <dgm:t>
        <a:bodyPr/>
        <a:lstStyle/>
        <a:p>
          <a:r>
            <a:rPr lang="en-US" dirty="0" smtClean="0"/>
            <a:t>Snail</a:t>
          </a:r>
          <a:endParaRPr lang="en-US" dirty="0"/>
        </a:p>
      </dgm:t>
    </dgm:pt>
    <dgm:pt modelId="{26454F86-FA79-4E27-87B0-CAB068809C54}" type="parTrans" cxnId="{E007C596-C5DD-48C7-80A8-AC4C8FEA597D}">
      <dgm:prSet/>
      <dgm:spPr/>
      <dgm:t>
        <a:bodyPr/>
        <a:lstStyle/>
        <a:p>
          <a:endParaRPr lang="en-US"/>
        </a:p>
      </dgm:t>
    </dgm:pt>
    <dgm:pt modelId="{0F9667E4-D2C5-4171-947E-1E2D20B76D69}" type="sibTrans" cxnId="{E007C596-C5DD-48C7-80A8-AC4C8FEA597D}">
      <dgm:prSet/>
      <dgm:spPr/>
      <dgm:t>
        <a:bodyPr/>
        <a:lstStyle/>
        <a:p>
          <a:endParaRPr lang="en-US"/>
        </a:p>
      </dgm:t>
    </dgm:pt>
    <dgm:pt modelId="{8A6ADE60-6900-4DC8-8566-A896D4252CB8}">
      <dgm:prSet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F74A8451-5D12-42D6-9680-AC6990503EE3}" type="parTrans" cxnId="{0A5AF069-357D-46F1-99CE-0FBA4F569196}">
      <dgm:prSet/>
      <dgm:spPr/>
      <dgm:t>
        <a:bodyPr/>
        <a:lstStyle/>
        <a:p>
          <a:endParaRPr lang="en-US"/>
        </a:p>
      </dgm:t>
    </dgm:pt>
    <dgm:pt modelId="{16DB3E43-C850-4C90-ABC6-6E75F5CCAF37}" type="sibTrans" cxnId="{0A5AF069-357D-46F1-99CE-0FBA4F569196}">
      <dgm:prSet/>
      <dgm:spPr/>
      <dgm:t>
        <a:bodyPr/>
        <a:lstStyle/>
        <a:p>
          <a:endParaRPr lang="en-US"/>
        </a:p>
      </dgm:t>
    </dgm:pt>
    <dgm:pt modelId="{25C2F160-DEA7-413A-8189-EDB49C3B775F}">
      <dgm:prSet/>
      <dgm:spPr/>
      <dgm:t>
        <a:bodyPr/>
        <a:lstStyle/>
        <a:p>
          <a:r>
            <a:rPr lang="en-US" dirty="0" err="1" smtClean="0"/>
            <a:t>Cercariae</a:t>
          </a:r>
          <a:endParaRPr lang="en-US" dirty="0"/>
        </a:p>
      </dgm:t>
    </dgm:pt>
    <dgm:pt modelId="{17E4E40A-E174-42B1-BA82-13CA28287295}" type="parTrans" cxnId="{B7292A65-1A3D-4859-9214-146A3C649F57}">
      <dgm:prSet/>
      <dgm:spPr/>
      <dgm:t>
        <a:bodyPr/>
        <a:lstStyle/>
        <a:p>
          <a:endParaRPr lang="en-US"/>
        </a:p>
      </dgm:t>
    </dgm:pt>
    <dgm:pt modelId="{04438250-43D0-46C2-880D-19A5669EBFBD}" type="sibTrans" cxnId="{B7292A65-1A3D-4859-9214-146A3C649F57}">
      <dgm:prSet/>
      <dgm:spPr/>
      <dgm:t>
        <a:bodyPr/>
        <a:lstStyle/>
        <a:p>
          <a:endParaRPr lang="en-US"/>
        </a:p>
      </dgm:t>
    </dgm:pt>
    <dgm:pt modelId="{592E401E-4D31-4FC1-821F-8AF6F47DA462}">
      <dgm:prSet/>
      <dgm:spPr/>
      <dgm:t>
        <a:bodyPr/>
        <a:lstStyle/>
        <a:p>
          <a:r>
            <a:rPr lang="en-US" dirty="0" smtClean="0"/>
            <a:t>Water</a:t>
          </a:r>
          <a:endParaRPr lang="en-US" dirty="0"/>
        </a:p>
      </dgm:t>
    </dgm:pt>
    <dgm:pt modelId="{F34747B8-F3D9-4E4A-8B28-4A86BFCCA8F2}" type="parTrans" cxnId="{56127F99-422D-4EBC-8236-43B86FCB3C3D}">
      <dgm:prSet/>
      <dgm:spPr/>
    </dgm:pt>
    <dgm:pt modelId="{D5A73A81-A192-49AD-9B5C-0E4065E1B73E}" type="sibTrans" cxnId="{56127F99-422D-4EBC-8236-43B86FCB3C3D}">
      <dgm:prSet/>
      <dgm:spPr/>
      <dgm:t>
        <a:bodyPr/>
        <a:lstStyle/>
        <a:p>
          <a:endParaRPr lang="en-US"/>
        </a:p>
      </dgm:t>
    </dgm:pt>
    <dgm:pt modelId="{8DAB6386-1222-4F8E-A812-99374492EE3E}">
      <dgm:prSet/>
      <dgm:spPr/>
      <dgm:t>
        <a:bodyPr/>
        <a:lstStyle/>
        <a:p>
          <a:r>
            <a:rPr lang="en-US" dirty="0" smtClean="0"/>
            <a:t>New host</a:t>
          </a:r>
          <a:endParaRPr lang="en-US" dirty="0"/>
        </a:p>
      </dgm:t>
    </dgm:pt>
    <dgm:pt modelId="{72075301-CE94-4951-9298-F8F9C1297AF3}" type="parTrans" cxnId="{677CDD60-ADD0-436A-B9C2-D4F70125ED8D}">
      <dgm:prSet/>
      <dgm:spPr/>
    </dgm:pt>
    <dgm:pt modelId="{A7B9440E-677D-4B0B-805D-7B4480B30A39}" type="sibTrans" cxnId="{677CDD60-ADD0-436A-B9C2-D4F70125ED8D}">
      <dgm:prSet/>
      <dgm:spPr/>
      <dgm:t>
        <a:bodyPr/>
        <a:lstStyle/>
        <a:p>
          <a:endParaRPr lang="en-US"/>
        </a:p>
      </dgm:t>
    </dgm:pt>
    <dgm:pt modelId="{971F0432-3A8C-4678-A028-27C0460C1464}">
      <dgm:prSet/>
      <dgm:spPr/>
      <dgm:t>
        <a:bodyPr/>
        <a:lstStyle/>
        <a:p>
          <a:r>
            <a:rPr lang="en-US" dirty="0" smtClean="0"/>
            <a:t>Blood circulation</a:t>
          </a:r>
          <a:endParaRPr lang="en-US" dirty="0"/>
        </a:p>
      </dgm:t>
    </dgm:pt>
    <dgm:pt modelId="{4DE988A1-411E-4370-A08E-EB664A2B7560}" type="parTrans" cxnId="{9379D4F1-7D0C-44C8-BF76-F3E33F10DA39}">
      <dgm:prSet/>
      <dgm:spPr/>
    </dgm:pt>
    <dgm:pt modelId="{5BF47416-10DF-403C-B800-9F90C68E3087}" type="sibTrans" cxnId="{9379D4F1-7D0C-44C8-BF76-F3E33F10DA39}">
      <dgm:prSet/>
      <dgm:spPr/>
      <dgm:t>
        <a:bodyPr/>
        <a:lstStyle/>
        <a:p>
          <a:endParaRPr lang="en-US"/>
        </a:p>
      </dgm:t>
    </dgm:pt>
    <dgm:pt modelId="{0B1E2F77-EF52-48D4-885E-20A802AD458D}">
      <dgm:prSet/>
      <dgm:spPr/>
      <dgm:t>
        <a:bodyPr/>
        <a:lstStyle/>
        <a:p>
          <a:r>
            <a:rPr lang="en-US" dirty="0" smtClean="0"/>
            <a:t>Nasal veins</a:t>
          </a:r>
          <a:endParaRPr lang="en-US" dirty="0"/>
        </a:p>
      </dgm:t>
    </dgm:pt>
    <dgm:pt modelId="{C87994A5-D18F-438B-94A6-C3982010C389}" type="parTrans" cxnId="{F18BCF10-FD57-409F-9FAD-DF83E281F1F8}">
      <dgm:prSet/>
      <dgm:spPr/>
    </dgm:pt>
    <dgm:pt modelId="{5C70F8BD-76C4-4072-9CDB-C1F40E683837}" type="sibTrans" cxnId="{F18BCF10-FD57-409F-9FAD-DF83E281F1F8}">
      <dgm:prSet/>
      <dgm:spPr/>
    </dgm:pt>
    <dgm:pt modelId="{9DAA38F6-CA82-44EE-B35D-9476432B8D85}" type="pres">
      <dgm:prSet presAssocID="{CDD011C6-9B99-4707-BA94-D834AFB0698F}" presName="diagram" presStyleCnt="0">
        <dgm:presLayoutVars>
          <dgm:dir/>
          <dgm:resizeHandles val="exact"/>
        </dgm:presLayoutVars>
      </dgm:prSet>
      <dgm:spPr/>
    </dgm:pt>
    <dgm:pt modelId="{83668E33-14AF-4019-84B5-4DFA0A7E9148}" type="pres">
      <dgm:prSet presAssocID="{10C996CF-D4EC-404F-97B8-D5704894353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9A0DC-A5D1-4FB0-9472-8E0CD0C4A469}" type="pres">
      <dgm:prSet presAssocID="{666615B3-D121-4FE6-AC71-26517C099FB4}" presName="sibTrans" presStyleLbl="sibTrans2D1" presStyleIdx="0" presStyleCnt="9"/>
      <dgm:spPr/>
      <dgm:t>
        <a:bodyPr/>
        <a:lstStyle/>
        <a:p>
          <a:endParaRPr lang="en-US"/>
        </a:p>
      </dgm:t>
    </dgm:pt>
    <dgm:pt modelId="{5F1BA085-A77A-4DEA-A2B7-554622260BFA}" type="pres">
      <dgm:prSet presAssocID="{666615B3-D121-4FE6-AC71-26517C099FB4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CBD56C0C-424A-4720-B510-4CE494525E76}" type="pres">
      <dgm:prSet presAssocID="{9F5844B1-A167-495A-8750-DF522FD4CF88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53D10-1CD3-43DB-885B-ACA9BA720CF9}" type="pres">
      <dgm:prSet presAssocID="{B8DE4283-FD08-43C0-8ACD-307967DB0301}" presName="sibTrans" presStyleLbl="sibTrans2D1" presStyleIdx="1" presStyleCnt="9"/>
      <dgm:spPr/>
      <dgm:t>
        <a:bodyPr/>
        <a:lstStyle/>
        <a:p>
          <a:endParaRPr lang="en-US"/>
        </a:p>
      </dgm:t>
    </dgm:pt>
    <dgm:pt modelId="{8510E50E-2F50-406D-A5F5-FB851EC29AFF}" type="pres">
      <dgm:prSet presAssocID="{B8DE4283-FD08-43C0-8ACD-307967DB0301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7ACF60EC-DA88-484B-B70F-8347C3C62D2C}" type="pres">
      <dgm:prSet presAssocID="{CC390CB7-F915-4133-8FEB-32757C89C8C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5D5C2-ACB7-462E-81AF-915133437877}" type="pres">
      <dgm:prSet presAssocID="{2AE3BC3C-1D51-4876-B80A-D06A73555053}" presName="sibTrans" presStyleLbl="sibTrans2D1" presStyleIdx="2" presStyleCnt="9"/>
      <dgm:spPr/>
      <dgm:t>
        <a:bodyPr/>
        <a:lstStyle/>
        <a:p>
          <a:endParaRPr lang="en-US"/>
        </a:p>
      </dgm:t>
    </dgm:pt>
    <dgm:pt modelId="{AF3B9D33-F6FB-4A38-B00A-BA9DB89BBE55}" type="pres">
      <dgm:prSet presAssocID="{2AE3BC3C-1D51-4876-B80A-D06A73555053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CD19500B-04F2-453D-84AC-D7FB3868688D}" type="pres">
      <dgm:prSet presAssocID="{12A8974F-691E-4117-BE77-D89A42ADA637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52636-462D-4934-BB46-A50A6277EB4D}" type="pres">
      <dgm:prSet presAssocID="{0F9667E4-D2C5-4171-947E-1E2D20B76D69}" presName="sibTrans" presStyleLbl="sibTrans2D1" presStyleIdx="3" presStyleCnt="9"/>
      <dgm:spPr/>
      <dgm:t>
        <a:bodyPr/>
        <a:lstStyle/>
        <a:p>
          <a:endParaRPr lang="en-US"/>
        </a:p>
      </dgm:t>
    </dgm:pt>
    <dgm:pt modelId="{01F8582B-0B3D-4FA7-A0C0-CE8AF46414FE}" type="pres">
      <dgm:prSet presAssocID="{0F9667E4-D2C5-4171-947E-1E2D20B76D69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C8AE3E89-6B5A-49EE-B60C-2D3D979621CF}" type="pres">
      <dgm:prSet presAssocID="{8A6ADE60-6900-4DC8-8566-A896D4252CB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CD4AA-5148-4358-A2E3-C3CC1918EEFC}" type="pres">
      <dgm:prSet presAssocID="{16DB3E43-C850-4C90-ABC6-6E75F5CCAF37}" presName="sibTrans" presStyleLbl="sibTrans2D1" presStyleIdx="4" presStyleCnt="9"/>
      <dgm:spPr/>
      <dgm:t>
        <a:bodyPr/>
        <a:lstStyle/>
        <a:p>
          <a:endParaRPr lang="en-US"/>
        </a:p>
      </dgm:t>
    </dgm:pt>
    <dgm:pt modelId="{678246BE-E874-473D-B1EA-2A42D92A8F54}" type="pres">
      <dgm:prSet presAssocID="{16DB3E43-C850-4C90-ABC6-6E75F5CCAF37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424A922A-B5DE-4355-AFA6-DA2CF56F52AB}" type="pres">
      <dgm:prSet presAssocID="{25C2F160-DEA7-413A-8189-EDB49C3B775F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290E0-9FBB-4EA8-8011-43E246E349C6}" type="pres">
      <dgm:prSet presAssocID="{04438250-43D0-46C2-880D-19A5669EBFBD}" presName="sibTrans" presStyleLbl="sibTrans2D1" presStyleIdx="5" presStyleCnt="9"/>
      <dgm:spPr/>
      <dgm:t>
        <a:bodyPr/>
        <a:lstStyle/>
        <a:p>
          <a:endParaRPr lang="en-US"/>
        </a:p>
      </dgm:t>
    </dgm:pt>
    <dgm:pt modelId="{7CBEA1C3-CF80-4E4C-8138-CC51BD34A895}" type="pres">
      <dgm:prSet presAssocID="{04438250-43D0-46C2-880D-19A5669EBFBD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0F07CE98-1E96-48DA-8844-F97118D971A4}" type="pres">
      <dgm:prSet presAssocID="{592E401E-4D31-4FC1-821F-8AF6F47DA46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45803-2C6B-4562-A930-472117CF4CE3}" type="pres">
      <dgm:prSet presAssocID="{D5A73A81-A192-49AD-9B5C-0E4065E1B73E}" presName="sibTrans" presStyleLbl="sibTrans2D1" presStyleIdx="6" presStyleCnt="9"/>
      <dgm:spPr/>
      <dgm:t>
        <a:bodyPr/>
        <a:lstStyle/>
        <a:p>
          <a:endParaRPr lang="en-US"/>
        </a:p>
      </dgm:t>
    </dgm:pt>
    <dgm:pt modelId="{06D171BB-8BE3-42E7-A737-BBB8C90BF8E5}" type="pres">
      <dgm:prSet presAssocID="{D5A73A81-A192-49AD-9B5C-0E4065E1B73E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54A0CCA7-6D51-4AC3-B7D0-50C846E32206}" type="pres">
      <dgm:prSet presAssocID="{8DAB6386-1222-4F8E-A812-99374492EE3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640BD-4742-432B-8FE7-915638671C82}" type="pres">
      <dgm:prSet presAssocID="{A7B9440E-677D-4B0B-805D-7B4480B30A39}" presName="sibTrans" presStyleLbl="sibTrans2D1" presStyleIdx="7" presStyleCnt="9"/>
      <dgm:spPr/>
      <dgm:t>
        <a:bodyPr/>
        <a:lstStyle/>
        <a:p>
          <a:endParaRPr lang="en-US"/>
        </a:p>
      </dgm:t>
    </dgm:pt>
    <dgm:pt modelId="{728228AA-910C-4B30-8F77-E06550A845A9}" type="pres">
      <dgm:prSet presAssocID="{A7B9440E-677D-4B0B-805D-7B4480B30A39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192610E2-83A3-4818-858D-C8CBB79EA715}" type="pres">
      <dgm:prSet presAssocID="{971F0432-3A8C-4678-A028-27C0460C146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0462E1-C9E7-4050-BBCE-B6C32E0087CE}" type="pres">
      <dgm:prSet presAssocID="{5BF47416-10DF-403C-B800-9F90C68E3087}" presName="sibTrans" presStyleLbl="sibTrans2D1" presStyleIdx="8" presStyleCnt="9"/>
      <dgm:spPr/>
      <dgm:t>
        <a:bodyPr/>
        <a:lstStyle/>
        <a:p>
          <a:endParaRPr lang="en-US"/>
        </a:p>
      </dgm:t>
    </dgm:pt>
    <dgm:pt modelId="{33942E62-C445-48CB-92D6-93E2C3E36FB4}" type="pres">
      <dgm:prSet presAssocID="{5BF47416-10DF-403C-B800-9F90C68E3087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22652F13-38C3-407E-B055-2BFBA4CE9F74}" type="pres">
      <dgm:prSet presAssocID="{0B1E2F77-EF52-48D4-885E-20A802AD458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D760D0-28FF-4ECE-8705-9237241B91C7}" type="presOf" srcId="{12A8974F-691E-4117-BE77-D89A42ADA637}" destId="{CD19500B-04F2-453D-84AC-D7FB3868688D}" srcOrd="0" destOrd="0" presId="urn:microsoft.com/office/officeart/2005/8/layout/process5"/>
    <dgm:cxn modelId="{0A5AF069-357D-46F1-99CE-0FBA4F569196}" srcId="{CDD011C6-9B99-4707-BA94-D834AFB0698F}" destId="{8A6ADE60-6900-4DC8-8566-A896D4252CB8}" srcOrd="4" destOrd="0" parTransId="{F74A8451-5D12-42D6-9680-AC6990503EE3}" sibTransId="{16DB3E43-C850-4C90-ABC6-6E75F5CCAF37}"/>
    <dgm:cxn modelId="{E36E0876-A238-4A0E-91AD-2BD40B12FFA9}" type="presOf" srcId="{D5A73A81-A192-49AD-9B5C-0E4065E1B73E}" destId="{74F45803-2C6B-4562-A930-472117CF4CE3}" srcOrd="0" destOrd="0" presId="urn:microsoft.com/office/officeart/2005/8/layout/process5"/>
    <dgm:cxn modelId="{F18BCF10-FD57-409F-9FAD-DF83E281F1F8}" srcId="{CDD011C6-9B99-4707-BA94-D834AFB0698F}" destId="{0B1E2F77-EF52-48D4-885E-20A802AD458D}" srcOrd="9" destOrd="0" parTransId="{C87994A5-D18F-438B-94A6-C3982010C389}" sibTransId="{5C70F8BD-76C4-4072-9CDB-C1F40E683837}"/>
    <dgm:cxn modelId="{8A945D5F-43EF-4E6A-8676-8E2BDD5D06D7}" type="presOf" srcId="{B8DE4283-FD08-43C0-8ACD-307967DB0301}" destId="{E3F53D10-1CD3-43DB-885B-ACA9BA720CF9}" srcOrd="0" destOrd="0" presId="urn:microsoft.com/office/officeart/2005/8/layout/process5"/>
    <dgm:cxn modelId="{889B8AB4-D661-412E-B381-93379157AF3F}" type="presOf" srcId="{0F9667E4-D2C5-4171-947E-1E2D20B76D69}" destId="{01F8582B-0B3D-4FA7-A0C0-CE8AF46414FE}" srcOrd="1" destOrd="0" presId="urn:microsoft.com/office/officeart/2005/8/layout/process5"/>
    <dgm:cxn modelId="{4BEF3F2C-EAD1-4F1C-8487-D9BCF5C3CC89}" type="presOf" srcId="{04438250-43D0-46C2-880D-19A5669EBFBD}" destId="{2AF290E0-9FBB-4EA8-8011-43E246E349C6}" srcOrd="0" destOrd="0" presId="urn:microsoft.com/office/officeart/2005/8/layout/process5"/>
    <dgm:cxn modelId="{08C47DA3-523F-4B07-AAF4-8B983B6449F8}" type="presOf" srcId="{666615B3-D121-4FE6-AC71-26517C099FB4}" destId="{E949A0DC-A5D1-4FB0-9472-8E0CD0C4A469}" srcOrd="0" destOrd="0" presId="urn:microsoft.com/office/officeart/2005/8/layout/process5"/>
    <dgm:cxn modelId="{E007C596-C5DD-48C7-80A8-AC4C8FEA597D}" srcId="{CDD011C6-9B99-4707-BA94-D834AFB0698F}" destId="{12A8974F-691E-4117-BE77-D89A42ADA637}" srcOrd="3" destOrd="0" parTransId="{26454F86-FA79-4E27-87B0-CAB068809C54}" sibTransId="{0F9667E4-D2C5-4171-947E-1E2D20B76D69}"/>
    <dgm:cxn modelId="{677CDD60-ADD0-436A-B9C2-D4F70125ED8D}" srcId="{CDD011C6-9B99-4707-BA94-D834AFB0698F}" destId="{8DAB6386-1222-4F8E-A812-99374492EE3E}" srcOrd="7" destOrd="0" parTransId="{72075301-CE94-4951-9298-F8F9C1297AF3}" sibTransId="{A7B9440E-677D-4B0B-805D-7B4480B30A39}"/>
    <dgm:cxn modelId="{869C8AEB-42FC-478A-952B-170383543D2A}" type="presOf" srcId="{B8DE4283-FD08-43C0-8ACD-307967DB0301}" destId="{8510E50E-2F50-406D-A5F5-FB851EC29AFF}" srcOrd="1" destOrd="0" presId="urn:microsoft.com/office/officeart/2005/8/layout/process5"/>
    <dgm:cxn modelId="{4EA76A9C-15F6-4073-8549-0907E8EC6F0C}" type="presOf" srcId="{D5A73A81-A192-49AD-9B5C-0E4065E1B73E}" destId="{06D171BB-8BE3-42E7-A737-BBB8C90BF8E5}" srcOrd="1" destOrd="0" presId="urn:microsoft.com/office/officeart/2005/8/layout/process5"/>
    <dgm:cxn modelId="{743E0539-F1F3-43F8-8430-3EDF114EA2D3}" type="presOf" srcId="{CDD011C6-9B99-4707-BA94-D834AFB0698F}" destId="{9DAA38F6-CA82-44EE-B35D-9476432B8D85}" srcOrd="0" destOrd="0" presId="urn:microsoft.com/office/officeart/2005/8/layout/process5"/>
    <dgm:cxn modelId="{94CFC24E-7D7A-45F0-A220-3F8548889339}" type="presOf" srcId="{666615B3-D121-4FE6-AC71-26517C099FB4}" destId="{5F1BA085-A77A-4DEA-A2B7-554622260BFA}" srcOrd="1" destOrd="0" presId="urn:microsoft.com/office/officeart/2005/8/layout/process5"/>
    <dgm:cxn modelId="{56127F99-422D-4EBC-8236-43B86FCB3C3D}" srcId="{CDD011C6-9B99-4707-BA94-D834AFB0698F}" destId="{592E401E-4D31-4FC1-821F-8AF6F47DA462}" srcOrd="6" destOrd="0" parTransId="{F34747B8-F3D9-4E4A-8B28-4A86BFCCA8F2}" sibTransId="{D5A73A81-A192-49AD-9B5C-0E4065E1B73E}"/>
    <dgm:cxn modelId="{364AED80-BDE9-4F18-B03C-2AC1E79B0AC1}" type="presOf" srcId="{A7B9440E-677D-4B0B-805D-7B4480B30A39}" destId="{F2E640BD-4742-432B-8FE7-915638671C82}" srcOrd="0" destOrd="0" presId="urn:microsoft.com/office/officeart/2005/8/layout/process5"/>
    <dgm:cxn modelId="{10200F94-796B-49FB-95DC-55F917E03C43}" type="presOf" srcId="{592E401E-4D31-4FC1-821F-8AF6F47DA462}" destId="{0F07CE98-1E96-48DA-8844-F97118D971A4}" srcOrd="0" destOrd="0" presId="urn:microsoft.com/office/officeart/2005/8/layout/process5"/>
    <dgm:cxn modelId="{65B0F43E-1C9F-4FC5-ADA4-E2E0D3E83E3D}" type="presOf" srcId="{A7B9440E-677D-4B0B-805D-7B4480B30A39}" destId="{728228AA-910C-4B30-8F77-E06550A845A9}" srcOrd="1" destOrd="0" presId="urn:microsoft.com/office/officeart/2005/8/layout/process5"/>
    <dgm:cxn modelId="{9F068D53-42DB-4212-BBB4-3D53DCEFB6B2}" type="presOf" srcId="{5BF47416-10DF-403C-B800-9F90C68E3087}" destId="{630462E1-C9E7-4050-BBCE-B6C32E0087CE}" srcOrd="0" destOrd="0" presId="urn:microsoft.com/office/officeart/2005/8/layout/process5"/>
    <dgm:cxn modelId="{91E10FAA-3381-46C8-B09C-58085D1FDF7B}" type="presOf" srcId="{8A6ADE60-6900-4DC8-8566-A896D4252CB8}" destId="{C8AE3E89-6B5A-49EE-B60C-2D3D979621CF}" srcOrd="0" destOrd="0" presId="urn:microsoft.com/office/officeart/2005/8/layout/process5"/>
    <dgm:cxn modelId="{9617D219-B7B1-435B-967D-894B8A930F4E}" type="presOf" srcId="{2AE3BC3C-1D51-4876-B80A-D06A73555053}" destId="{AF3B9D33-F6FB-4A38-B00A-BA9DB89BBE55}" srcOrd="1" destOrd="0" presId="urn:microsoft.com/office/officeart/2005/8/layout/process5"/>
    <dgm:cxn modelId="{7A6FB37B-0D9A-4D6E-A274-BDB7FA407323}" type="presOf" srcId="{8DAB6386-1222-4F8E-A812-99374492EE3E}" destId="{54A0CCA7-6D51-4AC3-B7D0-50C846E32206}" srcOrd="0" destOrd="0" presId="urn:microsoft.com/office/officeart/2005/8/layout/process5"/>
    <dgm:cxn modelId="{35560500-4186-4BF5-98DA-B901D659AC5B}" type="presOf" srcId="{25C2F160-DEA7-413A-8189-EDB49C3B775F}" destId="{424A922A-B5DE-4355-AFA6-DA2CF56F52AB}" srcOrd="0" destOrd="0" presId="urn:microsoft.com/office/officeart/2005/8/layout/process5"/>
    <dgm:cxn modelId="{8A06F83E-C211-4370-9FFA-1B473BC443B2}" type="presOf" srcId="{971F0432-3A8C-4678-A028-27C0460C1464}" destId="{192610E2-83A3-4818-858D-C8CBB79EA715}" srcOrd="0" destOrd="0" presId="urn:microsoft.com/office/officeart/2005/8/layout/process5"/>
    <dgm:cxn modelId="{6B419F40-047C-4F61-A15B-4ADB489AA70F}" type="presOf" srcId="{16DB3E43-C850-4C90-ABC6-6E75F5CCAF37}" destId="{678246BE-E874-473D-B1EA-2A42D92A8F54}" srcOrd="1" destOrd="0" presId="urn:microsoft.com/office/officeart/2005/8/layout/process5"/>
    <dgm:cxn modelId="{B7292A65-1A3D-4859-9214-146A3C649F57}" srcId="{CDD011C6-9B99-4707-BA94-D834AFB0698F}" destId="{25C2F160-DEA7-413A-8189-EDB49C3B775F}" srcOrd="5" destOrd="0" parTransId="{17E4E40A-E174-42B1-BA82-13CA28287295}" sibTransId="{04438250-43D0-46C2-880D-19A5669EBFBD}"/>
    <dgm:cxn modelId="{4D9D17AE-B12B-4475-B172-F663438C9CD5}" type="presOf" srcId="{2AE3BC3C-1D51-4876-B80A-D06A73555053}" destId="{6425D5C2-ACB7-462E-81AF-915133437877}" srcOrd="0" destOrd="0" presId="urn:microsoft.com/office/officeart/2005/8/layout/process5"/>
    <dgm:cxn modelId="{2172606A-3ED6-4A04-A607-399267141C26}" type="presOf" srcId="{CC390CB7-F915-4133-8FEB-32757C89C8C2}" destId="{7ACF60EC-DA88-484B-B70F-8347C3C62D2C}" srcOrd="0" destOrd="0" presId="urn:microsoft.com/office/officeart/2005/8/layout/process5"/>
    <dgm:cxn modelId="{9379D4F1-7D0C-44C8-BF76-F3E33F10DA39}" srcId="{CDD011C6-9B99-4707-BA94-D834AFB0698F}" destId="{971F0432-3A8C-4678-A028-27C0460C1464}" srcOrd="8" destOrd="0" parTransId="{4DE988A1-411E-4370-A08E-EB664A2B7560}" sibTransId="{5BF47416-10DF-403C-B800-9F90C68E3087}"/>
    <dgm:cxn modelId="{8CCE4C86-B948-401C-A766-B5BF053A3C8C}" type="presOf" srcId="{10C996CF-D4EC-404F-97B8-D5704894353B}" destId="{83668E33-14AF-4019-84B5-4DFA0A7E9148}" srcOrd="0" destOrd="0" presId="urn:microsoft.com/office/officeart/2005/8/layout/process5"/>
    <dgm:cxn modelId="{2C0D6EEB-8FAA-4CB8-9D87-F640681A3345}" srcId="{CDD011C6-9B99-4707-BA94-D834AFB0698F}" destId="{CC390CB7-F915-4133-8FEB-32757C89C8C2}" srcOrd="2" destOrd="0" parTransId="{CE9648DE-0B5C-4102-BA94-8081C4C8DFCE}" sibTransId="{2AE3BC3C-1D51-4876-B80A-D06A73555053}"/>
    <dgm:cxn modelId="{291E90C3-80F8-4336-9331-6306B8513A53}" srcId="{CDD011C6-9B99-4707-BA94-D834AFB0698F}" destId="{9F5844B1-A167-495A-8750-DF522FD4CF88}" srcOrd="1" destOrd="0" parTransId="{DAB480A7-2881-4E58-AB8E-056E3884A06E}" sibTransId="{B8DE4283-FD08-43C0-8ACD-307967DB0301}"/>
    <dgm:cxn modelId="{23F723AE-3872-4024-920D-7BE5F41E277F}" type="presOf" srcId="{0F9667E4-D2C5-4171-947E-1E2D20B76D69}" destId="{D6D52636-462D-4934-BB46-A50A6277EB4D}" srcOrd="0" destOrd="0" presId="urn:microsoft.com/office/officeart/2005/8/layout/process5"/>
    <dgm:cxn modelId="{961285E9-AFD3-4A64-BB5F-4E506514A8DB}" type="presOf" srcId="{16DB3E43-C850-4C90-ABC6-6E75F5CCAF37}" destId="{D93CD4AA-5148-4358-A2E3-C3CC1918EEFC}" srcOrd="0" destOrd="0" presId="urn:microsoft.com/office/officeart/2005/8/layout/process5"/>
    <dgm:cxn modelId="{5C8E64B9-AE7D-435A-B878-87EB4CCCD7E6}" type="presOf" srcId="{9F5844B1-A167-495A-8750-DF522FD4CF88}" destId="{CBD56C0C-424A-4720-B510-4CE494525E76}" srcOrd="0" destOrd="0" presId="urn:microsoft.com/office/officeart/2005/8/layout/process5"/>
    <dgm:cxn modelId="{B60A4358-B389-4E01-AE52-41807ADC9A77}" type="presOf" srcId="{0B1E2F77-EF52-48D4-885E-20A802AD458D}" destId="{22652F13-38C3-407E-B055-2BFBA4CE9F74}" srcOrd="0" destOrd="0" presId="urn:microsoft.com/office/officeart/2005/8/layout/process5"/>
    <dgm:cxn modelId="{F6DC8334-869A-4A13-AEAC-2BE29939CA35}" srcId="{CDD011C6-9B99-4707-BA94-D834AFB0698F}" destId="{10C996CF-D4EC-404F-97B8-D5704894353B}" srcOrd="0" destOrd="0" parTransId="{025BC1C4-0A8F-43CD-B784-4D29DEB14508}" sibTransId="{666615B3-D121-4FE6-AC71-26517C099FB4}"/>
    <dgm:cxn modelId="{4B99B3A3-D588-4A37-ABDA-9045AD3A1F23}" type="presOf" srcId="{5BF47416-10DF-403C-B800-9F90C68E3087}" destId="{33942E62-C445-48CB-92D6-93E2C3E36FB4}" srcOrd="1" destOrd="0" presId="urn:microsoft.com/office/officeart/2005/8/layout/process5"/>
    <dgm:cxn modelId="{AE55A023-974C-4E36-9017-EA3F7886BB89}" type="presOf" srcId="{04438250-43D0-46C2-880D-19A5669EBFBD}" destId="{7CBEA1C3-CF80-4E4C-8138-CC51BD34A895}" srcOrd="1" destOrd="0" presId="urn:microsoft.com/office/officeart/2005/8/layout/process5"/>
    <dgm:cxn modelId="{9A3AF7EF-09E2-4C2A-A7A9-834AAF72EC96}" type="presParOf" srcId="{9DAA38F6-CA82-44EE-B35D-9476432B8D85}" destId="{83668E33-14AF-4019-84B5-4DFA0A7E9148}" srcOrd="0" destOrd="0" presId="urn:microsoft.com/office/officeart/2005/8/layout/process5"/>
    <dgm:cxn modelId="{2213334B-4AF5-4CE9-8F6A-DC12D4CBF2F4}" type="presParOf" srcId="{9DAA38F6-CA82-44EE-B35D-9476432B8D85}" destId="{E949A0DC-A5D1-4FB0-9472-8E0CD0C4A469}" srcOrd="1" destOrd="0" presId="urn:microsoft.com/office/officeart/2005/8/layout/process5"/>
    <dgm:cxn modelId="{1C1545DF-E244-475E-AE3D-4E032E28450D}" type="presParOf" srcId="{E949A0DC-A5D1-4FB0-9472-8E0CD0C4A469}" destId="{5F1BA085-A77A-4DEA-A2B7-554622260BFA}" srcOrd="0" destOrd="0" presId="urn:microsoft.com/office/officeart/2005/8/layout/process5"/>
    <dgm:cxn modelId="{71CE18FA-321E-4DDF-8376-3833E14AB4DA}" type="presParOf" srcId="{9DAA38F6-CA82-44EE-B35D-9476432B8D85}" destId="{CBD56C0C-424A-4720-B510-4CE494525E76}" srcOrd="2" destOrd="0" presId="urn:microsoft.com/office/officeart/2005/8/layout/process5"/>
    <dgm:cxn modelId="{26F43DB5-EFA4-4012-A06A-85577C45DCCE}" type="presParOf" srcId="{9DAA38F6-CA82-44EE-B35D-9476432B8D85}" destId="{E3F53D10-1CD3-43DB-885B-ACA9BA720CF9}" srcOrd="3" destOrd="0" presId="urn:microsoft.com/office/officeart/2005/8/layout/process5"/>
    <dgm:cxn modelId="{DD996063-B7F0-4790-9363-D2BC0A7891FB}" type="presParOf" srcId="{E3F53D10-1CD3-43DB-885B-ACA9BA720CF9}" destId="{8510E50E-2F50-406D-A5F5-FB851EC29AFF}" srcOrd="0" destOrd="0" presId="urn:microsoft.com/office/officeart/2005/8/layout/process5"/>
    <dgm:cxn modelId="{82DB3B3D-8A2A-4F4A-AC2F-6DE13864E55E}" type="presParOf" srcId="{9DAA38F6-CA82-44EE-B35D-9476432B8D85}" destId="{7ACF60EC-DA88-484B-B70F-8347C3C62D2C}" srcOrd="4" destOrd="0" presId="urn:microsoft.com/office/officeart/2005/8/layout/process5"/>
    <dgm:cxn modelId="{11CAB487-54D2-4B15-8297-D7023DC160EE}" type="presParOf" srcId="{9DAA38F6-CA82-44EE-B35D-9476432B8D85}" destId="{6425D5C2-ACB7-462E-81AF-915133437877}" srcOrd="5" destOrd="0" presId="urn:microsoft.com/office/officeart/2005/8/layout/process5"/>
    <dgm:cxn modelId="{E0873086-5CEF-4864-9920-1D4150111793}" type="presParOf" srcId="{6425D5C2-ACB7-462E-81AF-915133437877}" destId="{AF3B9D33-F6FB-4A38-B00A-BA9DB89BBE55}" srcOrd="0" destOrd="0" presId="urn:microsoft.com/office/officeart/2005/8/layout/process5"/>
    <dgm:cxn modelId="{C8EE1568-9449-49EB-820E-F9EA8361EF34}" type="presParOf" srcId="{9DAA38F6-CA82-44EE-B35D-9476432B8D85}" destId="{CD19500B-04F2-453D-84AC-D7FB3868688D}" srcOrd="6" destOrd="0" presId="urn:microsoft.com/office/officeart/2005/8/layout/process5"/>
    <dgm:cxn modelId="{680798BC-B505-430F-8B9B-89B69E21A2A0}" type="presParOf" srcId="{9DAA38F6-CA82-44EE-B35D-9476432B8D85}" destId="{D6D52636-462D-4934-BB46-A50A6277EB4D}" srcOrd="7" destOrd="0" presId="urn:microsoft.com/office/officeart/2005/8/layout/process5"/>
    <dgm:cxn modelId="{5C6A40DE-48DC-47CE-9865-676EC9275188}" type="presParOf" srcId="{D6D52636-462D-4934-BB46-A50A6277EB4D}" destId="{01F8582B-0B3D-4FA7-A0C0-CE8AF46414FE}" srcOrd="0" destOrd="0" presId="urn:microsoft.com/office/officeart/2005/8/layout/process5"/>
    <dgm:cxn modelId="{2423EA1B-4B8E-4D4D-9555-3F6C9306A850}" type="presParOf" srcId="{9DAA38F6-CA82-44EE-B35D-9476432B8D85}" destId="{C8AE3E89-6B5A-49EE-B60C-2D3D979621CF}" srcOrd="8" destOrd="0" presId="urn:microsoft.com/office/officeart/2005/8/layout/process5"/>
    <dgm:cxn modelId="{B0CD59F1-7ABA-4914-81F2-3863A8F4AC79}" type="presParOf" srcId="{9DAA38F6-CA82-44EE-B35D-9476432B8D85}" destId="{D93CD4AA-5148-4358-A2E3-C3CC1918EEFC}" srcOrd="9" destOrd="0" presId="urn:microsoft.com/office/officeart/2005/8/layout/process5"/>
    <dgm:cxn modelId="{57E9856B-B946-4B32-962A-8F939F0BF631}" type="presParOf" srcId="{D93CD4AA-5148-4358-A2E3-C3CC1918EEFC}" destId="{678246BE-E874-473D-B1EA-2A42D92A8F54}" srcOrd="0" destOrd="0" presId="urn:microsoft.com/office/officeart/2005/8/layout/process5"/>
    <dgm:cxn modelId="{0D0E8C00-3E97-40C3-849B-8452F39DCC10}" type="presParOf" srcId="{9DAA38F6-CA82-44EE-B35D-9476432B8D85}" destId="{424A922A-B5DE-4355-AFA6-DA2CF56F52AB}" srcOrd="10" destOrd="0" presId="urn:microsoft.com/office/officeart/2005/8/layout/process5"/>
    <dgm:cxn modelId="{958A41CD-CF55-4D09-98D0-9379B2AF73A5}" type="presParOf" srcId="{9DAA38F6-CA82-44EE-B35D-9476432B8D85}" destId="{2AF290E0-9FBB-4EA8-8011-43E246E349C6}" srcOrd="11" destOrd="0" presId="urn:microsoft.com/office/officeart/2005/8/layout/process5"/>
    <dgm:cxn modelId="{40B7CD4C-2787-4460-A183-D463856D3A34}" type="presParOf" srcId="{2AF290E0-9FBB-4EA8-8011-43E246E349C6}" destId="{7CBEA1C3-CF80-4E4C-8138-CC51BD34A895}" srcOrd="0" destOrd="0" presId="urn:microsoft.com/office/officeart/2005/8/layout/process5"/>
    <dgm:cxn modelId="{08FC656A-E45A-4C05-889F-F9547AADEC3C}" type="presParOf" srcId="{9DAA38F6-CA82-44EE-B35D-9476432B8D85}" destId="{0F07CE98-1E96-48DA-8844-F97118D971A4}" srcOrd="12" destOrd="0" presId="urn:microsoft.com/office/officeart/2005/8/layout/process5"/>
    <dgm:cxn modelId="{8DE2A6FD-87BE-4347-89A3-B896CD85284A}" type="presParOf" srcId="{9DAA38F6-CA82-44EE-B35D-9476432B8D85}" destId="{74F45803-2C6B-4562-A930-472117CF4CE3}" srcOrd="13" destOrd="0" presId="urn:microsoft.com/office/officeart/2005/8/layout/process5"/>
    <dgm:cxn modelId="{E825C5E4-70D6-4310-BF32-90E1AADF35D8}" type="presParOf" srcId="{74F45803-2C6B-4562-A930-472117CF4CE3}" destId="{06D171BB-8BE3-42E7-A737-BBB8C90BF8E5}" srcOrd="0" destOrd="0" presId="urn:microsoft.com/office/officeart/2005/8/layout/process5"/>
    <dgm:cxn modelId="{F1999061-A140-4D68-B24B-ED7B3B0E6D67}" type="presParOf" srcId="{9DAA38F6-CA82-44EE-B35D-9476432B8D85}" destId="{54A0CCA7-6D51-4AC3-B7D0-50C846E32206}" srcOrd="14" destOrd="0" presId="urn:microsoft.com/office/officeart/2005/8/layout/process5"/>
    <dgm:cxn modelId="{E4ED93B2-8206-49D1-8DFB-1FBDC436DF57}" type="presParOf" srcId="{9DAA38F6-CA82-44EE-B35D-9476432B8D85}" destId="{F2E640BD-4742-432B-8FE7-915638671C82}" srcOrd="15" destOrd="0" presId="urn:microsoft.com/office/officeart/2005/8/layout/process5"/>
    <dgm:cxn modelId="{67E5EC7E-D674-40CD-A5FF-C043CB1BBCF3}" type="presParOf" srcId="{F2E640BD-4742-432B-8FE7-915638671C82}" destId="{728228AA-910C-4B30-8F77-E06550A845A9}" srcOrd="0" destOrd="0" presId="urn:microsoft.com/office/officeart/2005/8/layout/process5"/>
    <dgm:cxn modelId="{B2F8FDC3-5EBF-4CC2-940B-2546804A473B}" type="presParOf" srcId="{9DAA38F6-CA82-44EE-B35D-9476432B8D85}" destId="{192610E2-83A3-4818-858D-C8CBB79EA715}" srcOrd="16" destOrd="0" presId="urn:microsoft.com/office/officeart/2005/8/layout/process5"/>
    <dgm:cxn modelId="{D294F0A7-92ED-4633-8ACD-F9BB7282BEA6}" type="presParOf" srcId="{9DAA38F6-CA82-44EE-B35D-9476432B8D85}" destId="{630462E1-C9E7-4050-BBCE-B6C32E0087CE}" srcOrd="17" destOrd="0" presId="urn:microsoft.com/office/officeart/2005/8/layout/process5"/>
    <dgm:cxn modelId="{93999544-C59C-48CD-8DB7-5613269ABC8F}" type="presParOf" srcId="{630462E1-C9E7-4050-BBCE-B6C32E0087CE}" destId="{33942E62-C445-48CB-92D6-93E2C3E36FB4}" srcOrd="0" destOrd="0" presId="urn:microsoft.com/office/officeart/2005/8/layout/process5"/>
    <dgm:cxn modelId="{7BC26CF0-04D3-44CE-928C-2351474FDE5D}" type="presParOf" srcId="{9DAA38F6-CA82-44EE-B35D-9476432B8D85}" destId="{22652F13-38C3-407E-B055-2BFBA4CE9F74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68E33-14AF-4019-84B5-4DFA0A7E9148}">
      <dsp:nvSpPr>
        <dsp:cNvPr id="0" name=""/>
        <dsp:cNvSpPr/>
      </dsp:nvSpPr>
      <dsp:spPr>
        <a:xfrm>
          <a:off x="2987" y="24115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Eggs in Feces</a:t>
          </a:r>
          <a:endParaRPr lang="en-US" sz="1600" kern="1200" dirty="0"/>
        </a:p>
      </dsp:txBody>
      <dsp:txXfrm>
        <a:off x="25945" y="47073"/>
        <a:ext cx="1260485" cy="737924"/>
      </dsp:txXfrm>
    </dsp:sp>
    <dsp:sp modelId="{E949A0DC-A5D1-4FB0-9472-8E0CD0C4A469}">
      <dsp:nvSpPr>
        <dsp:cNvPr id="0" name=""/>
        <dsp:cNvSpPr/>
      </dsp:nvSpPr>
      <dsp:spPr>
        <a:xfrm>
          <a:off x="1424352" y="254042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424352" y="318839"/>
        <a:ext cx="193870" cy="194393"/>
      </dsp:txXfrm>
    </dsp:sp>
    <dsp:sp modelId="{CBD56C0C-424A-4720-B510-4CE494525E76}">
      <dsp:nvSpPr>
        <dsp:cNvPr id="0" name=""/>
        <dsp:cNvSpPr/>
      </dsp:nvSpPr>
      <dsp:spPr>
        <a:xfrm>
          <a:off x="1831949" y="24115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Hatching in water</a:t>
          </a:r>
          <a:endParaRPr lang="en-US" sz="1600" kern="1200" dirty="0"/>
        </a:p>
      </dsp:txBody>
      <dsp:txXfrm>
        <a:off x="1854907" y="47073"/>
        <a:ext cx="1260485" cy="737924"/>
      </dsp:txXfrm>
    </dsp:sp>
    <dsp:sp modelId="{E3F53D10-1CD3-43DB-885B-ACA9BA720CF9}">
      <dsp:nvSpPr>
        <dsp:cNvPr id="0" name=""/>
        <dsp:cNvSpPr/>
      </dsp:nvSpPr>
      <dsp:spPr>
        <a:xfrm>
          <a:off x="3253314" y="254042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253314" y="318839"/>
        <a:ext cx="193870" cy="194393"/>
      </dsp:txXfrm>
    </dsp:sp>
    <dsp:sp modelId="{7ACF60EC-DA88-484B-B70F-8347C3C62D2C}">
      <dsp:nvSpPr>
        <dsp:cNvPr id="0" name=""/>
        <dsp:cNvSpPr/>
      </dsp:nvSpPr>
      <dsp:spPr>
        <a:xfrm>
          <a:off x="3660911" y="24115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Miracedium</a:t>
          </a:r>
          <a:endParaRPr lang="en-US" sz="1600" kern="1200" dirty="0"/>
        </a:p>
      </dsp:txBody>
      <dsp:txXfrm>
        <a:off x="3683869" y="47073"/>
        <a:ext cx="1260485" cy="737924"/>
      </dsp:txXfrm>
    </dsp:sp>
    <dsp:sp modelId="{6425D5C2-ACB7-462E-81AF-915133437877}">
      <dsp:nvSpPr>
        <dsp:cNvPr id="0" name=""/>
        <dsp:cNvSpPr/>
      </dsp:nvSpPr>
      <dsp:spPr>
        <a:xfrm>
          <a:off x="5082275" y="254042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082275" y="318839"/>
        <a:ext cx="193870" cy="194393"/>
      </dsp:txXfrm>
    </dsp:sp>
    <dsp:sp modelId="{CD19500B-04F2-453D-84AC-D7FB3868688D}">
      <dsp:nvSpPr>
        <dsp:cNvPr id="0" name=""/>
        <dsp:cNvSpPr/>
      </dsp:nvSpPr>
      <dsp:spPr>
        <a:xfrm>
          <a:off x="5489872" y="24115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Snail</a:t>
          </a:r>
          <a:endParaRPr lang="en-US" sz="1600" kern="1200" dirty="0"/>
        </a:p>
      </dsp:txBody>
      <dsp:txXfrm>
        <a:off x="5512830" y="47073"/>
        <a:ext cx="1260485" cy="737924"/>
      </dsp:txXfrm>
    </dsp:sp>
    <dsp:sp modelId="{D6D52636-462D-4934-BB46-A50A6277EB4D}">
      <dsp:nvSpPr>
        <dsp:cNvPr id="0" name=""/>
        <dsp:cNvSpPr/>
      </dsp:nvSpPr>
      <dsp:spPr>
        <a:xfrm rot="5400000">
          <a:off x="6004594" y="899404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6045877" y="922919"/>
        <a:ext cx="194393" cy="193870"/>
      </dsp:txXfrm>
    </dsp:sp>
    <dsp:sp modelId="{C8AE3E89-6B5A-49EE-B60C-2D3D979621CF}">
      <dsp:nvSpPr>
        <dsp:cNvPr id="0" name=""/>
        <dsp:cNvSpPr/>
      </dsp:nvSpPr>
      <dsp:spPr>
        <a:xfrm>
          <a:off x="5489872" y="1330517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Development</a:t>
          </a:r>
          <a:endParaRPr lang="en-US" sz="1600" kern="1200" dirty="0"/>
        </a:p>
      </dsp:txBody>
      <dsp:txXfrm>
        <a:off x="5512830" y="1353475"/>
        <a:ext cx="1260485" cy="737924"/>
      </dsp:txXfrm>
    </dsp:sp>
    <dsp:sp modelId="{D93CD4AA-5148-4358-A2E3-C3CC1918EEFC}">
      <dsp:nvSpPr>
        <dsp:cNvPr id="0" name=""/>
        <dsp:cNvSpPr/>
      </dsp:nvSpPr>
      <dsp:spPr>
        <a:xfrm rot="10800000">
          <a:off x="5097952" y="1560443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5181039" y="1625240"/>
        <a:ext cx="193870" cy="194393"/>
      </dsp:txXfrm>
    </dsp:sp>
    <dsp:sp modelId="{424A922A-B5DE-4355-AFA6-DA2CF56F52AB}">
      <dsp:nvSpPr>
        <dsp:cNvPr id="0" name=""/>
        <dsp:cNvSpPr/>
      </dsp:nvSpPr>
      <dsp:spPr>
        <a:xfrm>
          <a:off x="3660911" y="1330517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Cercariae</a:t>
          </a:r>
          <a:endParaRPr lang="en-US" sz="1600" kern="1200" dirty="0"/>
        </a:p>
      </dsp:txBody>
      <dsp:txXfrm>
        <a:off x="3683869" y="1353475"/>
        <a:ext cx="1260485" cy="737924"/>
      </dsp:txXfrm>
    </dsp:sp>
    <dsp:sp modelId="{2AF290E0-9FBB-4EA8-8011-43E246E349C6}">
      <dsp:nvSpPr>
        <dsp:cNvPr id="0" name=""/>
        <dsp:cNvSpPr/>
      </dsp:nvSpPr>
      <dsp:spPr>
        <a:xfrm rot="10800000">
          <a:off x="3268990" y="1560443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352077" y="1625240"/>
        <a:ext cx="193870" cy="194393"/>
      </dsp:txXfrm>
    </dsp:sp>
    <dsp:sp modelId="{0F07CE98-1E96-48DA-8844-F97118D971A4}">
      <dsp:nvSpPr>
        <dsp:cNvPr id="0" name=""/>
        <dsp:cNvSpPr/>
      </dsp:nvSpPr>
      <dsp:spPr>
        <a:xfrm>
          <a:off x="1831949" y="1330517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Water</a:t>
          </a:r>
          <a:endParaRPr lang="en-US" sz="1600" kern="1200" dirty="0"/>
        </a:p>
      </dsp:txBody>
      <dsp:txXfrm>
        <a:off x="1854907" y="1353475"/>
        <a:ext cx="1260485" cy="737924"/>
      </dsp:txXfrm>
    </dsp:sp>
    <dsp:sp modelId="{74F45803-2C6B-4562-A930-472117CF4CE3}">
      <dsp:nvSpPr>
        <dsp:cNvPr id="0" name=""/>
        <dsp:cNvSpPr/>
      </dsp:nvSpPr>
      <dsp:spPr>
        <a:xfrm rot="10800000">
          <a:off x="1440029" y="1560443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523116" y="1625240"/>
        <a:ext cx="193870" cy="194393"/>
      </dsp:txXfrm>
    </dsp:sp>
    <dsp:sp modelId="{54A0CCA7-6D51-4AC3-B7D0-50C846E32206}">
      <dsp:nvSpPr>
        <dsp:cNvPr id="0" name=""/>
        <dsp:cNvSpPr/>
      </dsp:nvSpPr>
      <dsp:spPr>
        <a:xfrm>
          <a:off x="2987" y="1330517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New host</a:t>
          </a:r>
          <a:endParaRPr lang="en-US" sz="1600" kern="1200" dirty="0"/>
        </a:p>
      </dsp:txBody>
      <dsp:txXfrm>
        <a:off x="25945" y="1353475"/>
        <a:ext cx="1260485" cy="737924"/>
      </dsp:txXfrm>
    </dsp:sp>
    <dsp:sp modelId="{F2E640BD-4742-432B-8FE7-915638671C82}">
      <dsp:nvSpPr>
        <dsp:cNvPr id="0" name=""/>
        <dsp:cNvSpPr/>
      </dsp:nvSpPr>
      <dsp:spPr>
        <a:xfrm rot="5400000">
          <a:off x="517710" y="2205805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558993" y="2229320"/>
        <a:ext cx="194393" cy="193870"/>
      </dsp:txXfrm>
    </dsp:sp>
    <dsp:sp modelId="{192610E2-83A3-4818-858D-C8CBB79EA715}">
      <dsp:nvSpPr>
        <dsp:cNvPr id="0" name=""/>
        <dsp:cNvSpPr/>
      </dsp:nvSpPr>
      <dsp:spPr>
        <a:xfrm>
          <a:off x="2987" y="2636918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Blood circulation</a:t>
          </a:r>
          <a:endParaRPr lang="en-US" sz="1600" kern="1200" dirty="0"/>
        </a:p>
      </dsp:txBody>
      <dsp:txXfrm>
        <a:off x="25945" y="2659876"/>
        <a:ext cx="1260485" cy="737924"/>
      </dsp:txXfrm>
    </dsp:sp>
    <dsp:sp modelId="{630462E1-C9E7-4050-BBCE-B6C32E0087CE}">
      <dsp:nvSpPr>
        <dsp:cNvPr id="0" name=""/>
        <dsp:cNvSpPr/>
      </dsp:nvSpPr>
      <dsp:spPr>
        <a:xfrm>
          <a:off x="1424352" y="2866844"/>
          <a:ext cx="276957" cy="323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424352" y="2931641"/>
        <a:ext cx="193870" cy="194393"/>
      </dsp:txXfrm>
    </dsp:sp>
    <dsp:sp modelId="{22652F13-38C3-407E-B055-2BFBA4CE9F74}">
      <dsp:nvSpPr>
        <dsp:cNvPr id="0" name=""/>
        <dsp:cNvSpPr/>
      </dsp:nvSpPr>
      <dsp:spPr>
        <a:xfrm>
          <a:off x="1831949" y="2636918"/>
          <a:ext cx="1306401" cy="783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Nasal veins</a:t>
          </a:r>
          <a:endParaRPr lang="en-US" sz="1600" kern="1200" dirty="0"/>
        </a:p>
      </dsp:txBody>
      <dsp:txXfrm>
        <a:off x="1854907" y="2659876"/>
        <a:ext cx="1260485" cy="737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945C-A567-45ED-AD17-584D0F44D097}" type="datetimeFigureOut">
              <a:rPr lang="en-US" smtClean="0"/>
              <a:pPr/>
              <a:t>5/25/2020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707CD-8C8B-4E4F-80A1-A6CA759B19F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02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2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28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229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1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0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54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17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4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0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1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Pallav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hekhar</a:t>
            </a:r>
            <a:endParaRPr lang="en-US" dirty="0" smtClean="0"/>
          </a:p>
          <a:p>
            <a:r>
              <a:rPr lang="en-US" dirty="0" err="1" smtClean="0"/>
              <a:t>Asstt</a:t>
            </a:r>
            <a:r>
              <a:rPr lang="en-US" dirty="0" smtClean="0"/>
              <a:t>. Professor</a:t>
            </a:r>
          </a:p>
          <a:p>
            <a:r>
              <a:rPr lang="en-US" dirty="0" smtClean="0"/>
              <a:t>Veterinary Medicine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81200" y="2667000"/>
            <a:ext cx="495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                   </a:t>
            </a:r>
            <a:r>
              <a:rPr lang="en-US" sz="3200" b="1" dirty="0" err="1" smtClean="0"/>
              <a:t>Shistosomosis</a:t>
            </a:r>
            <a:endParaRPr lang="en-IN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5943600"/>
            <a:ext cx="920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UNIT-6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Chemical Control: Copper sulphate, Sodium </a:t>
            </a:r>
            <a:r>
              <a:rPr lang="en-IN" smtClean="0"/>
              <a:t>pentachlorphenate</a:t>
            </a:r>
            <a:endParaRPr lang="en-IN" dirty="0"/>
          </a:p>
          <a:p>
            <a:r>
              <a:rPr lang="en-IN" dirty="0" smtClean="0"/>
              <a:t>Biological Control: Soap berry, </a:t>
            </a:r>
            <a:r>
              <a:rPr lang="en-IN" dirty="0" err="1" smtClean="0"/>
              <a:t>Shikakais</a:t>
            </a:r>
            <a:r>
              <a:rPr lang="en-IN" dirty="0" smtClean="0"/>
              <a:t> plant growth.</a:t>
            </a:r>
          </a:p>
          <a:p>
            <a:r>
              <a:rPr lang="en-IN" dirty="0" smtClean="0"/>
              <a:t>Larvae of </a:t>
            </a:r>
            <a:r>
              <a:rPr lang="en-IN" dirty="0" err="1" smtClean="0"/>
              <a:t>Sciomyzid</a:t>
            </a:r>
            <a:r>
              <a:rPr lang="en-IN" dirty="0" smtClean="0"/>
              <a:t> fly can kill </a:t>
            </a:r>
            <a:r>
              <a:rPr lang="en-IN" dirty="0" err="1" smtClean="0"/>
              <a:t>planorbid</a:t>
            </a:r>
            <a:r>
              <a:rPr lang="en-IN" dirty="0" smtClean="0"/>
              <a:t> snails</a:t>
            </a:r>
          </a:p>
          <a:p>
            <a:r>
              <a:rPr lang="en-IN" dirty="0" smtClean="0"/>
              <a:t>Rearing of ducks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135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Nasa/</a:t>
            </a:r>
            <a:r>
              <a:rPr lang="en-IN" dirty="0" err="1" smtClean="0"/>
              <a:t>Nakra</a:t>
            </a:r>
            <a:r>
              <a:rPr lang="en-IN" dirty="0" smtClean="0"/>
              <a:t>/</a:t>
            </a:r>
            <a:r>
              <a:rPr lang="en-IN" dirty="0" err="1" smtClean="0"/>
              <a:t>Sunsunna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Trematodal</a:t>
            </a:r>
            <a:r>
              <a:rPr lang="en-IN" dirty="0" smtClean="0"/>
              <a:t> infection</a:t>
            </a:r>
          </a:p>
          <a:p>
            <a:endParaRPr lang="en-IN" dirty="0"/>
          </a:p>
          <a:p>
            <a:r>
              <a:rPr lang="en-IN" dirty="0" smtClean="0"/>
              <a:t>Host: Cattle, Sheep, Goat, Pigs, Dogs and man</a:t>
            </a:r>
          </a:p>
          <a:p>
            <a:endParaRPr lang="en-IN" dirty="0"/>
          </a:p>
          <a:p>
            <a:r>
              <a:rPr lang="en-IN" dirty="0" smtClean="0"/>
              <a:t>In human the infection is known as </a:t>
            </a:r>
            <a:r>
              <a:rPr lang="en-IN" dirty="0" err="1" smtClean="0"/>
              <a:t>Bilharziasis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18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Species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Shistosoma</a:t>
            </a:r>
            <a:r>
              <a:rPr lang="en-IN" dirty="0" smtClean="0"/>
              <a:t> </a:t>
            </a:r>
            <a:r>
              <a:rPr lang="en-IN" dirty="0" err="1" smtClean="0"/>
              <a:t>bovis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err="1" smtClean="0"/>
              <a:t>Schistosoma</a:t>
            </a:r>
            <a:r>
              <a:rPr lang="en-IN" dirty="0" smtClean="0"/>
              <a:t> </a:t>
            </a:r>
            <a:r>
              <a:rPr lang="en-IN" dirty="0" err="1" smtClean="0"/>
              <a:t>indicum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err="1" smtClean="0"/>
              <a:t>Schistosoma</a:t>
            </a:r>
            <a:r>
              <a:rPr lang="en-IN" dirty="0" smtClean="0"/>
              <a:t> </a:t>
            </a:r>
            <a:r>
              <a:rPr lang="en-IN" dirty="0" err="1" smtClean="0"/>
              <a:t>nasalis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176865" y="5334000"/>
            <a:ext cx="590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Snail- </a:t>
            </a:r>
            <a:r>
              <a:rPr lang="en-IN" b="1" dirty="0" err="1" smtClean="0"/>
              <a:t>Indoplanorbis</a:t>
            </a:r>
            <a:r>
              <a:rPr lang="en-IN" b="1" dirty="0" smtClean="0"/>
              <a:t> </a:t>
            </a:r>
            <a:r>
              <a:rPr lang="en-IN" b="1" dirty="0" err="1" smtClean="0"/>
              <a:t>exutus</a:t>
            </a:r>
            <a:r>
              <a:rPr lang="en-IN" b="1" dirty="0" smtClean="0"/>
              <a:t>- Intermediate host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97481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Life Cycle-Indirect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276376"/>
              </p:ext>
            </p:extLst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938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Clinical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Rhinitis</a:t>
            </a:r>
          </a:p>
          <a:p>
            <a:r>
              <a:rPr lang="en-IN" dirty="0" smtClean="0"/>
              <a:t>Sneezing</a:t>
            </a:r>
          </a:p>
          <a:p>
            <a:r>
              <a:rPr lang="en-IN" dirty="0" smtClean="0"/>
              <a:t>Snoring sound</a:t>
            </a:r>
          </a:p>
          <a:p>
            <a:r>
              <a:rPr lang="en-IN" dirty="0" smtClean="0"/>
              <a:t>Abscess on mucous membrane</a:t>
            </a:r>
          </a:p>
          <a:p>
            <a:r>
              <a:rPr lang="en-IN" dirty="0" smtClean="0"/>
              <a:t>Development of fibrous tissue</a:t>
            </a:r>
          </a:p>
          <a:p>
            <a:r>
              <a:rPr lang="en-IN" dirty="0" smtClean="0"/>
              <a:t>Cauliflower like growth in nasal passage</a:t>
            </a:r>
          </a:p>
          <a:p>
            <a:r>
              <a:rPr lang="en-IN" dirty="0" smtClean="0"/>
              <a:t>Nasal </a:t>
            </a:r>
            <a:r>
              <a:rPr lang="en-IN" dirty="0" err="1" smtClean="0"/>
              <a:t>garnuloma</a:t>
            </a:r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449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Human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2920065"/>
          </a:xfrm>
        </p:spPr>
        <p:txBody>
          <a:bodyPr>
            <a:normAutofit/>
          </a:bodyPr>
          <a:lstStyle/>
          <a:p>
            <a:r>
              <a:rPr lang="en-IN" sz="3600" dirty="0" err="1" smtClean="0"/>
              <a:t>Swimmers's</a:t>
            </a:r>
            <a:r>
              <a:rPr lang="en-IN" sz="3600" dirty="0" smtClean="0"/>
              <a:t> itch</a:t>
            </a:r>
          </a:p>
          <a:p>
            <a:r>
              <a:rPr lang="en-IN" sz="3600" dirty="0" smtClean="0"/>
              <a:t>Hunter's itch</a:t>
            </a:r>
          </a:p>
          <a:p>
            <a:r>
              <a:rPr lang="en-IN" sz="3600" dirty="0" smtClean="0"/>
              <a:t>Rice paddy itch</a:t>
            </a:r>
          </a:p>
          <a:p>
            <a:r>
              <a:rPr lang="en-IN" sz="3600" dirty="0" smtClean="0"/>
              <a:t>Lake side itch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03255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1777065"/>
          </a:xfrm>
        </p:spPr>
        <p:txBody>
          <a:bodyPr/>
          <a:lstStyle/>
          <a:p>
            <a:r>
              <a:rPr lang="en-IN" dirty="0" smtClean="0"/>
              <a:t>Clinical Signs</a:t>
            </a:r>
          </a:p>
          <a:p>
            <a:r>
              <a:rPr lang="en-IN" dirty="0" err="1" smtClean="0"/>
              <a:t>Fecal</a:t>
            </a:r>
            <a:r>
              <a:rPr lang="en-IN" dirty="0" smtClean="0"/>
              <a:t> examination</a:t>
            </a:r>
          </a:p>
          <a:p>
            <a:r>
              <a:rPr lang="en-IN" dirty="0" smtClean="0"/>
              <a:t>Nasal discharge examination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323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Schistosomiasis, Animals | SpringerLin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38814" y="2490788"/>
            <a:ext cx="2674310" cy="3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97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Tartaemetic</a:t>
            </a:r>
            <a:r>
              <a:rPr lang="en-IN" dirty="0" smtClean="0"/>
              <a:t> </a:t>
            </a:r>
          </a:p>
          <a:p>
            <a:r>
              <a:rPr lang="en-IN" dirty="0" smtClean="0"/>
              <a:t>Sodium antimony </a:t>
            </a:r>
            <a:r>
              <a:rPr lang="en-IN" dirty="0" err="1" smtClean="0"/>
              <a:t>tartarate</a:t>
            </a:r>
            <a:endParaRPr lang="en-IN" dirty="0" smtClean="0"/>
          </a:p>
          <a:p>
            <a:r>
              <a:rPr lang="en-IN" dirty="0" err="1" smtClean="0"/>
              <a:t>Anthiomaline</a:t>
            </a:r>
            <a:r>
              <a:rPr lang="en-IN" dirty="0" smtClean="0"/>
              <a:t> 1.7mg per kg </a:t>
            </a:r>
          </a:p>
          <a:p>
            <a:r>
              <a:rPr lang="en-IN" dirty="0" err="1" smtClean="0"/>
              <a:t>Praziquantel</a:t>
            </a:r>
            <a:r>
              <a:rPr lang="en-IN" dirty="0" smtClean="0"/>
              <a:t> @ 25mg/kg body weight orally for 3 days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9199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10954</TotalTime>
  <Words>157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Garamond</vt:lpstr>
      <vt:lpstr>Organic</vt:lpstr>
      <vt:lpstr> </vt:lpstr>
      <vt:lpstr>Nasa/Nakra/Sunsunna</vt:lpstr>
      <vt:lpstr>Species</vt:lpstr>
      <vt:lpstr>Life Cycle-Indirect</vt:lpstr>
      <vt:lpstr>Clinical Signs</vt:lpstr>
      <vt:lpstr>Human</vt:lpstr>
      <vt:lpstr>Diagnosis</vt:lpstr>
      <vt:lpstr>PowerPoint Presentation</vt:lpstr>
      <vt:lpstr>Treatment</vt:lpstr>
      <vt:lpstr>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Parasitic Diseases VEP-511</dc:title>
  <dc:creator>acer</dc:creator>
  <cp:lastModifiedBy>Windows User</cp:lastModifiedBy>
  <cp:revision>328</cp:revision>
  <dcterms:created xsi:type="dcterms:W3CDTF">2006-08-16T00:00:00Z</dcterms:created>
  <dcterms:modified xsi:type="dcterms:W3CDTF">2020-05-25T16:49:45Z</dcterms:modified>
</cp:coreProperties>
</file>