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dirty="0" smtClean="0">
                <a:latin typeface="Arial" pitchFamily="34" charset="0"/>
                <a:cs typeface="Arial" pitchFamily="34" charset="0"/>
              </a:rPr>
              <a:t>Semen Dynamics</a:t>
            </a:r>
            <a:endParaRPr lang="en-US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7848600" cy="17526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Dr. Pramod Kumar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Department of Veterinary Physiology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BVC, Patna</a:t>
            </a:r>
            <a:endParaRPr lang="en-US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15290"/>
            <a:ext cx="8153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Protein tyrosine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phosphorylation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mediates a variety of cellular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function and the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increase in protein tyrosine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phosphorylation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is dependent on the presence of BSA, Ca and NaHCO3 in the medium. The role of protein tyrosine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phosphorylation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in sperm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capacitation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is regulated through a PK- A.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Intracellular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pH - The pH increase during sperm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capacitation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is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done by heparin.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82296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Membrane potential 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Capacitation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is accompanied by the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hyperpolarization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of the sperm plasma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membrane and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is due to enhanced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potassium permeability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Free radicals - The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free radicals has a role in sperm lipid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peroxidation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and sperm viability.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Superoxide anion cause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capacitation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hyperactivation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the spermatozoa.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Reactive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oxygen regulate protein tyrosine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phosphorylation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of several protein.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229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Heparin </a:t>
            </a:r>
            <a:endParaRPr lang="en-US" sz="2800" u="sng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Bovine in-vitro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sperm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capacitation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can be accomplished in media containing heparin.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active capacitating agent in the oviduct fluid is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heparin-like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glycosaminoglycan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This may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promote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capacitation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by binding to and removing seminal plasma protein.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Heparin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increases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cAMP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synthesis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elevate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pH and regulate the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capacitation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-associated changes.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305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Glucose has inhibitory or stimulatory action on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capacitation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is controversial and is species dependent. In bovine, glucose inhibits heparin-induced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capacitation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in-vitro.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Capacitation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medium for mouse sperm, which contains glucose has no inhibitory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effects.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219200"/>
            <a:ext cx="8229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Capacitation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It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is a process that allows the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acrosome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reaction to occur,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so,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the sperm can penetrate the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zona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pellucida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of the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oocyte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physiological changes that confer on the sperm the ability to fertilize are called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Capacitation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7924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After leaving the testis, mammalian spermatozoa are morphologically differentiated but have acquired neither progressive motility nor the ability to fertilize a metaphase II arrested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egg. During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epididymal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transit, sperm acquire the ability to move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progressively,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but they are still fertilization incompetent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Fertilization capacity is gained after residence in the female tract for a finite time.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8001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Capacitation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is also correlated with changes in sperm motility patterns, designated as sperm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hyperactivation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Capacitation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causes head changes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acrosome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reaction) and tail changes (motility changes).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Capacitation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consists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two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components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571500" indent="-571500" algn="just">
              <a:lnSpc>
                <a:spcPct val="150000"/>
              </a:lnSpc>
              <a:buAutoNum type="romanLcParenBoth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first phase is referred to as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capacitation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71500" indent="-571500" algn="just">
              <a:lnSpc>
                <a:spcPct val="150000"/>
              </a:lnSpc>
              <a:buAutoNum type="romanLcParenBoth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second phase is referred to as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acrosome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reaction(AR).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959108"/>
            <a:ext cx="7924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Sperm tail changes after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capacitation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Cause of sperm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capacitation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- In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vivo,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the oviduct and uterus fluids capacitate the spermatozoa in different animals. In vitro, both caudal or ejaculated sperm capacitate when incubate under a variety of conditions in defined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media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81534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In-vitro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Sperm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capacitation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The sperm cell is programmed to undergo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capacitation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when it is incubated in the appropriate medium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Role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of media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constituents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like,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Serum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albumin, Calcium, Bicarbonate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Effectors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and intracellular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messengers as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Cyclic AMP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metabolism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Protein tyrosine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phosphrylation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Ejaculated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spermatozoa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- contains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decapacitated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agent.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80621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Events in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Capacitation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Decapacitation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factor removal – Time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dependent and are induced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by binding of a capacitating agent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Glycosaminoglycans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- heparin or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heparan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sulfate – Components of extracellular matrix of uterine and oviduct cells – Induced by cholesterol removal • Acceptor is albumin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52400"/>
            <a:ext cx="82296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Role of media constituents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- Serum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albumin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(BSA)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during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in-vitro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capacitation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remove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cholestrol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from sperm plasma membrane.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Calcium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Increase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in intracellular Ca during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capacitation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Ca capacitate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sperm with heparin requires extracellular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calcium which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decline the time required for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capacitation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increases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Bicarbonate: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Transmembrane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movement of HCO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responsible for increase in intracellular pH that is observed during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capacitation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152400"/>
            <a:ext cx="82296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Intracellular second messengers </a:t>
            </a:r>
            <a:endParaRPr lang="en-US" sz="2800" u="sng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800" u="sng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Intracellular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messenger mediating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capacitation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will be considered from two respective. The regulatory system appears to be common among different species. The regulatory process may be unique to one or more species.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Cyclic AMP metabolism: The protein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kinase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 (PK-A) activity increases during sperm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capacitation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as a result of elevation intracellular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cAMP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The mode of regulation of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cAMP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metabolism during sperm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capacitation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may be integrated with changes in Ca and HCO3 movement.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624</Words>
  <Application>Microsoft Office PowerPoint</Application>
  <PresentationFormat>On-screen Show (4:3)</PresentationFormat>
  <Paragraphs>38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Semen Dynamics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Semen Dynamics - I</dc:title>
  <dc:creator>Aranay</dc:creator>
  <cp:lastModifiedBy>Hp</cp:lastModifiedBy>
  <cp:revision>12</cp:revision>
  <dcterms:created xsi:type="dcterms:W3CDTF">2006-08-16T00:00:00Z</dcterms:created>
  <dcterms:modified xsi:type="dcterms:W3CDTF">2020-05-12T08:13:27Z</dcterms:modified>
</cp:coreProperties>
</file>