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57" r:id="rId4"/>
    <p:sldId id="258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649D91B4-E1F7-46DD-893B-FE7972D0D77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11-05-2020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41073E68-8565-4694-B0C2-9A0DF71FA9B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606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9F1CC527-0269-4AED-8A47-E05FE9FEA6A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11-05-2020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9939E76B-41FE-4929-B375-9A53834AD18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085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C144F800-3DEA-4C8A-98BB-BC3656CCBD4A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11-05-2020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AF65AC0F-91C5-46C2-B225-24384B74CAE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558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070D9A70-C4B8-4E3C-83C3-D9D059AAB57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11-05-2020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DC5B9D90-C762-47B9-B47B-D673EBFB6E6C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565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F034ECE9-4F8D-4B04-A739-32130D3E4B8D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11-05-2020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F7E65987-62EF-44A8-A9D8-7A0C9A93628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499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969F7B01-D4D6-4056-A0BE-24544EEAE8BD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11-05-2020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11134CBE-27B0-4FA1-A113-827D542C0896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77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5D48A233-3953-4715-9A8C-D6730D441E5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11-05-2020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F6CF9E2C-70E7-41F0-B7C1-378614DD16EA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212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A7A22C85-D277-41B3-9BEF-F9FFB5937EAE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11-05-2020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E2B15E8F-E54B-4C0D-B907-2740BD45569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8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09D56BA3-9FDB-4160-9200-734BC6E4AF07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11-05-2020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D32D1957-E787-41D8-B367-8E155B7A6AB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24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BE6A275B-98F3-4ABB-B8F3-7E73F6EB2894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11-05-2020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4EF8235B-174B-4561-A39E-6B19C7D21BC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2025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C73B9F88-728D-4996-A4D7-EBCECF5FBCB5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11-05-2020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95EEB247-A206-4C58-B6A0-4711F468064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5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I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685800">
              <a:defRPr/>
            </a:pPr>
            <a:fld id="{7D7CC63F-34DB-45C7-95D4-CACF0B81B563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11-05-2020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685800">
              <a:defRPr/>
            </a:pPr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685800">
              <a:defRPr/>
            </a:pPr>
            <a:fld id="{27E09EB8-8FDC-4185-9A96-171C9BAE875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90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667941"/>
          </a:xfrm>
          <a:blipFill dpi="0" rotWithShape="0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en-IN" altLang="en-US" sz="1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BIHAR ANIMAL SCIENCES UNIVERSITY, PATNA, BIHAR</a:t>
            </a:r>
            <a:br>
              <a:rPr lang="en-IN" altLang="en-US" sz="1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altLang="en-US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Bihar</a:t>
            </a:r>
            <a:r>
              <a:rPr lang="en-IN" alt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Veterinary College, Patna</a:t>
            </a:r>
            <a:endParaRPr lang="en-IN" altLang="en-US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241" y="871538"/>
            <a:ext cx="1282303" cy="1114425"/>
          </a:xfrm>
        </p:spPr>
      </p:pic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241" y="871538"/>
            <a:ext cx="1102519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1191816" y="3505416"/>
            <a:ext cx="676036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IN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Speaker: </a:t>
            </a:r>
            <a:r>
              <a:rPr lang="en-IN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Ramesh Kumar Singh</a:t>
            </a:r>
          </a:p>
          <a:p>
            <a:pPr algn="ctr" defTabSz="6858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IN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Professor cum Jr. Scientist </a:t>
            </a:r>
          </a:p>
          <a:p>
            <a:pPr algn="ctr" defTabSz="6858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IN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 </a:t>
            </a:r>
            <a:r>
              <a:rPr lang="en-IN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Animal Genetics </a:t>
            </a:r>
            <a:r>
              <a:rPr lang="en-IN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IN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Breeding </a:t>
            </a:r>
          </a:p>
          <a:p>
            <a:pPr algn="ctr" defTabSz="6858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IN" alt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Bihar Veterinary College, Patna</a:t>
            </a:r>
            <a:endParaRPr lang="en-IN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3914" y="2686965"/>
            <a:ext cx="7017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Tandem Method</a:t>
            </a:r>
            <a:endParaRPr lang="en-I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28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Tandem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Tandem selection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is a multi-trait method of artificial selection in which useful traits are selected for sequentially. it means selection for one trait is followed by selection for another trait. </a:t>
            </a:r>
          </a:p>
          <a:p>
            <a:pPr algn="just">
              <a:buNone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All </a:t>
            </a: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selection pressure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is put on a single trait of interest until the performance of the herd reaches a level that the breeder desires, at which point another trait upon which to focus selection is chosen.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For instance, if we wish to improve genetically through selection more than one traits viz. increase in milk yield and milk fat content in cows via tandem selection. </a:t>
            </a:r>
          </a:p>
          <a:p>
            <a:pPr algn="just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A breeder may put all emphasis on improving milk yield until a target level for milk yield choice is attained at a satisfactory level.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Contd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At that point, the breeder realizes that performance in another trait, such as fat content needs improvement  and subsequently changes selection focus from milk yield to fat content.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Disadvantages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This method has a tendency for the last trait to be lost as the next is being selected.</a:t>
            </a: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This method is rarely used in a strict sense because selection on one trait often produces unfavorable change in correlated traits.</a:t>
            </a: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As a result, maintaining acceptable production levels for all traits is difficult with this meth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od. 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Contd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The single scenario where this method is used considerably is for cases where some animals are culled at weaning and then the remaining group is culled further at a year of age.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225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1_Office Theme</vt:lpstr>
      <vt:lpstr>BIHAR ANIMAL SCIENCES UNIVERSITY, PATNA, BIHAR Bihar Veterinary College, Patna</vt:lpstr>
      <vt:lpstr>Tandem Method</vt:lpstr>
      <vt:lpstr>PowerPoint Presentation</vt:lpstr>
      <vt:lpstr>Contd…</vt:lpstr>
      <vt:lpstr>Disadvantages</vt:lpstr>
      <vt:lpstr>Contd…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Tandem selection Method</dc:title>
  <dc:creator>windows</dc:creator>
  <cp:lastModifiedBy>HP</cp:lastModifiedBy>
  <cp:revision>7</cp:revision>
  <dcterms:created xsi:type="dcterms:W3CDTF">2006-08-16T00:00:00Z</dcterms:created>
  <dcterms:modified xsi:type="dcterms:W3CDTF">2020-05-11T05:49:03Z</dcterms:modified>
</cp:coreProperties>
</file>