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56" r:id="rId2"/>
    <p:sldId id="476" r:id="rId3"/>
    <p:sldId id="538" r:id="rId4"/>
    <p:sldId id="477" r:id="rId5"/>
    <p:sldId id="478" r:id="rId6"/>
    <p:sldId id="459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33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8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0A7B5-3DA2-45F9-937C-85E994F8A3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4F60C46-A471-4E2B-96F8-42D233E72323}">
      <dgm:prSet phldrT="[Text]"/>
      <dgm:spPr/>
      <dgm:t>
        <a:bodyPr/>
        <a:lstStyle/>
        <a:p>
          <a:r>
            <a:rPr lang="en-IN" dirty="0" smtClean="0"/>
            <a:t>Sheep &amp; Goat</a:t>
          </a:r>
          <a:endParaRPr lang="en-IN" dirty="0"/>
        </a:p>
      </dgm:t>
    </dgm:pt>
    <dgm:pt modelId="{C0947A29-4B65-44C7-8FD9-7A7C68756ACE}" type="parTrans" cxnId="{1A81B370-BB8F-4A9A-807C-79F883666E9F}">
      <dgm:prSet/>
      <dgm:spPr/>
      <dgm:t>
        <a:bodyPr/>
        <a:lstStyle/>
        <a:p>
          <a:endParaRPr lang="en-IN"/>
        </a:p>
      </dgm:t>
    </dgm:pt>
    <dgm:pt modelId="{572DCCFE-720B-4F70-952F-FD77135FCACF}" type="sibTrans" cxnId="{1A81B370-BB8F-4A9A-807C-79F883666E9F}">
      <dgm:prSet/>
      <dgm:spPr/>
      <dgm:t>
        <a:bodyPr/>
        <a:lstStyle/>
        <a:p>
          <a:endParaRPr lang="en-IN"/>
        </a:p>
      </dgm:t>
    </dgm:pt>
    <dgm:pt modelId="{849F0793-4158-4C10-B016-DB49C603DDAF}">
      <dgm:prSet phldrT="[Text]"/>
      <dgm:spPr/>
      <dgm:t>
        <a:bodyPr/>
        <a:lstStyle/>
        <a:p>
          <a:r>
            <a:rPr lang="en-US" dirty="0" err="1" smtClean="0"/>
            <a:t>Moniezia</a:t>
          </a:r>
          <a:r>
            <a:rPr lang="en-US" dirty="0" smtClean="0"/>
            <a:t> </a:t>
          </a:r>
          <a:r>
            <a:rPr lang="en-US" dirty="0" err="1" smtClean="0"/>
            <a:t>expansa</a:t>
          </a:r>
          <a:endParaRPr lang="en-IN" dirty="0"/>
        </a:p>
      </dgm:t>
    </dgm:pt>
    <dgm:pt modelId="{AB27053B-F736-4EF5-AE73-CD870FFB1C3F}" type="parTrans" cxnId="{B6B8DE5E-0800-4B59-98D0-1390A4E06ABF}">
      <dgm:prSet/>
      <dgm:spPr/>
      <dgm:t>
        <a:bodyPr/>
        <a:lstStyle/>
        <a:p>
          <a:endParaRPr lang="en-IN"/>
        </a:p>
      </dgm:t>
    </dgm:pt>
    <dgm:pt modelId="{73E7AB73-5BD8-42C3-B4B8-C89EC668F57A}" type="sibTrans" cxnId="{B6B8DE5E-0800-4B59-98D0-1390A4E06ABF}">
      <dgm:prSet/>
      <dgm:spPr/>
      <dgm:t>
        <a:bodyPr/>
        <a:lstStyle/>
        <a:p>
          <a:endParaRPr lang="en-IN"/>
        </a:p>
      </dgm:t>
    </dgm:pt>
    <dgm:pt modelId="{9B5619C0-0FD7-425B-9937-429B3AAB9F9A}">
      <dgm:prSet phldrT="[Text]"/>
      <dgm:spPr/>
      <dgm:t>
        <a:bodyPr/>
        <a:lstStyle/>
        <a:p>
          <a:r>
            <a:rPr lang="en-US" dirty="0" smtClean="0"/>
            <a:t>Cattle</a:t>
          </a:r>
          <a:endParaRPr lang="en-IN" dirty="0"/>
        </a:p>
      </dgm:t>
    </dgm:pt>
    <dgm:pt modelId="{04691EA5-83F1-4D01-894A-F2BEC666B8E1}" type="parTrans" cxnId="{6468E3DA-9675-449E-9AE0-693730A3B91F}">
      <dgm:prSet/>
      <dgm:spPr/>
      <dgm:t>
        <a:bodyPr/>
        <a:lstStyle/>
        <a:p>
          <a:endParaRPr lang="en-IN"/>
        </a:p>
      </dgm:t>
    </dgm:pt>
    <dgm:pt modelId="{57E48303-C1D5-491D-93F6-60DC0BAD8A22}" type="sibTrans" cxnId="{6468E3DA-9675-449E-9AE0-693730A3B91F}">
      <dgm:prSet/>
      <dgm:spPr/>
      <dgm:t>
        <a:bodyPr/>
        <a:lstStyle/>
        <a:p>
          <a:endParaRPr lang="en-IN"/>
        </a:p>
      </dgm:t>
    </dgm:pt>
    <dgm:pt modelId="{54A69FE2-2437-4547-8A21-E1C696C1854E}">
      <dgm:prSet phldrT="[Text]"/>
      <dgm:spPr/>
      <dgm:t>
        <a:bodyPr/>
        <a:lstStyle/>
        <a:p>
          <a:r>
            <a:rPr lang="en-US" dirty="0" smtClean="0"/>
            <a:t>M. </a:t>
          </a:r>
          <a:r>
            <a:rPr lang="en-US" dirty="0" err="1" smtClean="0"/>
            <a:t>benedeni</a:t>
          </a:r>
          <a:endParaRPr lang="en-IN" dirty="0"/>
        </a:p>
      </dgm:t>
    </dgm:pt>
    <dgm:pt modelId="{93E9A551-FFEA-4154-84D6-CBD0E554F88A}" type="parTrans" cxnId="{6E39B5AF-F49F-47FE-8B29-AB7D1E31D485}">
      <dgm:prSet/>
      <dgm:spPr/>
      <dgm:t>
        <a:bodyPr/>
        <a:lstStyle/>
        <a:p>
          <a:endParaRPr lang="en-IN"/>
        </a:p>
      </dgm:t>
    </dgm:pt>
    <dgm:pt modelId="{EDE7ECE0-4FE6-4FF5-AB2D-4B528933A634}" type="sibTrans" cxnId="{6E39B5AF-F49F-47FE-8B29-AB7D1E31D485}">
      <dgm:prSet/>
      <dgm:spPr/>
      <dgm:t>
        <a:bodyPr/>
        <a:lstStyle/>
        <a:p>
          <a:endParaRPr lang="en-IN"/>
        </a:p>
      </dgm:t>
    </dgm:pt>
    <dgm:pt modelId="{72703829-9CBA-4B54-BE5C-4432B9689831}">
      <dgm:prSet phldrT="[Text]"/>
      <dgm:spPr/>
      <dgm:t>
        <a:bodyPr/>
        <a:lstStyle/>
        <a:p>
          <a:r>
            <a:rPr lang="en-US" dirty="0" smtClean="0"/>
            <a:t>Horse</a:t>
          </a:r>
          <a:endParaRPr lang="en-IN" dirty="0"/>
        </a:p>
      </dgm:t>
    </dgm:pt>
    <dgm:pt modelId="{77ADB482-ACF2-438F-8C3A-10D3C8A8EDB2}" type="parTrans" cxnId="{D9BA70FA-7586-486D-8FF7-09B54A35C6C7}">
      <dgm:prSet/>
      <dgm:spPr/>
      <dgm:t>
        <a:bodyPr/>
        <a:lstStyle/>
        <a:p>
          <a:endParaRPr lang="en-IN"/>
        </a:p>
      </dgm:t>
    </dgm:pt>
    <dgm:pt modelId="{AEAC4003-19E3-42EB-8C87-C4D23297BEE4}" type="sibTrans" cxnId="{D9BA70FA-7586-486D-8FF7-09B54A35C6C7}">
      <dgm:prSet/>
      <dgm:spPr/>
      <dgm:t>
        <a:bodyPr/>
        <a:lstStyle/>
        <a:p>
          <a:endParaRPr lang="en-IN"/>
        </a:p>
      </dgm:t>
    </dgm:pt>
    <dgm:pt modelId="{8E4F2C3F-82FF-4E66-87D9-8BD07945ADCD}">
      <dgm:prSet phldrT="[Text]"/>
      <dgm:spPr/>
      <dgm:t>
        <a:bodyPr/>
        <a:lstStyle/>
        <a:p>
          <a:r>
            <a:rPr lang="en-US" dirty="0" err="1" smtClean="0"/>
            <a:t>Anoplocephala</a:t>
          </a:r>
          <a:r>
            <a:rPr lang="en-US" dirty="0" smtClean="0"/>
            <a:t> magna</a:t>
          </a:r>
          <a:endParaRPr lang="en-IN" dirty="0"/>
        </a:p>
      </dgm:t>
    </dgm:pt>
    <dgm:pt modelId="{F5A8644B-D436-46E6-88FD-F81FC9E0831D}" type="parTrans" cxnId="{90972716-AE04-44C9-8A5C-D7B772803F13}">
      <dgm:prSet/>
      <dgm:spPr/>
      <dgm:t>
        <a:bodyPr/>
        <a:lstStyle/>
        <a:p>
          <a:endParaRPr lang="en-IN"/>
        </a:p>
      </dgm:t>
    </dgm:pt>
    <dgm:pt modelId="{33018D30-D7F5-4FFF-B88F-8E8989EA0E5E}" type="sibTrans" cxnId="{90972716-AE04-44C9-8A5C-D7B772803F13}">
      <dgm:prSet/>
      <dgm:spPr/>
      <dgm:t>
        <a:bodyPr/>
        <a:lstStyle/>
        <a:p>
          <a:endParaRPr lang="en-IN"/>
        </a:p>
      </dgm:t>
    </dgm:pt>
    <dgm:pt modelId="{4C96D405-55E2-4EB5-B867-C9944678DE68}">
      <dgm:prSet phldrT="[Text]"/>
      <dgm:spPr/>
      <dgm:t>
        <a:bodyPr/>
        <a:lstStyle/>
        <a:p>
          <a:r>
            <a:rPr lang="en-US" dirty="0" smtClean="0"/>
            <a:t>A. </a:t>
          </a:r>
          <a:r>
            <a:rPr lang="en-US" dirty="0" err="1" smtClean="0"/>
            <a:t>perfoliata</a:t>
          </a:r>
          <a:endParaRPr lang="en-IN" dirty="0"/>
        </a:p>
      </dgm:t>
    </dgm:pt>
    <dgm:pt modelId="{F3EA6E45-06B2-494F-B9DA-8891A3C49A7D}" type="parTrans" cxnId="{8F35D809-37DA-4736-B79F-89F1334DE192}">
      <dgm:prSet/>
      <dgm:spPr/>
      <dgm:t>
        <a:bodyPr/>
        <a:lstStyle/>
        <a:p>
          <a:endParaRPr lang="en-IN"/>
        </a:p>
      </dgm:t>
    </dgm:pt>
    <dgm:pt modelId="{8474E009-81CF-43D1-BF5F-86E938162F33}" type="sibTrans" cxnId="{8F35D809-37DA-4736-B79F-89F1334DE192}">
      <dgm:prSet/>
      <dgm:spPr/>
      <dgm:t>
        <a:bodyPr/>
        <a:lstStyle/>
        <a:p>
          <a:endParaRPr lang="en-IN"/>
        </a:p>
      </dgm:t>
    </dgm:pt>
    <dgm:pt modelId="{60C628B0-8FF1-43B4-9594-DD5419BE5A9E}">
      <dgm:prSet/>
      <dgm:spPr/>
      <dgm:t>
        <a:bodyPr/>
        <a:lstStyle/>
        <a:p>
          <a:r>
            <a:rPr lang="en-IN" dirty="0" smtClean="0"/>
            <a:t>Dog &amp; Cat</a:t>
          </a:r>
          <a:endParaRPr lang="en-IN" dirty="0"/>
        </a:p>
      </dgm:t>
    </dgm:pt>
    <dgm:pt modelId="{E65A1084-6A3B-40D5-8294-9D7DFE564910}" type="parTrans" cxnId="{3326A75D-6A05-4BB1-9FA2-31CA46143C48}">
      <dgm:prSet/>
      <dgm:spPr/>
      <dgm:t>
        <a:bodyPr/>
        <a:lstStyle/>
        <a:p>
          <a:endParaRPr lang="en-IN"/>
        </a:p>
      </dgm:t>
    </dgm:pt>
    <dgm:pt modelId="{DAC3CA70-F852-490E-B2B7-4BCF05B2661B}" type="sibTrans" cxnId="{3326A75D-6A05-4BB1-9FA2-31CA46143C48}">
      <dgm:prSet/>
      <dgm:spPr/>
      <dgm:t>
        <a:bodyPr/>
        <a:lstStyle/>
        <a:p>
          <a:endParaRPr lang="en-IN"/>
        </a:p>
      </dgm:t>
    </dgm:pt>
    <dgm:pt modelId="{204EAA24-F0E4-447F-9A6D-E512A87F90DF}">
      <dgm:prSet/>
      <dgm:spPr/>
      <dgm:t>
        <a:bodyPr/>
        <a:lstStyle/>
        <a:p>
          <a:pPr algn="l"/>
          <a:r>
            <a:rPr lang="en-US" dirty="0" err="1" smtClean="0"/>
            <a:t>Dipylidium</a:t>
          </a:r>
          <a:r>
            <a:rPr lang="en-US" dirty="0" smtClean="0"/>
            <a:t> </a:t>
          </a:r>
          <a:r>
            <a:rPr lang="en-US" dirty="0" err="1" smtClean="0"/>
            <a:t>caninum</a:t>
          </a:r>
          <a:endParaRPr lang="en-IN" dirty="0"/>
        </a:p>
      </dgm:t>
    </dgm:pt>
    <dgm:pt modelId="{381387C1-7D24-41B0-B44C-3AFDED1FF8F9}" type="parTrans" cxnId="{07C4B370-608C-467D-A41F-1399D500AF33}">
      <dgm:prSet/>
      <dgm:spPr/>
      <dgm:t>
        <a:bodyPr/>
        <a:lstStyle/>
        <a:p>
          <a:endParaRPr lang="en-IN"/>
        </a:p>
      </dgm:t>
    </dgm:pt>
    <dgm:pt modelId="{9C6E5283-8D7D-46F4-89CE-5675E003A10E}" type="sibTrans" cxnId="{07C4B370-608C-467D-A41F-1399D500AF33}">
      <dgm:prSet/>
      <dgm:spPr/>
      <dgm:t>
        <a:bodyPr/>
        <a:lstStyle/>
        <a:p>
          <a:endParaRPr lang="en-IN"/>
        </a:p>
      </dgm:t>
    </dgm:pt>
    <dgm:pt modelId="{80871892-2BE6-4A9B-81A1-1B11CD4A4979}">
      <dgm:prSet/>
      <dgm:spPr/>
      <dgm:t>
        <a:bodyPr/>
        <a:lstStyle/>
        <a:p>
          <a:pPr algn="ctr"/>
          <a:r>
            <a:rPr lang="en-US" dirty="0" err="1" smtClean="0"/>
            <a:t>Echinococcus</a:t>
          </a:r>
          <a:r>
            <a:rPr lang="en-US" dirty="0" smtClean="0"/>
            <a:t> </a:t>
          </a:r>
          <a:r>
            <a:rPr lang="en-US" dirty="0" err="1" smtClean="0"/>
            <a:t>granulosus</a:t>
          </a:r>
          <a:endParaRPr lang="en-IN" dirty="0"/>
        </a:p>
      </dgm:t>
    </dgm:pt>
    <dgm:pt modelId="{CDB3C049-3A44-4C20-9643-F3F37316DF47}" type="parTrans" cxnId="{158C6687-06CD-4E6F-B51F-06D024809372}">
      <dgm:prSet/>
      <dgm:spPr/>
      <dgm:t>
        <a:bodyPr/>
        <a:lstStyle/>
        <a:p>
          <a:endParaRPr lang="en-IN"/>
        </a:p>
      </dgm:t>
    </dgm:pt>
    <dgm:pt modelId="{AF1826AA-0F4F-4BE1-B828-F00406CE197D}" type="sibTrans" cxnId="{158C6687-06CD-4E6F-B51F-06D024809372}">
      <dgm:prSet/>
      <dgm:spPr/>
      <dgm:t>
        <a:bodyPr/>
        <a:lstStyle/>
        <a:p>
          <a:endParaRPr lang="en-IN"/>
        </a:p>
      </dgm:t>
    </dgm:pt>
    <dgm:pt modelId="{465F412B-24D7-4452-84C5-2F8F72C6AC59}" type="pres">
      <dgm:prSet presAssocID="{6BB0A7B5-3DA2-45F9-937C-85E994F8A3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065ABBE-DA5C-49E5-AF9F-11AEE3BB6350}" type="pres">
      <dgm:prSet presAssocID="{C4F60C46-A471-4E2B-96F8-42D233E72323}" presName="linNode" presStyleCnt="0"/>
      <dgm:spPr/>
    </dgm:pt>
    <dgm:pt modelId="{3735B999-9532-4096-A562-B105368D9545}" type="pres">
      <dgm:prSet presAssocID="{C4F60C46-A471-4E2B-96F8-42D233E7232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B54AECD-E1D1-4360-BC60-936291308329}" type="pres">
      <dgm:prSet presAssocID="{C4F60C46-A471-4E2B-96F8-42D233E7232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90D2FA5-A87C-4E47-A130-2A62E1152A48}" type="pres">
      <dgm:prSet presAssocID="{572DCCFE-720B-4F70-952F-FD77135FCACF}" presName="sp" presStyleCnt="0"/>
      <dgm:spPr/>
    </dgm:pt>
    <dgm:pt modelId="{C1810524-E47C-43B0-A107-FA09C7358707}" type="pres">
      <dgm:prSet presAssocID="{9B5619C0-0FD7-425B-9937-429B3AAB9F9A}" presName="linNode" presStyleCnt="0"/>
      <dgm:spPr/>
    </dgm:pt>
    <dgm:pt modelId="{324FC348-6D04-4EC2-BB9D-D776E35D7AB6}" type="pres">
      <dgm:prSet presAssocID="{9B5619C0-0FD7-425B-9937-429B3AAB9F9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EA226A-EAF3-4087-A909-701EDFC6AED9}" type="pres">
      <dgm:prSet presAssocID="{9B5619C0-0FD7-425B-9937-429B3AAB9F9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1B16A8-4E2A-4EB1-99B4-25F6EB4A97E5}" type="pres">
      <dgm:prSet presAssocID="{57E48303-C1D5-491D-93F6-60DC0BAD8A22}" presName="sp" presStyleCnt="0"/>
      <dgm:spPr/>
    </dgm:pt>
    <dgm:pt modelId="{8FA594AB-4E6F-4E9C-85F6-0C9A6CB3BB26}" type="pres">
      <dgm:prSet presAssocID="{72703829-9CBA-4B54-BE5C-4432B9689831}" presName="linNode" presStyleCnt="0"/>
      <dgm:spPr/>
    </dgm:pt>
    <dgm:pt modelId="{888D14CB-177A-4845-A66A-47C2AC8A249C}" type="pres">
      <dgm:prSet presAssocID="{72703829-9CBA-4B54-BE5C-4432B968983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3A35943-EB52-4A5E-92FB-D478859F18B8}" type="pres">
      <dgm:prSet presAssocID="{72703829-9CBA-4B54-BE5C-4432B968983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47269C-6380-4CCD-99AC-4196C55C8F39}" type="pres">
      <dgm:prSet presAssocID="{AEAC4003-19E3-42EB-8C87-C4D23297BEE4}" presName="sp" presStyleCnt="0"/>
      <dgm:spPr/>
    </dgm:pt>
    <dgm:pt modelId="{637720AD-4E12-4C55-9F16-9326892316A1}" type="pres">
      <dgm:prSet presAssocID="{60C628B0-8FF1-43B4-9594-DD5419BE5A9E}" presName="linNode" presStyleCnt="0"/>
      <dgm:spPr/>
    </dgm:pt>
    <dgm:pt modelId="{FBD50EC9-F589-486E-8C4F-8B0F52CC7007}" type="pres">
      <dgm:prSet presAssocID="{60C628B0-8FF1-43B4-9594-DD5419BE5A9E}" presName="parentText" presStyleLbl="node1" presStyleIdx="3" presStyleCnt="4" custScaleX="100000" custLinFactNeighborX="0" custLinFactNeighborY="-2560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2C9BA1-26FD-47F9-B252-8536E545CDE1}" type="pres">
      <dgm:prSet presAssocID="{60C628B0-8FF1-43B4-9594-DD5419BE5A9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6B8DE5E-0800-4B59-98D0-1390A4E06ABF}" srcId="{C4F60C46-A471-4E2B-96F8-42D233E72323}" destId="{849F0793-4158-4C10-B016-DB49C603DDAF}" srcOrd="0" destOrd="0" parTransId="{AB27053B-F736-4EF5-AE73-CD870FFB1C3F}" sibTransId="{73E7AB73-5BD8-42C3-B4B8-C89EC668F57A}"/>
    <dgm:cxn modelId="{5E2535CA-2202-4747-942C-F00B060A9F76}" type="presOf" srcId="{849F0793-4158-4C10-B016-DB49C603DDAF}" destId="{4B54AECD-E1D1-4360-BC60-936291308329}" srcOrd="0" destOrd="0" presId="urn:microsoft.com/office/officeart/2005/8/layout/vList5"/>
    <dgm:cxn modelId="{D1C80448-A77F-460A-8BC6-64717957BBF9}" type="presOf" srcId="{60C628B0-8FF1-43B4-9594-DD5419BE5A9E}" destId="{FBD50EC9-F589-486E-8C4F-8B0F52CC7007}" srcOrd="0" destOrd="0" presId="urn:microsoft.com/office/officeart/2005/8/layout/vList5"/>
    <dgm:cxn modelId="{07C4B370-608C-467D-A41F-1399D500AF33}" srcId="{60C628B0-8FF1-43B4-9594-DD5419BE5A9E}" destId="{204EAA24-F0E4-447F-9A6D-E512A87F90DF}" srcOrd="0" destOrd="0" parTransId="{381387C1-7D24-41B0-B44C-3AFDED1FF8F9}" sibTransId="{9C6E5283-8D7D-46F4-89CE-5675E003A10E}"/>
    <dgm:cxn modelId="{32B9E2FA-3FFF-4E1D-BAD4-D51186A98764}" type="presOf" srcId="{72703829-9CBA-4B54-BE5C-4432B9689831}" destId="{888D14CB-177A-4845-A66A-47C2AC8A249C}" srcOrd="0" destOrd="0" presId="urn:microsoft.com/office/officeart/2005/8/layout/vList5"/>
    <dgm:cxn modelId="{87A17F8F-FE06-47B1-8CB8-68ADA7BC578D}" type="presOf" srcId="{80871892-2BE6-4A9B-81A1-1B11CD4A4979}" destId="{632C9BA1-26FD-47F9-B252-8536E545CDE1}" srcOrd="0" destOrd="1" presId="urn:microsoft.com/office/officeart/2005/8/layout/vList5"/>
    <dgm:cxn modelId="{1A81B370-BB8F-4A9A-807C-79F883666E9F}" srcId="{6BB0A7B5-3DA2-45F9-937C-85E994F8A39E}" destId="{C4F60C46-A471-4E2B-96F8-42D233E72323}" srcOrd="0" destOrd="0" parTransId="{C0947A29-4B65-44C7-8FD9-7A7C68756ACE}" sibTransId="{572DCCFE-720B-4F70-952F-FD77135FCACF}"/>
    <dgm:cxn modelId="{3326A75D-6A05-4BB1-9FA2-31CA46143C48}" srcId="{6BB0A7B5-3DA2-45F9-937C-85E994F8A39E}" destId="{60C628B0-8FF1-43B4-9594-DD5419BE5A9E}" srcOrd="3" destOrd="0" parTransId="{E65A1084-6A3B-40D5-8294-9D7DFE564910}" sibTransId="{DAC3CA70-F852-490E-B2B7-4BCF05B2661B}"/>
    <dgm:cxn modelId="{8F35D809-37DA-4736-B79F-89F1334DE192}" srcId="{72703829-9CBA-4B54-BE5C-4432B9689831}" destId="{4C96D405-55E2-4EB5-B867-C9944678DE68}" srcOrd="1" destOrd="0" parTransId="{F3EA6E45-06B2-494F-B9DA-8891A3C49A7D}" sibTransId="{8474E009-81CF-43D1-BF5F-86E938162F33}"/>
    <dgm:cxn modelId="{6E39B5AF-F49F-47FE-8B29-AB7D1E31D485}" srcId="{9B5619C0-0FD7-425B-9937-429B3AAB9F9A}" destId="{54A69FE2-2437-4547-8A21-E1C696C1854E}" srcOrd="0" destOrd="0" parTransId="{93E9A551-FFEA-4154-84D6-CBD0E554F88A}" sibTransId="{EDE7ECE0-4FE6-4FF5-AB2D-4B528933A634}"/>
    <dgm:cxn modelId="{158C6687-06CD-4E6F-B51F-06D024809372}" srcId="{60C628B0-8FF1-43B4-9594-DD5419BE5A9E}" destId="{80871892-2BE6-4A9B-81A1-1B11CD4A4979}" srcOrd="1" destOrd="0" parTransId="{CDB3C049-3A44-4C20-9643-F3F37316DF47}" sibTransId="{AF1826AA-0F4F-4BE1-B828-F00406CE197D}"/>
    <dgm:cxn modelId="{D9BA70FA-7586-486D-8FF7-09B54A35C6C7}" srcId="{6BB0A7B5-3DA2-45F9-937C-85E994F8A39E}" destId="{72703829-9CBA-4B54-BE5C-4432B9689831}" srcOrd="2" destOrd="0" parTransId="{77ADB482-ACF2-438F-8C3A-10D3C8A8EDB2}" sibTransId="{AEAC4003-19E3-42EB-8C87-C4D23297BEE4}"/>
    <dgm:cxn modelId="{6468E3DA-9675-449E-9AE0-693730A3B91F}" srcId="{6BB0A7B5-3DA2-45F9-937C-85E994F8A39E}" destId="{9B5619C0-0FD7-425B-9937-429B3AAB9F9A}" srcOrd="1" destOrd="0" parTransId="{04691EA5-83F1-4D01-894A-F2BEC666B8E1}" sibTransId="{57E48303-C1D5-491D-93F6-60DC0BAD8A22}"/>
    <dgm:cxn modelId="{ED71D9B7-2333-4CB7-8934-80C7B09EB55C}" type="presOf" srcId="{4C96D405-55E2-4EB5-B867-C9944678DE68}" destId="{D3A35943-EB52-4A5E-92FB-D478859F18B8}" srcOrd="0" destOrd="1" presId="urn:microsoft.com/office/officeart/2005/8/layout/vList5"/>
    <dgm:cxn modelId="{8A32F480-5393-4994-AB4F-7C08831993ED}" type="presOf" srcId="{204EAA24-F0E4-447F-9A6D-E512A87F90DF}" destId="{632C9BA1-26FD-47F9-B252-8536E545CDE1}" srcOrd="0" destOrd="0" presId="urn:microsoft.com/office/officeart/2005/8/layout/vList5"/>
    <dgm:cxn modelId="{A8B692A3-BA29-411D-9465-E23410884EF6}" type="presOf" srcId="{8E4F2C3F-82FF-4E66-87D9-8BD07945ADCD}" destId="{D3A35943-EB52-4A5E-92FB-D478859F18B8}" srcOrd="0" destOrd="0" presId="urn:microsoft.com/office/officeart/2005/8/layout/vList5"/>
    <dgm:cxn modelId="{829E0F7C-7BD1-4163-981E-71EFBC81A26A}" type="presOf" srcId="{6BB0A7B5-3DA2-45F9-937C-85E994F8A39E}" destId="{465F412B-24D7-4452-84C5-2F8F72C6AC59}" srcOrd="0" destOrd="0" presId="urn:microsoft.com/office/officeart/2005/8/layout/vList5"/>
    <dgm:cxn modelId="{BE2EB50E-695F-470E-BA45-70C46A1F0435}" type="presOf" srcId="{C4F60C46-A471-4E2B-96F8-42D233E72323}" destId="{3735B999-9532-4096-A562-B105368D9545}" srcOrd="0" destOrd="0" presId="urn:microsoft.com/office/officeart/2005/8/layout/vList5"/>
    <dgm:cxn modelId="{90972716-AE04-44C9-8A5C-D7B772803F13}" srcId="{72703829-9CBA-4B54-BE5C-4432B9689831}" destId="{8E4F2C3F-82FF-4E66-87D9-8BD07945ADCD}" srcOrd="0" destOrd="0" parTransId="{F5A8644B-D436-46E6-88FD-F81FC9E0831D}" sibTransId="{33018D30-D7F5-4FFF-B88F-8E8989EA0E5E}"/>
    <dgm:cxn modelId="{2DAF3DD2-3233-4542-B4F9-173F9D4D1D9B}" type="presOf" srcId="{9B5619C0-0FD7-425B-9937-429B3AAB9F9A}" destId="{324FC348-6D04-4EC2-BB9D-D776E35D7AB6}" srcOrd="0" destOrd="0" presId="urn:microsoft.com/office/officeart/2005/8/layout/vList5"/>
    <dgm:cxn modelId="{3AAC8931-38B0-486A-9010-00E20A754255}" type="presOf" srcId="{54A69FE2-2437-4547-8A21-E1C696C1854E}" destId="{BAEA226A-EAF3-4087-A909-701EDFC6AED9}" srcOrd="0" destOrd="0" presId="urn:microsoft.com/office/officeart/2005/8/layout/vList5"/>
    <dgm:cxn modelId="{66988EB1-153F-449F-BB83-FB08A12BFCC5}" type="presParOf" srcId="{465F412B-24D7-4452-84C5-2F8F72C6AC59}" destId="{5065ABBE-DA5C-49E5-AF9F-11AEE3BB6350}" srcOrd="0" destOrd="0" presId="urn:microsoft.com/office/officeart/2005/8/layout/vList5"/>
    <dgm:cxn modelId="{2C835B38-79D3-40B5-9126-6823C9E369B7}" type="presParOf" srcId="{5065ABBE-DA5C-49E5-AF9F-11AEE3BB6350}" destId="{3735B999-9532-4096-A562-B105368D9545}" srcOrd="0" destOrd="0" presId="urn:microsoft.com/office/officeart/2005/8/layout/vList5"/>
    <dgm:cxn modelId="{D39F6156-F5B5-495A-B300-ED8F2D69D38F}" type="presParOf" srcId="{5065ABBE-DA5C-49E5-AF9F-11AEE3BB6350}" destId="{4B54AECD-E1D1-4360-BC60-936291308329}" srcOrd="1" destOrd="0" presId="urn:microsoft.com/office/officeart/2005/8/layout/vList5"/>
    <dgm:cxn modelId="{AD4ED5A3-7275-4C91-A880-E6DA8760835D}" type="presParOf" srcId="{465F412B-24D7-4452-84C5-2F8F72C6AC59}" destId="{490D2FA5-A87C-4E47-A130-2A62E1152A48}" srcOrd="1" destOrd="0" presId="urn:microsoft.com/office/officeart/2005/8/layout/vList5"/>
    <dgm:cxn modelId="{62F021E9-C12D-4733-B697-33309AE6972C}" type="presParOf" srcId="{465F412B-24D7-4452-84C5-2F8F72C6AC59}" destId="{C1810524-E47C-43B0-A107-FA09C7358707}" srcOrd="2" destOrd="0" presId="urn:microsoft.com/office/officeart/2005/8/layout/vList5"/>
    <dgm:cxn modelId="{2135EAF7-4811-4484-827F-05CCEF638501}" type="presParOf" srcId="{C1810524-E47C-43B0-A107-FA09C7358707}" destId="{324FC348-6D04-4EC2-BB9D-D776E35D7AB6}" srcOrd="0" destOrd="0" presId="urn:microsoft.com/office/officeart/2005/8/layout/vList5"/>
    <dgm:cxn modelId="{3A6FE28B-DDC0-4B10-9903-D778A5445D21}" type="presParOf" srcId="{C1810524-E47C-43B0-A107-FA09C7358707}" destId="{BAEA226A-EAF3-4087-A909-701EDFC6AED9}" srcOrd="1" destOrd="0" presId="urn:microsoft.com/office/officeart/2005/8/layout/vList5"/>
    <dgm:cxn modelId="{DEBED89E-49BF-4101-86D2-A169BA0CA50E}" type="presParOf" srcId="{465F412B-24D7-4452-84C5-2F8F72C6AC59}" destId="{0E1B16A8-4E2A-4EB1-99B4-25F6EB4A97E5}" srcOrd="3" destOrd="0" presId="urn:microsoft.com/office/officeart/2005/8/layout/vList5"/>
    <dgm:cxn modelId="{A195D406-DB61-4218-8280-D68F952208F7}" type="presParOf" srcId="{465F412B-24D7-4452-84C5-2F8F72C6AC59}" destId="{8FA594AB-4E6F-4E9C-85F6-0C9A6CB3BB26}" srcOrd="4" destOrd="0" presId="urn:microsoft.com/office/officeart/2005/8/layout/vList5"/>
    <dgm:cxn modelId="{F52BC440-5966-467D-93F0-6EC1C11C040B}" type="presParOf" srcId="{8FA594AB-4E6F-4E9C-85F6-0C9A6CB3BB26}" destId="{888D14CB-177A-4845-A66A-47C2AC8A249C}" srcOrd="0" destOrd="0" presId="urn:microsoft.com/office/officeart/2005/8/layout/vList5"/>
    <dgm:cxn modelId="{67873C9F-FB48-4297-BE9C-8716B72BEA9E}" type="presParOf" srcId="{8FA594AB-4E6F-4E9C-85F6-0C9A6CB3BB26}" destId="{D3A35943-EB52-4A5E-92FB-D478859F18B8}" srcOrd="1" destOrd="0" presId="urn:microsoft.com/office/officeart/2005/8/layout/vList5"/>
    <dgm:cxn modelId="{837632FF-2297-4CD7-ACAE-EB34E3A0AD38}" type="presParOf" srcId="{465F412B-24D7-4452-84C5-2F8F72C6AC59}" destId="{C947269C-6380-4CCD-99AC-4196C55C8F39}" srcOrd="5" destOrd="0" presId="urn:microsoft.com/office/officeart/2005/8/layout/vList5"/>
    <dgm:cxn modelId="{8104ECCA-9EC1-4182-9B0B-C821F8DAC370}" type="presParOf" srcId="{465F412B-24D7-4452-84C5-2F8F72C6AC59}" destId="{637720AD-4E12-4C55-9F16-9326892316A1}" srcOrd="6" destOrd="0" presId="urn:microsoft.com/office/officeart/2005/8/layout/vList5"/>
    <dgm:cxn modelId="{6AC2D477-1702-4147-AD85-931B449757F9}" type="presParOf" srcId="{637720AD-4E12-4C55-9F16-9326892316A1}" destId="{FBD50EC9-F589-486E-8C4F-8B0F52CC7007}" srcOrd="0" destOrd="0" presId="urn:microsoft.com/office/officeart/2005/8/layout/vList5"/>
    <dgm:cxn modelId="{6239B49E-EC70-4ADA-A19F-213E74ED6C4F}" type="presParOf" srcId="{637720AD-4E12-4C55-9F16-9326892316A1}" destId="{632C9BA1-26FD-47F9-B252-8536E545CDE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E96736-D607-4B60-97AE-65E58D61CF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0DA942A-8BFE-410B-B01B-1D3C2D6606F7}">
      <dgm:prSet phldrT="[Text]" custT="1"/>
      <dgm:spPr/>
      <dgm:t>
        <a:bodyPr/>
        <a:lstStyle/>
        <a:p>
          <a:r>
            <a:rPr lang="en-US" sz="2800" b="1" dirty="0" err="1" smtClean="0"/>
            <a:t>Echinococcus</a:t>
          </a:r>
          <a:r>
            <a:rPr lang="en-US" sz="2800" b="1" dirty="0" smtClean="0"/>
            <a:t> tapeworm are difficult to remove than </a:t>
          </a:r>
          <a:r>
            <a:rPr lang="en-US" sz="2800" b="1" dirty="0" err="1" smtClean="0"/>
            <a:t>Taenia</a:t>
          </a:r>
          <a:r>
            <a:rPr lang="en-US" sz="2800" b="1" dirty="0" smtClean="0"/>
            <a:t> however </a:t>
          </a:r>
          <a:r>
            <a:rPr lang="en-US" sz="2800" b="1" dirty="0" err="1" smtClean="0"/>
            <a:t>Praziquantel</a:t>
          </a:r>
          <a:r>
            <a:rPr lang="en-US" sz="2800" b="1" dirty="0" smtClean="0"/>
            <a:t> are highly effective.</a:t>
          </a:r>
          <a:endParaRPr lang="en-IN" sz="2800" b="1" dirty="0"/>
        </a:p>
      </dgm:t>
    </dgm:pt>
    <dgm:pt modelId="{842A52B0-8D8E-4FCB-BB49-9DB6EF8F706E}" type="parTrans" cxnId="{3738505E-1C97-4068-957D-9C12E0492EC8}">
      <dgm:prSet/>
      <dgm:spPr/>
      <dgm:t>
        <a:bodyPr/>
        <a:lstStyle/>
        <a:p>
          <a:endParaRPr lang="en-IN"/>
        </a:p>
      </dgm:t>
    </dgm:pt>
    <dgm:pt modelId="{2C23FA55-BA41-424A-A16B-B7864ACB9587}" type="sibTrans" cxnId="{3738505E-1C97-4068-957D-9C12E0492EC8}">
      <dgm:prSet/>
      <dgm:spPr/>
      <dgm:t>
        <a:bodyPr/>
        <a:lstStyle/>
        <a:p>
          <a:endParaRPr lang="en-IN"/>
        </a:p>
      </dgm:t>
    </dgm:pt>
    <dgm:pt modelId="{53247110-A9DD-44E2-9874-27C273101368}">
      <dgm:prSet phldrT="[Text]" custT="1"/>
      <dgm:spPr/>
      <dgm:t>
        <a:bodyPr/>
        <a:lstStyle/>
        <a:p>
          <a:r>
            <a:rPr lang="en-US" sz="2400" b="1" dirty="0" err="1" smtClean="0"/>
            <a:t>Hydatid</a:t>
          </a:r>
          <a:r>
            <a:rPr lang="en-US" sz="2400" b="1" dirty="0" smtClean="0"/>
            <a:t> cyst can be removed  surgically.</a:t>
          </a:r>
          <a:endParaRPr lang="en-IN" sz="2400" b="1" dirty="0"/>
        </a:p>
      </dgm:t>
    </dgm:pt>
    <dgm:pt modelId="{2B0C67A7-6B9F-49A2-A791-BE1871B09A16}" type="parTrans" cxnId="{73B15964-EA28-4E95-997B-A288F818B78D}">
      <dgm:prSet/>
      <dgm:spPr/>
      <dgm:t>
        <a:bodyPr/>
        <a:lstStyle/>
        <a:p>
          <a:endParaRPr lang="en-IN"/>
        </a:p>
      </dgm:t>
    </dgm:pt>
    <dgm:pt modelId="{48509802-E0D5-4550-9418-61CDA278B3E1}" type="sibTrans" cxnId="{73B15964-EA28-4E95-997B-A288F818B78D}">
      <dgm:prSet/>
      <dgm:spPr/>
      <dgm:t>
        <a:bodyPr/>
        <a:lstStyle/>
        <a:p>
          <a:endParaRPr lang="en-IN"/>
        </a:p>
      </dgm:t>
    </dgm:pt>
    <dgm:pt modelId="{52689724-000C-437E-AD68-D83BEAE082CD}" type="pres">
      <dgm:prSet presAssocID="{F8E96736-D607-4B60-97AE-65E58D61CF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30435D0-C5E6-4423-BBFE-E1AC87CA784A}" type="pres">
      <dgm:prSet presAssocID="{D0DA942A-8BFE-410B-B01B-1D3C2D6606F7}" presName="parentLin" presStyleCnt="0"/>
      <dgm:spPr/>
    </dgm:pt>
    <dgm:pt modelId="{D1CA8F52-18BA-4822-8BA5-7629D8ECD792}" type="pres">
      <dgm:prSet presAssocID="{D0DA942A-8BFE-410B-B01B-1D3C2D6606F7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7F108169-16CE-4767-B83A-C27570675C80}" type="pres">
      <dgm:prSet presAssocID="{D0DA942A-8BFE-410B-B01B-1D3C2D6606F7}" presName="parentText" presStyleLbl="node1" presStyleIdx="0" presStyleCnt="2" custScaleX="142997" custScaleY="82790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4F227B-FE85-4D9C-8B4B-CFFBB3EFBFD2}" type="pres">
      <dgm:prSet presAssocID="{D0DA942A-8BFE-410B-B01B-1D3C2D6606F7}" presName="negativeSpace" presStyleCnt="0"/>
      <dgm:spPr/>
    </dgm:pt>
    <dgm:pt modelId="{96C1DAA9-52CA-4AB8-A61A-C0087CAE67BC}" type="pres">
      <dgm:prSet presAssocID="{D0DA942A-8BFE-410B-B01B-1D3C2D6606F7}" presName="childText" presStyleLbl="conFgAcc1" presStyleIdx="0" presStyleCnt="2">
        <dgm:presLayoutVars>
          <dgm:bulletEnabled val="1"/>
        </dgm:presLayoutVars>
      </dgm:prSet>
      <dgm:spPr/>
    </dgm:pt>
    <dgm:pt modelId="{66FE5F17-00B0-4FF5-BA42-7F716F60DAB8}" type="pres">
      <dgm:prSet presAssocID="{2C23FA55-BA41-424A-A16B-B7864ACB9587}" presName="spaceBetweenRectangles" presStyleCnt="0"/>
      <dgm:spPr/>
    </dgm:pt>
    <dgm:pt modelId="{3291B3A6-25F4-4713-9706-01DA490B20E4}" type="pres">
      <dgm:prSet presAssocID="{53247110-A9DD-44E2-9874-27C273101368}" presName="parentLin" presStyleCnt="0"/>
      <dgm:spPr/>
    </dgm:pt>
    <dgm:pt modelId="{B8720949-CF0E-4FAE-95D2-C53E774B50A8}" type="pres">
      <dgm:prSet presAssocID="{53247110-A9DD-44E2-9874-27C273101368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C1EDE0A9-93F5-4075-A2ED-0C372B660BCA}" type="pres">
      <dgm:prSet presAssocID="{53247110-A9DD-44E2-9874-27C273101368}" presName="parentText" presStyleLbl="node1" presStyleIdx="1" presStyleCnt="2" custScaleX="142857" custScaleY="29997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270978-99A6-4C3B-82BE-072D608238FC}" type="pres">
      <dgm:prSet presAssocID="{53247110-A9DD-44E2-9874-27C273101368}" presName="negativeSpace" presStyleCnt="0"/>
      <dgm:spPr/>
    </dgm:pt>
    <dgm:pt modelId="{5985B186-BB94-4740-811D-A24DE3989A31}" type="pres">
      <dgm:prSet presAssocID="{53247110-A9DD-44E2-9874-27C27310136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3B15964-EA28-4E95-997B-A288F818B78D}" srcId="{F8E96736-D607-4B60-97AE-65E58D61CF1D}" destId="{53247110-A9DD-44E2-9874-27C273101368}" srcOrd="1" destOrd="0" parTransId="{2B0C67A7-6B9F-49A2-A791-BE1871B09A16}" sibTransId="{48509802-E0D5-4550-9418-61CDA278B3E1}"/>
    <dgm:cxn modelId="{019B7413-FBE0-4F2F-9DBC-DF99DAACBFAD}" type="presOf" srcId="{D0DA942A-8BFE-410B-B01B-1D3C2D6606F7}" destId="{D1CA8F52-18BA-4822-8BA5-7629D8ECD792}" srcOrd="0" destOrd="0" presId="urn:microsoft.com/office/officeart/2005/8/layout/list1"/>
    <dgm:cxn modelId="{9D70E4CC-1029-4CDA-8790-767AB7680538}" type="presOf" srcId="{53247110-A9DD-44E2-9874-27C273101368}" destId="{C1EDE0A9-93F5-4075-A2ED-0C372B660BCA}" srcOrd="1" destOrd="0" presId="urn:microsoft.com/office/officeart/2005/8/layout/list1"/>
    <dgm:cxn modelId="{3738505E-1C97-4068-957D-9C12E0492EC8}" srcId="{F8E96736-D607-4B60-97AE-65E58D61CF1D}" destId="{D0DA942A-8BFE-410B-B01B-1D3C2D6606F7}" srcOrd="0" destOrd="0" parTransId="{842A52B0-8D8E-4FCB-BB49-9DB6EF8F706E}" sibTransId="{2C23FA55-BA41-424A-A16B-B7864ACB9587}"/>
    <dgm:cxn modelId="{9199F9D3-BF53-42C6-9D55-FA37D482BD52}" type="presOf" srcId="{53247110-A9DD-44E2-9874-27C273101368}" destId="{B8720949-CF0E-4FAE-95D2-C53E774B50A8}" srcOrd="0" destOrd="0" presId="urn:microsoft.com/office/officeart/2005/8/layout/list1"/>
    <dgm:cxn modelId="{977498E3-D18C-4A4C-84B8-DD99C9713DD8}" type="presOf" srcId="{F8E96736-D607-4B60-97AE-65E58D61CF1D}" destId="{52689724-000C-437E-AD68-D83BEAE082CD}" srcOrd="0" destOrd="0" presId="urn:microsoft.com/office/officeart/2005/8/layout/list1"/>
    <dgm:cxn modelId="{3B05C443-0C47-4953-9552-1F6F891A49A7}" type="presOf" srcId="{D0DA942A-8BFE-410B-B01B-1D3C2D6606F7}" destId="{7F108169-16CE-4767-B83A-C27570675C80}" srcOrd="1" destOrd="0" presId="urn:microsoft.com/office/officeart/2005/8/layout/list1"/>
    <dgm:cxn modelId="{4886ECAD-4B99-4302-B3E4-0C003AE22EC7}" type="presParOf" srcId="{52689724-000C-437E-AD68-D83BEAE082CD}" destId="{130435D0-C5E6-4423-BBFE-E1AC87CA784A}" srcOrd="0" destOrd="0" presId="urn:microsoft.com/office/officeart/2005/8/layout/list1"/>
    <dgm:cxn modelId="{FEA16E92-3DDA-47F5-B83D-2185E167C76E}" type="presParOf" srcId="{130435D0-C5E6-4423-BBFE-E1AC87CA784A}" destId="{D1CA8F52-18BA-4822-8BA5-7629D8ECD792}" srcOrd="0" destOrd="0" presId="urn:microsoft.com/office/officeart/2005/8/layout/list1"/>
    <dgm:cxn modelId="{81A69482-ECF4-451D-8350-DA957B7210E8}" type="presParOf" srcId="{130435D0-C5E6-4423-BBFE-E1AC87CA784A}" destId="{7F108169-16CE-4767-B83A-C27570675C80}" srcOrd="1" destOrd="0" presId="urn:microsoft.com/office/officeart/2005/8/layout/list1"/>
    <dgm:cxn modelId="{2C67B236-E6B6-486F-AC4A-F862564E8C2D}" type="presParOf" srcId="{52689724-000C-437E-AD68-D83BEAE082CD}" destId="{964F227B-FE85-4D9C-8B4B-CFFBB3EFBFD2}" srcOrd="1" destOrd="0" presId="urn:microsoft.com/office/officeart/2005/8/layout/list1"/>
    <dgm:cxn modelId="{C4D5130B-4C36-46E5-97F6-040432B9C1C7}" type="presParOf" srcId="{52689724-000C-437E-AD68-D83BEAE082CD}" destId="{96C1DAA9-52CA-4AB8-A61A-C0087CAE67BC}" srcOrd="2" destOrd="0" presId="urn:microsoft.com/office/officeart/2005/8/layout/list1"/>
    <dgm:cxn modelId="{0DC9BC9D-108F-4C6E-83E2-A80BBFC7EE88}" type="presParOf" srcId="{52689724-000C-437E-AD68-D83BEAE082CD}" destId="{66FE5F17-00B0-4FF5-BA42-7F716F60DAB8}" srcOrd="3" destOrd="0" presId="urn:microsoft.com/office/officeart/2005/8/layout/list1"/>
    <dgm:cxn modelId="{49187300-798A-4710-8517-B5AD78846C99}" type="presParOf" srcId="{52689724-000C-437E-AD68-D83BEAE082CD}" destId="{3291B3A6-25F4-4713-9706-01DA490B20E4}" srcOrd="4" destOrd="0" presId="urn:microsoft.com/office/officeart/2005/8/layout/list1"/>
    <dgm:cxn modelId="{5CE48025-CEAF-4A78-BD59-8DCB95B5B331}" type="presParOf" srcId="{3291B3A6-25F4-4713-9706-01DA490B20E4}" destId="{B8720949-CF0E-4FAE-95D2-C53E774B50A8}" srcOrd="0" destOrd="0" presId="urn:microsoft.com/office/officeart/2005/8/layout/list1"/>
    <dgm:cxn modelId="{57D00A2C-B9D3-441F-AD74-1FF5861F1680}" type="presParOf" srcId="{3291B3A6-25F4-4713-9706-01DA490B20E4}" destId="{C1EDE0A9-93F5-4075-A2ED-0C372B660BCA}" srcOrd="1" destOrd="0" presId="urn:microsoft.com/office/officeart/2005/8/layout/list1"/>
    <dgm:cxn modelId="{D469DDAA-63BD-4934-B7DE-EF7E63BAB5EA}" type="presParOf" srcId="{52689724-000C-437E-AD68-D83BEAE082CD}" destId="{BE270978-99A6-4C3B-82BE-072D608238FC}" srcOrd="5" destOrd="0" presId="urn:microsoft.com/office/officeart/2005/8/layout/list1"/>
    <dgm:cxn modelId="{E1F87766-CCC1-453E-83B7-CE62FA374438}" type="presParOf" srcId="{52689724-000C-437E-AD68-D83BEAE082CD}" destId="{5985B186-BB94-4740-811D-A24DE3989A3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94070-2A67-4758-940A-A6560347A92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98A3574-101E-4207-ADA3-F34EDC8483DE}">
      <dgm:prSet phldrT="[Text]"/>
      <dgm:spPr/>
      <dgm:t>
        <a:bodyPr/>
        <a:lstStyle/>
        <a:p>
          <a:r>
            <a:rPr lang="en-US" dirty="0" smtClean="0"/>
            <a:t>Adult tape worm</a:t>
          </a:r>
          <a:endParaRPr lang="en-IN" dirty="0"/>
        </a:p>
      </dgm:t>
    </dgm:pt>
    <dgm:pt modelId="{E27DB3CF-9D39-46E9-A010-4D2A2A5C8A77}" type="parTrans" cxnId="{75C5B307-358C-4233-BECF-AF586EDDFFAD}">
      <dgm:prSet/>
      <dgm:spPr/>
      <dgm:t>
        <a:bodyPr/>
        <a:lstStyle/>
        <a:p>
          <a:endParaRPr lang="en-IN"/>
        </a:p>
      </dgm:t>
    </dgm:pt>
    <dgm:pt modelId="{E1AD3C67-4477-46D7-8BD4-D488F5FB6460}" type="sibTrans" cxnId="{75C5B307-358C-4233-BECF-AF586EDDFFAD}">
      <dgm:prSet/>
      <dgm:spPr/>
      <dgm:t>
        <a:bodyPr/>
        <a:lstStyle/>
        <a:p>
          <a:endParaRPr lang="en-IN"/>
        </a:p>
      </dgm:t>
    </dgm:pt>
    <dgm:pt modelId="{E2F61585-0118-4EAF-9295-F8F594B8BFE0}">
      <dgm:prSet phldrT="[Text]"/>
      <dgm:spPr/>
      <dgm:t>
        <a:bodyPr/>
        <a:lstStyle/>
        <a:p>
          <a:r>
            <a:rPr lang="en-US" dirty="0" smtClean="0"/>
            <a:t>Segments and eggs</a:t>
          </a:r>
          <a:endParaRPr lang="en-IN" dirty="0"/>
        </a:p>
      </dgm:t>
    </dgm:pt>
    <dgm:pt modelId="{EF116984-008D-420F-ACC4-18E9DF01A0CD}" type="parTrans" cxnId="{EE25B3EB-9E4D-4412-9BCE-306590E665B7}">
      <dgm:prSet/>
      <dgm:spPr/>
      <dgm:t>
        <a:bodyPr/>
        <a:lstStyle/>
        <a:p>
          <a:endParaRPr lang="en-IN"/>
        </a:p>
      </dgm:t>
    </dgm:pt>
    <dgm:pt modelId="{D63050BD-7670-4B19-BFEE-4F879C74C586}" type="sibTrans" cxnId="{EE25B3EB-9E4D-4412-9BCE-306590E665B7}">
      <dgm:prSet/>
      <dgm:spPr/>
      <dgm:t>
        <a:bodyPr/>
        <a:lstStyle/>
        <a:p>
          <a:endParaRPr lang="en-IN"/>
        </a:p>
      </dgm:t>
    </dgm:pt>
    <dgm:pt modelId="{E729B149-1ED7-44D8-B298-83459DE73A42}">
      <dgm:prSet phldrT="[Text]"/>
      <dgm:spPr/>
      <dgm:t>
        <a:bodyPr/>
        <a:lstStyle/>
        <a:p>
          <a:r>
            <a:rPr lang="en-US" dirty="0" smtClean="0"/>
            <a:t>Ingested by </a:t>
          </a:r>
          <a:r>
            <a:rPr lang="en-US" dirty="0" err="1" smtClean="0"/>
            <a:t>i</a:t>
          </a:r>
          <a:r>
            <a:rPr lang="en-US" dirty="0" smtClean="0"/>
            <a:t>/h</a:t>
          </a:r>
          <a:endParaRPr lang="en-IN" dirty="0"/>
        </a:p>
      </dgm:t>
    </dgm:pt>
    <dgm:pt modelId="{6946979B-C461-42EC-A0FB-9B683968C1AF}" type="parTrans" cxnId="{39AABFC8-8B91-44F3-9DA7-7CB5DFC0ED40}">
      <dgm:prSet/>
      <dgm:spPr/>
      <dgm:t>
        <a:bodyPr/>
        <a:lstStyle/>
        <a:p>
          <a:endParaRPr lang="en-IN"/>
        </a:p>
      </dgm:t>
    </dgm:pt>
    <dgm:pt modelId="{63C41888-6847-431B-B959-D3350E2339AD}" type="sibTrans" cxnId="{39AABFC8-8B91-44F3-9DA7-7CB5DFC0ED40}">
      <dgm:prSet/>
      <dgm:spPr/>
      <dgm:t>
        <a:bodyPr/>
        <a:lstStyle/>
        <a:p>
          <a:endParaRPr lang="en-IN"/>
        </a:p>
      </dgm:t>
    </dgm:pt>
    <dgm:pt modelId="{E92D6A5F-F08C-4492-9DB0-B6656459B912}">
      <dgm:prSet phldrT="[Text]"/>
      <dgm:spPr/>
      <dgm:t>
        <a:bodyPr/>
        <a:lstStyle/>
        <a:p>
          <a:r>
            <a:rPr lang="en-US" dirty="0" smtClean="0"/>
            <a:t>Gastric secretion of</a:t>
          </a:r>
        </a:p>
        <a:p>
          <a:r>
            <a:rPr lang="en-US" dirty="0" err="1" smtClean="0"/>
            <a:t>i</a:t>
          </a:r>
          <a:r>
            <a:rPr lang="en-US" dirty="0" smtClean="0"/>
            <a:t>/h</a:t>
          </a:r>
          <a:endParaRPr lang="en-IN" dirty="0"/>
        </a:p>
      </dgm:t>
    </dgm:pt>
    <dgm:pt modelId="{7C287B71-F69E-49F5-A5BA-0713C4F14560}" type="parTrans" cxnId="{31AF813A-6204-442C-A1B4-5A97167AB6EF}">
      <dgm:prSet/>
      <dgm:spPr/>
      <dgm:t>
        <a:bodyPr/>
        <a:lstStyle/>
        <a:p>
          <a:endParaRPr lang="en-IN"/>
        </a:p>
      </dgm:t>
    </dgm:pt>
    <dgm:pt modelId="{AA035145-1C9F-4DBB-A71F-ED74982902E7}" type="sibTrans" cxnId="{31AF813A-6204-442C-A1B4-5A97167AB6EF}">
      <dgm:prSet/>
      <dgm:spPr/>
      <dgm:t>
        <a:bodyPr/>
        <a:lstStyle/>
        <a:p>
          <a:endParaRPr lang="en-IN"/>
        </a:p>
      </dgm:t>
    </dgm:pt>
    <dgm:pt modelId="{03BFA791-87B1-4A4F-91FD-DD0095445B65}">
      <dgm:prSet phldrT="[Text]"/>
      <dgm:spPr/>
      <dgm:t>
        <a:bodyPr/>
        <a:lstStyle/>
        <a:p>
          <a:r>
            <a:rPr lang="en-US" dirty="0" smtClean="0"/>
            <a:t>Digest </a:t>
          </a:r>
          <a:r>
            <a:rPr lang="en-US" dirty="0" err="1" smtClean="0"/>
            <a:t>embryosphere</a:t>
          </a:r>
          <a:endParaRPr lang="en-IN" dirty="0"/>
        </a:p>
      </dgm:t>
    </dgm:pt>
    <dgm:pt modelId="{C5F77874-B94D-4761-9923-7D6DF80CFB9C}" type="parTrans" cxnId="{F59255F0-DD59-49B0-86B3-7E898DAF25AB}">
      <dgm:prSet/>
      <dgm:spPr/>
      <dgm:t>
        <a:bodyPr/>
        <a:lstStyle/>
        <a:p>
          <a:endParaRPr lang="en-IN"/>
        </a:p>
      </dgm:t>
    </dgm:pt>
    <dgm:pt modelId="{C136973D-D25F-4407-935A-3A52CB9F8985}" type="sibTrans" cxnId="{F59255F0-DD59-49B0-86B3-7E898DAF25AB}">
      <dgm:prSet/>
      <dgm:spPr/>
      <dgm:t>
        <a:bodyPr/>
        <a:lstStyle/>
        <a:p>
          <a:endParaRPr lang="en-IN"/>
        </a:p>
      </dgm:t>
    </dgm:pt>
    <dgm:pt modelId="{114A0111-58DC-4F04-A534-A1CF0E7D1A1F}">
      <dgm:prSet phldrT="[Text]"/>
      <dgm:spPr/>
      <dgm:t>
        <a:bodyPr/>
        <a:lstStyle/>
        <a:p>
          <a:r>
            <a:rPr lang="en-US" dirty="0" smtClean="0"/>
            <a:t>Active </a:t>
          </a:r>
          <a:r>
            <a:rPr lang="en-US" dirty="0" err="1" smtClean="0"/>
            <a:t>onchosphere</a:t>
          </a:r>
          <a:endParaRPr lang="en-IN" dirty="0"/>
        </a:p>
      </dgm:t>
    </dgm:pt>
    <dgm:pt modelId="{8863AE18-53EC-4B9F-8709-2D03FA1C91B2}" type="parTrans" cxnId="{AEDC7269-FF4D-4451-AE85-559F5B931F6E}">
      <dgm:prSet/>
      <dgm:spPr/>
      <dgm:t>
        <a:bodyPr/>
        <a:lstStyle/>
        <a:p>
          <a:endParaRPr lang="en-IN"/>
        </a:p>
      </dgm:t>
    </dgm:pt>
    <dgm:pt modelId="{7278BAFC-11CA-436D-90F3-37387471F5D4}" type="sibTrans" cxnId="{AEDC7269-FF4D-4451-AE85-559F5B931F6E}">
      <dgm:prSet/>
      <dgm:spPr/>
      <dgm:t>
        <a:bodyPr/>
        <a:lstStyle/>
        <a:p>
          <a:endParaRPr lang="en-IN"/>
        </a:p>
      </dgm:t>
    </dgm:pt>
    <dgm:pt modelId="{49C17F4E-9223-48B7-A972-294368FB6E5B}">
      <dgm:prSet phldrT="[Text]"/>
      <dgm:spPr/>
      <dgm:t>
        <a:bodyPr/>
        <a:lstStyle/>
        <a:p>
          <a:r>
            <a:rPr lang="en-US" dirty="0" smtClean="0"/>
            <a:t>Tears the mucosa with the help of hook</a:t>
          </a:r>
          <a:endParaRPr lang="en-IN" dirty="0"/>
        </a:p>
      </dgm:t>
    </dgm:pt>
    <dgm:pt modelId="{62AB893C-1AB7-4AD5-B38E-CB85D7E60164}" type="parTrans" cxnId="{11AE799C-1202-4EFA-A2BA-DE286EFCA97E}">
      <dgm:prSet/>
      <dgm:spPr/>
      <dgm:t>
        <a:bodyPr/>
        <a:lstStyle/>
        <a:p>
          <a:endParaRPr lang="en-IN"/>
        </a:p>
      </dgm:t>
    </dgm:pt>
    <dgm:pt modelId="{26221C21-0464-4F50-92CF-370CF201715E}" type="sibTrans" cxnId="{11AE799C-1202-4EFA-A2BA-DE286EFCA97E}">
      <dgm:prSet/>
      <dgm:spPr/>
      <dgm:t>
        <a:bodyPr/>
        <a:lstStyle/>
        <a:p>
          <a:endParaRPr lang="en-IN"/>
        </a:p>
      </dgm:t>
    </dgm:pt>
    <dgm:pt modelId="{40312217-F6E0-465D-88C5-BDEA37C53581}">
      <dgm:prSet phldrT="[Text]"/>
      <dgm:spPr/>
      <dgm:t>
        <a:bodyPr/>
        <a:lstStyle/>
        <a:p>
          <a:r>
            <a:rPr lang="en-US" dirty="0" smtClean="0"/>
            <a:t>Reach</a:t>
          </a:r>
        </a:p>
        <a:p>
          <a:r>
            <a:rPr lang="en-US" dirty="0" smtClean="0"/>
            <a:t>Blood</a:t>
          </a:r>
        </a:p>
        <a:p>
          <a:r>
            <a:rPr lang="en-US" dirty="0" smtClean="0"/>
            <a:t>Lymphatic system</a:t>
          </a:r>
        </a:p>
        <a:p>
          <a:r>
            <a:rPr lang="en-US" dirty="0" smtClean="0"/>
            <a:t>invertebrate</a:t>
          </a:r>
          <a:endParaRPr lang="en-IN" dirty="0"/>
        </a:p>
      </dgm:t>
    </dgm:pt>
    <dgm:pt modelId="{2482C60B-A177-444F-AC86-5D38D270B6A6}" type="parTrans" cxnId="{9237672A-0020-4A20-ACE8-9346BD6E1470}">
      <dgm:prSet/>
      <dgm:spPr/>
      <dgm:t>
        <a:bodyPr/>
        <a:lstStyle/>
        <a:p>
          <a:endParaRPr lang="en-IN"/>
        </a:p>
      </dgm:t>
    </dgm:pt>
    <dgm:pt modelId="{0114C561-25CD-4587-B695-3D4D09E9CDEB}" type="sibTrans" cxnId="{9237672A-0020-4A20-ACE8-9346BD6E1470}">
      <dgm:prSet/>
      <dgm:spPr/>
      <dgm:t>
        <a:bodyPr/>
        <a:lstStyle/>
        <a:p>
          <a:endParaRPr lang="en-IN"/>
        </a:p>
      </dgm:t>
    </dgm:pt>
    <dgm:pt modelId="{CED4A819-8185-4A66-83B2-5F318146D782}">
      <dgm:prSet phldrT="[Text]"/>
      <dgm:spPr/>
      <dgm:t>
        <a:bodyPr/>
        <a:lstStyle/>
        <a:p>
          <a:r>
            <a:rPr lang="en-US" dirty="0" smtClean="0"/>
            <a:t>Predilection site</a:t>
          </a:r>
          <a:endParaRPr lang="en-IN" dirty="0"/>
        </a:p>
      </dgm:t>
    </dgm:pt>
    <dgm:pt modelId="{3541D755-FC37-40CE-97F9-99E487587A60}" type="parTrans" cxnId="{09993040-2CA8-47B6-ABA9-CB073B92BE6A}">
      <dgm:prSet/>
      <dgm:spPr/>
      <dgm:t>
        <a:bodyPr/>
        <a:lstStyle/>
        <a:p>
          <a:endParaRPr lang="en-IN"/>
        </a:p>
      </dgm:t>
    </dgm:pt>
    <dgm:pt modelId="{E8A1880E-A4C3-4653-A186-93C8D702D49D}" type="sibTrans" cxnId="{09993040-2CA8-47B6-ABA9-CB073B92BE6A}">
      <dgm:prSet/>
      <dgm:spPr/>
      <dgm:t>
        <a:bodyPr/>
        <a:lstStyle/>
        <a:p>
          <a:endParaRPr lang="en-IN"/>
        </a:p>
      </dgm:t>
    </dgm:pt>
    <dgm:pt modelId="{8AF9E01E-F751-4370-86D3-D39374BC5333}" type="pres">
      <dgm:prSet presAssocID="{E2294070-2A67-4758-940A-A6560347A92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5B71AEDC-84AA-499F-8E5D-70564342CDE8}" type="pres">
      <dgm:prSet presAssocID="{E98A3574-101E-4207-ADA3-F34EDC8483DE}" presName="compNode" presStyleCnt="0"/>
      <dgm:spPr/>
    </dgm:pt>
    <dgm:pt modelId="{E3935B38-C06E-46CF-9F46-55685F6B61B4}" type="pres">
      <dgm:prSet presAssocID="{E98A3574-101E-4207-ADA3-F34EDC8483DE}" presName="dummyConnPt" presStyleCnt="0"/>
      <dgm:spPr/>
    </dgm:pt>
    <dgm:pt modelId="{3B285D51-0972-4179-9EE1-497834701E46}" type="pres">
      <dgm:prSet presAssocID="{E98A3574-101E-4207-ADA3-F34EDC8483D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7EA475-AC4E-4C30-A9F0-CFB1985FD5A3}" type="pres">
      <dgm:prSet presAssocID="{E1AD3C67-4477-46D7-8BD4-D488F5FB6460}" presName="sibTrans" presStyleLbl="bgSibTrans2D1" presStyleIdx="0" presStyleCnt="8"/>
      <dgm:spPr/>
      <dgm:t>
        <a:bodyPr/>
        <a:lstStyle/>
        <a:p>
          <a:endParaRPr lang="en-IN"/>
        </a:p>
      </dgm:t>
    </dgm:pt>
    <dgm:pt modelId="{0601FB9A-FA27-47C4-87F7-D24E045845B7}" type="pres">
      <dgm:prSet presAssocID="{E2F61585-0118-4EAF-9295-F8F594B8BFE0}" presName="compNode" presStyleCnt="0"/>
      <dgm:spPr/>
    </dgm:pt>
    <dgm:pt modelId="{FC94674C-C05A-441B-B9C9-12222FEE5D04}" type="pres">
      <dgm:prSet presAssocID="{E2F61585-0118-4EAF-9295-F8F594B8BFE0}" presName="dummyConnPt" presStyleCnt="0"/>
      <dgm:spPr/>
    </dgm:pt>
    <dgm:pt modelId="{568DF492-2C93-4E9C-A24D-04DE14A74EB5}" type="pres">
      <dgm:prSet presAssocID="{E2F61585-0118-4EAF-9295-F8F594B8BFE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6E6465-90F2-40A0-8314-56323EA2AD55}" type="pres">
      <dgm:prSet presAssocID="{D63050BD-7670-4B19-BFEE-4F879C74C586}" presName="sibTrans" presStyleLbl="bgSibTrans2D1" presStyleIdx="1" presStyleCnt="8"/>
      <dgm:spPr/>
      <dgm:t>
        <a:bodyPr/>
        <a:lstStyle/>
        <a:p>
          <a:endParaRPr lang="en-IN"/>
        </a:p>
      </dgm:t>
    </dgm:pt>
    <dgm:pt modelId="{025A71D6-CD03-4F0B-9BB7-7D98F677EB32}" type="pres">
      <dgm:prSet presAssocID="{E729B149-1ED7-44D8-B298-83459DE73A42}" presName="compNode" presStyleCnt="0"/>
      <dgm:spPr/>
    </dgm:pt>
    <dgm:pt modelId="{2197DE0A-F5EC-482F-A69C-4A123309A1A0}" type="pres">
      <dgm:prSet presAssocID="{E729B149-1ED7-44D8-B298-83459DE73A42}" presName="dummyConnPt" presStyleCnt="0"/>
      <dgm:spPr/>
    </dgm:pt>
    <dgm:pt modelId="{2EC96E46-CAB3-49CB-B558-7D5D18F3A017}" type="pres">
      <dgm:prSet presAssocID="{E729B149-1ED7-44D8-B298-83459DE73A4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370DB2-AD2D-423E-9D2E-B6269B148A14}" type="pres">
      <dgm:prSet presAssocID="{63C41888-6847-431B-B959-D3350E2339AD}" presName="sibTrans" presStyleLbl="bgSibTrans2D1" presStyleIdx="2" presStyleCnt="8"/>
      <dgm:spPr/>
      <dgm:t>
        <a:bodyPr/>
        <a:lstStyle/>
        <a:p>
          <a:endParaRPr lang="en-IN"/>
        </a:p>
      </dgm:t>
    </dgm:pt>
    <dgm:pt modelId="{D15CDC91-023C-45EE-B5DD-6A6DE4AC009A}" type="pres">
      <dgm:prSet presAssocID="{E92D6A5F-F08C-4492-9DB0-B6656459B912}" presName="compNode" presStyleCnt="0"/>
      <dgm:spPr/>
    </dgm:pt>
    <dgm:pt modelId="{3AF07AB8-2D40-4926-A5BD-76D648D9670B}" type="pres">
      <dgm:prSet presAssocID="{E92D6A5F-F08C-4492-9DB0-B6656459B912}" presName="dummyConnPt" presStyleCnt="0"/>
      <dgm:spPr/>
    </dgm:pt>
    <dgm:pt modelId="{36CB7FE2-0F52-48B0-97C9-0995FE450B30}" type="pres">
      <dgm:prSet presAssocID="{E92D6A5F-F08C-4492-9DB0-B6656459B91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667030-1A8C-411A-9DE4-D2C70D83B503}" type="pres">
      <dgm:prSet presAssocID="{AA035145-1C9F-4DBB-A71F-ED74982902E7}" presName="sibTrans" presStyleLbl="bgSibTrans2D1" presStyleIdx="3" presStyleCnt="8"/>
      <dgm:spPr/>
      <dgm:t>
        <a:bodyPr/>
        <a:lstStyle/>
        <a:p>
          <a:endParaRPr lang="en-IN"/>
        </a:p>
      </dgm:t>
    </dgm:pt>
    <dgm:pt modelId="{F7F56AE3-23A4-4936-8BC3-8CFE7A401535}" type="pres">
      <dgm:prSet presAssocID="{03BFA791-87B1-4A4F-91FD-DD0095445B65}" presName="compNode" presStyleCnt="0"/>
      <dgm:spPr/>
    </dgm:pt>
    <dgm:pt modelId="{6CA0A3BA-428C-41B4-9404-FC07E03C90EE}" type="pres">
      <dgm:prSet presAssocID="{03BFA791-87B1-4A4F-91FD-DD0095445B65}" presName="dummyConnPt" presStyleCnt="0"/>
      <dgm:spPr/>
    </dgm:pt>
    <dgm:pt modelId="{DDB7746F-5F0E-4959-97E0-63231907FF11}" type="pres">
      <dgm:prSet presAssocID="{03BFA791-87B1-4A4F-91FD-DD0095445B6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75284E-1D86-4A30-A079-95A8FFB1DA7C}" type="pres">
      <dgm:prSet presAssocID="{C136973D-D25F-4407-935A-3A52CB9F8985}" presName="sibTrans" presStyleLbl="bgSibTrans2D1" presStyleIdx="4" presStyleCnt="8"/>
      <dgm:spPr/>
      <dgm:t>
        <a:bodyPr/>
        <a:lstStyle/>
        <a:p>
          <a:endParaRPr lang="en-IN"/>
        </a:p>
      </dgm:t>
    </dgm:pt>
    <dgm:pt modelId="{C58B40DF-FB0A-4087-A20C-0881D0391A05}" type="pres">
      <dgm:prSet presAssocID="{114A0111-58DC-4F04-A534-A1CF0E7D1A1F}" presName="compNode" presStyleCnt="0"/>
      <dgm:spPr/>
    </dgm:pt>
    <dgm:pt modelId="{04F16969-EF13-4FF1-B30F-074191C1888E}" type="pres">
      <dgm:prSet presAssocID="{114A0111-58DC-4F04-A534-A1CF0E7D1A1F}" presName="dummyConnPt" presStyleCnt="0"/>
      <dgm:spPr/>
    </dgm:pt>
    <dgm:pt modelId="{1B8E8DA9-4B09-477C-BC87-F06AE6AADA4F}" type="pres">
      <dgm:prSet presAssocID="{114A0111-58DC-4F04-A534-A1CF0E7D1A1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DBECBC-F5F8-4F93-BDDA-7978F6C8DF79}" type="pres">
      <dgm:prSet presAssocID="{7278BAFC-11CA-436D-90F3-37387471F5D4}" presName="sibTrans" presStyleLbl="bgSibTrans2D1" presStyleIdx="5" presStyleCnt="8"/>
      <dgm:spPr/>
      <dgm:t>
        <a:bodyPr/>
        <a:lstStyle/>
        <a:p>
          <a:endParaRPr lang="en-IN"/>
        </a:p>
      </dgm:t>
    </dgm:pt>
    <dgm:pt modelId="{6F5E048C-1699-40FE-B1C6-2ED18289C576}" type="pres">
      <dgm:prSet presAssocID="{49C17F4E-9223-48B7-A972-294368FB6E5B}" presName="compNode" presStyleCnt="0"/>
      <dgm:spPr/>
    </dgm:pt>
    <dgm:pt modelId="{560F62E8-A569-4606-9968-C0FEB34E748D}" type="pres">
      <dgm:prSet presAssocID="{49C17F4E-9223-48B7-A972-294368FB6E5B}" presName="dummyConnPt" presStyleCnt="0"/>
      <dgm:spPr/>
    </dgm:pt>
    <dgm:pt modelId="{F6EE1002-6AB5-4C66-86B6-D55F3C17D8A0}" type="pres">
      <dgm:prSet presAssocID="{49C17F4E-9223-48B7-A972-294368FB6E5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30DAD99-C3C9-42B9-9AD9-977B10B0D5B2}" type="pres">
      <dgm:prSet presAssocID="{26221C21-0464-4F50-92CF-370CF201715E}" presName="sibTrans" presStyleLbl="bgSibTrans2D1" presStyleIdx="6" presStyleCnt="8"/>
      <dgm:spPr/>
      <dgm:t>
        <a:bodyPr/>
        <a:lstStyle/>
        <a:p>
          <a:endParaRPr lang="en-IN"/>
        </a:p>
      </dgm:t>
    </dgm:pt>
    <dgm:pt modelId="{08552604-9468-4BBB-82B4-97CFA4D3F9C8}" type="pres">
      <dgm:prSet presAssocID="{40312217-F6E0-465D-88C5-BDEA37C53581}" presName="compNode" presStyleCnt="0"/>
      <dgm:spPr/>
    </dgm:pt>
    <dgm:pt modelId="{BFE1282E-E1C8-44AE-A005-FB190577ADD4}" type="pres">
      <dgm:prSet presAssocID="{40312217-F6E0-465D-88C5-BDEA37C53581}" presName="dummyConnPt" presStyleCnt="0"/>
      <dgm:spPr/>
    </dgm:pt>
    <dgm:pt modelId="{DF083F03-55FF-4A49-A566-9880E4195932}" type="pres">
      <dgm:prSet presAssocID="{40312217-F6E0-465D-88C5-BDEA37C5358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ADEFC1-B84B-4712-8221-B784767ECA3B}" type="pres">
      <dgm:prSet presAssocID="{0114C561-25CD-4587-B695-3D4D09E9CDEB}" presName="sibTrans" presStyleLbl="bgSibTrans2D1" presStyleIdx="7" presStyleCnt="8"/>
      <dgm:spPr/>
      <dgm:t>
        <a:bodyPr/>
        <a:lstStyle/>
        <a:p>
          <a:endParaRPr lang="en-IN"/>
        </a:p>
      </dgm:t>
    </dgm:pt>
    <dgm:pt modelId="{C33D82C0-F196-4C07-81F8-A31718D26B1A}" type="pres">
      <dgm:prSet presAssocID="{CED4A819-8185-4A66-83B2-5F318146D782}" presName="compNode" presStyleCnt="0"/>
      <dgm:spPr/>
    </dgm:pt>
    <dgm:pt modelId="{CF44A919-CD76-4FAA-A4F1-F5A9513E7756}" type="pres">
      <dgm:prSet presAssocID="{CED4A819-8185-4A66-83B2-5F318146D782}" presName="dummyConnPt" presStyleCnt="0"/>
      <dgm:spPr/>
    </dgm:pt>
    <dgm:pt modelId="{7D1C092C-821F-4C62-9CB2-6A3AA66E20B7}" type="pres">
      <dgm:prSet presAssocID="{CED4A819-8185-4A66-83B2-5F318146D78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74CE59B-32FA-4146-AE3C-B1FEC7674307}" type="presOf" srcId="{63C41888-6847-431B-B959-D3350E2339AD}" destId="{09370DB2-AD2D-423E-9D2E-B6269B148A14}" srcOrd="0" destOrd="0" presId="urn:microsoft.com/office/officeart/2005/8/layout/bProcess4"/>
    <dgm:cxn modelId="{CF6A76D9-F2A3-4967-B61A-A2CF0256857F}" type="presOf" srcId="{49C17F4E-9223-48B7-A972-294368FB6E5B}" destId="{F6EE1002-6AB5-4C66-86B6-D55F3C17D8A0}" srcOrd="0" destOrd="0" presId="urn:microsoft.com/office/officeart/2005/8/layout/bProcess4"/>
    <dgm:cxn modelId="{AA7EF2EF-FEA4-4A55-99DE-BCCCD5BF352C}" type="presOf" srcId="{03BFA791-87B1-4A4F-91FD-DD0095445B65}" destId="{DDB7746F-5F0E-4959-97E0-63231907FF11}" srcOrd="0" destOrd="0" presId="urn:microsoft.com/office/officeart/2005/8/layout/bProcess4"/>
    <dgm:cxn modelId="{4506BF3D-0D44-45E9-BECE-246458A68354}" type="presOf" srcId="{CED4A819-8185-4A66-83B2-5F318146D782}" destId="{7D1C092C-821F-4C62-9CB2-6A3AA66E20B7}" srcOrd="0" destOrd="0" presId="urn:microsoft.com/office/officeart/2005/8/layout/bProcess4"/>
    <dgm:cxn modelId="{F59255F0-DD59-49B0-86B3-7E898DAF25AB}" srcId="{E2294070-2A67-4758-940A-A6560347A92A}" destId="{03BFA791-87B1-4A4F-91FD-DD0095445B65}" srcOrd="4" destOrd="0" parTransId="{C5F77874-B94D-4761-9923-7D6DF80CFB9C}" sibTransId="{C136973D-D25F-4407-935A-3A52CB9F8985}"/>
    <dgm:cxn modelId="{39AABFC8-8B91-44F3-9DA7-7CB5DFC0ED40}" srcId="{E2294070-2A67-4758-940A-A6560347A92A}" destId="{E729B149-1ED7-44D8-B298-83459DE73A42}" srcOrd="2" destOrd="0" parTransId="{6946979B-C461-42EC-A0FB-9B683968C1AF}" sibTransId="{63C41888-6847-431B-B959-D3350E2339AD}"/>
    <dgm:cxn modelId="{F7FBDB59-18BD-4C5C-B496-85CA217C545C}" type="presOf" srcId="{40312217-F6E0-465D-88C5-BDEA37C53581}" destId="{DF083F03-55FF-4A49-A566-9880E4195932}" srcOrd="0" destOrd="0" presId="urn:microsoft.com/office/officeart/2005/8/layout/bProcess4"/>
    <dgm:cxn modelId="{C74B81F3-54EF-4166-874E-BB7AB6D40F00}" type="presOf" srcId="{E1AD3C67-4477-46D7-8BD4-D488F5FB6460}" destId="{937EA475-AC4E-4C30-A9F0-CFB1985FD5A3}" srcOrd="0" destOrd="0" presId="urn:microsoft.com/office/officeart/2005/8/layout/bProcess4"/>
    <dgm:cxn modelId="{FCFDC0F9-B8BF-45A2-A9B1-1D2B7DF94414}" type="presOf" srcId="{26221C21-0464-4F50-92CF-370CF201715E}" destId="{730DAD99-C3C9-42B9-9AD9-977B10B0D5B2}" srcOrd="0" destOrd="0" presId="urn:microsoft.com/office/officeart/2005/8/layout/bProcess4"/>
    <dgm:cxn modelId="{31AF813A-6204-442C-A1B4-5A97167AB6EF}" srcId="{E2294070-2A67-4758-940A-A6560347A92A}" destId="{E92D6A5F-F08C-4492-9DB0-B6656459B912}" srcOrd="3" destOrd="0" parTransId="{7C287B71-F69E-49F5-A5BA-0713C4F14560}" sibTransId="{AA035145-1C9F-4DBB-A71F-ED74982902E7}"/>
    <dgm:cxn modelId="{778AD6C3-7EB7-4625-B29E-D61301521D65}" type="presOf" srcId="{E98A3574-101E-4207-ADA3-F34EDC8483DE}" destId="{3B285D51-0972-4179-9EE1-497834701E46}" srcOrd="0" destOrd="0" presId="urn:microsoft.com/office/officeart/2005/8/layout/bProcess4"/>
    <dgm:cxn modelId="{75C5B307-358C-4233-BECF-AF586EDDFFAD}" srcId="{E2294070-2A67-4758-940A-A6560347A92A}" destId="{E98A3574-101E-4207-ADA3-F34EDC8483DE}" srcOrd="0" destOrd="0" parTransId="{E27DB3CF-9D39-46E9-A010-4D2A2A5C8A77}" sibTransId="{E1AD3C67-4477-46D7-8BD4-D488F5FB6460}"/>
    <dgm:cxn modelId="{9237672A-0020-4A20-ACE8-9346BD6E1470}" srcId="{E2294070-2A67-4758-940A-A6560347A92A}" destId="{40312217-F6E0-465D-88C5-BDEA37C53581}" srcOrd="7" destOrd="0" parTransId="{2482C60B-A177-444F-AC86-5D38D270B6A6}" sibTransId="{0114C561-25CD-4587-B695-3D4D09E9CDEB}"/>
    <dgm:cxn modelId="{814F35C7-DF3D-4A15-9A7D-7243F197F6CB}" type="presOf" srcId="{AA035145-1C9F-4DBB-A71F-ED74982902E7}" destId="{EE667030-1A8C-411A-9DE4-D2C70D83B503}" srcOrd="0" destOrd="0" presId="urn:microsoft.com/office/officeart/2005/8/layout/bProcess4"/>
    <dgm:cxn modelId="{DE026F8B-CBA2-466D-9F3C-B985A20D6D27}" type="presOf" srcId="{E92D6A5F-F08C-4492-9DB0-B6656459B912}" destId="{36CB7FE2-0F52-48B0-97C9-0995FE450B30}" srcOrd="0" destOrd="0" presId="urn:microsoft.com/office/officeart/2005/8/layout/bProcess4"/>
    <dgm:cxn modelId="{722ED49D-B8AA-4331-8125-A10604CF0F16}" type="presOf" srcId="{E729B149-1ED7-44D8-B298-83459DE73A42}" destId="{2EC96E46-CAB3-49CB-B558-7D5D18F3A017}" srcOrd="0" destOrd="0" presId="urn:microsoft.com/office/officeart/2005/8/layout/bProcess4"/>
    <dgm:cxn modelId="{8B9F2A8D-C71A-4DA0-997A-5F5BD8F403DB}" type="presOf" srcId="{E2F61585-0118-4EAF-9295-F8F594B8BFE0}" destId="{568DF492-2C93-4E9C-A24D-04DE14A74EB5}" srcOrd="0" destOrd="0" presId="urn:microsoft.com/office/officeart/2005/8/layout/bProcess4"/>
    <dgm:cxn modelId="{EE25B3EB-9E4D-4412-9BCE-306590E665B7}" srcId="{E2294070-2A67-4758-940A-A6560347A92A}" destId="{E2F61585-0118-4EAF-9295-F8F594B8BFE0}" srcOrd="1" destOrd="0" parTransId="{EF116984-008D-420F-ACC4-18E9DF01A0CD}" sibTransId="{D63050BD-7670-4B19-BFEE-4F879C74C586}"/>
    <dgm:cxn modelId="{11AE799C-1202-4EFA-A2BA-DE286EFCA97E}" srcId="{E2294070-2A67-4758-940A-A6560347A92A}" destId="{49C17F4E-9223-48B7-A972-294368FB6E5B}" srcOrd="6" destOrd="0" parTransId="{62AB893C-1AB7-4AD5-B38E-CB85D7E60164}" sibTransId="{26221C21-0464-4F50-92CF-370CF201715E}"/>
    <dgm:cxn modelId="{784C7CF2-2297-4B0A-8CAB-726EADE8BBE2}" type="presOf" srcId="{C136973D-D25F-4407-935A-3A52CB9F8985}" destId="{0575284E-1D86-4A30-A079-95A8FFB1DA7C}" srcOrd="0" destOrd="0" presId="urn:microsoft.com/office/officeart/2005/8/layout/bProcess4"/>
    <dgm:cxn modelId="{728CC183-E16F-496C-AA28-27F11EE27FE7}" type="presOf" srcId="{E2294070-2A67-4758-940A-A6560347A92A}" destId="{8AF9E01E-F751-4370-86D3-D39374BC5333}" srcOrd="0" destOrd="0" presId="urn:microsoft.com/office/officeart/2005/8/layout/bProcess4"/>
    <dgm:cxn modelId="{FD8484B8-2653-420B-8DE9-3BC37405615E}" type="presOf" srcId="{D63050BD-7670-4B19-BFEE-4F879C74C586}" destId="{B36E6465-90F2-40A0-8314-56323EA2AD55}" srcOrd="0" destOrd="0" presId="urn:microsoft.com/office/officeart/2005/8/layout/bProcess4"/>
    <dgm:cxn modelId="{09993040-2CA8-47B6-ABA9-CB073B92BE6A}" srcId="{E2294070-2A67-4758-940A-A6560347A92A}" destId="{CED4A819-8185-4A66-83B2-5F318146D782}" srcOrd="8" destOrd="0" parTransId="{3541D755-FC37-40CE-97F9-99E487587A60}" sibTransId="{E8A1880E-A4C3-4653-A186-93C8D702D49D}"/>
    <dgm:cxn modelId="{AEDC7269-FF4D-4451-AE85-559F5B931F6E}" srcId="{E2294070-2A67-4758-940A-A6560347A92A}" destId="{114A0111-58DC-4F04-A534-A1CF0E7D1A1F}" srcOrd="5" destOrd="0" parTransId="{8863AE18-53EC-4B9F-8709-2D03FA1C91B2}" sibTransId="{7278BAFC-11CA-436D-90F3-37387471F5D4}"/>
    <dgm:cxn modelId="{C124B3A9-31AD-4BA6-ABE3-0D2290AAD381}" type="presOf" srcId="{7278BAFC-11CA-436D-90F3-37387471F5D4}" destId="{B8DBECBC-F5F8-4F93-BDDA-7978F6C8DF79}" srcOrd="0" destOrd="0" presId="urn:microsoft.com/office/officeart/2005/8/layout/bProcess4"/>
    <dgm:cxn modelId="{07EDA2DE-B2A7-4ABA-B4A5-9D02F182A5C7}" type="presOf" srcId="{0114C561-25CD-4587-B695-3D4D09E9CDEB}" destId="{9EADEFC1-B84B-4712-8221-B784767ECA3B}" srcOrd="0" destOrd="0" presId="urn:microsoft.com/office/officeart/2005/8/layout/bProcess4"/>
    <dgm:cxn modelId="{FAC0EF40-92CC-4154-A910-035C5F6F9EDA}" type="presOf" srcId="{114A0111-58DC-4F04-A534-A1CF0E7D1A1F}" destId="{1B8E8DA9-4B09-477C-BC87-F06AE6AADA4F}" srcOrd="0" destOrd="0" presId="urn:microsoft.com/office/officeart/2005/8/layout/bProcess4"/>
    <dgm:cxn modelId="{B4FF3CC2-B2D5-4949-B91D-44AE7A7A8E8C}" type="presParOf" srcId="{8AF9E01E-F751-4370-86D3-D39374BC5333}" destId="{5B71AEDC-84AA-499F-8E5D-70564342CDE8}" srcOrd="0" destOrd="0" presId="urn:microsoft.com/office/officeart/2005/8/layout/bProcess4"/>
    <dgm:cxn modelId="{85C6E021-80F7-475E-BD4A-52F13E5F6853}" type="presParOf" srcId="{5B71AEDC-84AA-499F-8E5D-70564342CDE8}" destId="{E3935B38-C06E-46CF-9F46-55685F6B61B4}" srcOrd="0" destOrd="0" presId="urn:microsoft.com/office/officeart/2005/8/layout/bProcess4"/>
    <dgm:cxn modelId="{24451469-6A9E-4AC6-832E-C3C1DF8071D7}" type="presParOf" srcId="{5B71AEDC-84AA-499F-8E5D-70564342CDE8}" destId="{3B285D51-0972-4179-9EE1-497834701E46}" srcOrd="1" destOrd="0" presId="urn:microsoft.com/office/officeart/2005/8/layout/bProcess4"/>
    <dgm:cxn modelId="{D0880675-05A3-4099-905B-C671059C7AB4}" type="presParOf" srcId="{8AF9E01E-F751-4370-86D3-D39374BC5333}" destId="{937EA475-AC4E-4C30-A9F0-CFB1985FD5A3}" srcOrd="1" destOrd="0" presId="urn:microsoft.com/office/officeart/2005/8/layout/bProcess4"/>
    <dgm:cxn modelId="{79F6044B-75AB-4748-B769-F1605CD12C1F}" type="presParOf" srcId="{8AF9E01E-F751-4370-86D3-D39374BC5333}" destId="{0601FB9A-FA27-47C4-87F7-D24E045845B7}" srcOrd="2" destOrd="0" presId="urn:microsoft.com/office/officeart/2005/8/layout/bProcess4"/>
    <dgm:cxn modelId="{42E7A74A-1ECF-489C-86F7-62DC1BF813DD}" type="presParOf" srcId="{0601FB9A-FA27-47C4-87F7-D24E045845B7}" destId="{FC94674C-C05A-441B-B9C9-12222FEE5D04}" srcOrd="0" destOrd="0" presId="urn:microsoft.com/office/officeart/2005/8/layout/bProcess4"/>
    <dgm:cxn modelId="{87A777DF-8A70-44D1-998E-D93E366E8440}" type="presParOf" srcId="{0601FB9A-FA27-47C4-87F7-D24E045845B7}" destId="{568DF492-2C93-4E9C-A24D-04DE14A74EB5}" srcOrd="1" destOrd="0" presId="urn:microsoft.com/office/officeart/2005/8/layout/bProcess4"/>
    <dgm:cxn modelId="{B903DD57-4929-45E1-8D5C-B32303DB3CE7}" type="presParOf" srcId="{8AF9E01E-F751-4370-86D3-D39374BC5333}" destId="{B36E6465-90F2-40A0-8314-56323EA2AD55}" srcOrd="3" destOrd="0" presId="urn:microsoft.com/office/officeart/2005/8/layout/bProcess4"/>
    <dgm:cxn modelId="{A997D585-AE0E-4C5A-B882-4298B3AC5313}" type="presParOf" srcId="{8AF9E01E-F751-4370-86D3-D39374BC5333}" destId="{025A71D6-CD03-4F0B-9BB7-7D98F677EB32}" srcOrd="4" destOrd="0" presId="urn:microsoft.com/office/officeart/2005/8/layout/bProcess4"/>
    <dgm:cxn modelId="{7EECB8D1-7A4F-442E-BAA3-9F36E40A3851}" type="presParOf" srcId="{025A71D6-CD03-4F0B-9BB7-7D98F677EB32}" destId="{2197DE0A-F5EC-482F-A69C-4A123309A1A0}" srcOrd="0" destOrd="0" presId="urn:microsoft.com/office/officeart/2005/8/layout/bProcess4"/>
    <dgm:cxn modelId="{09FC9183-6095-4B0E-9DF9-908BDF6B73D3}" type="presParOf" srcId="{025A71D6-CD03-4F0B-9BB7-7D98F677EB32}" destId="{2EC96E46-CAB3-49CB-B558-7D5D18F3A017}" srcOrd="1" destOrd="0" presId="urn:microsoft.com/office/officeart/2005/8/layout/bProcess4"/>
    <dgm:cxn modelId="{274426A7-D030-4658-8696-D6A88356C3DE}" type="presParOf" srcId="{8AF9E01E-F751-4370-86D3-D39374BC5333}" destId="{09370DB2-AD2D-423E-9D2E-B6269B148A14}" srcOrd="5" destOrd="0" presId="urn:microsoft.com/office/officeart/2005/8/layout/bProcess4"/>
    <dgm:cxn modelId="{E4635C78-7B16-4DD6-A387-DEB21FD7EFFC}" type="presParOf" srcId="{8AF9E01E-F751-4370-86D3-D39374BC5333}" destId="{D15CDC91-023C-45EE-B5DD-6A6DE4AC009A}" srcOrd="6" destOrd="0" presId="urn:microsoft.com/office/officeart/2005/8/layout/bProcess4"/>
    <dgm:cxn modelId="{48B9CD27-C37E-407C-B9A8-3CDC52E1DCEA}" type="presParOf" srcId="{D15CDC91-023C-45EE-B5DD-6A6DE4AC009A}" destId="{3AF07AB8-2D40-4926-A5BD-76D648D9670B}" srcOrd="0" destOrd="0" presId="urn:microsoft.com/office/officeart/2005/8/layout/bProcess4"/>
    <dgm:cxn modelId="{1F9719F3-4772-41DE-8EC5-A09CA072C6FE}" type="presParOf" srcId="{D15CDC91-023C-45EE-B5DD-6A6DE4AC009A}" destId="{36CB7FE2-0F52-48B0-97C9-0995FE450B30}" srcOrd="1" destOrd="0" presId="urn:microsoft.com/office/officeart/2005/8/layout/bProcess4"/>
    <dgm:cxn modelId="{DDEC6E82-AA89-4E6B-B2F9-4C8F3A6C38DA}" type="presParOf" srcId="{8AF9E01E-F751-4370-86D3-D39374BC5333}" destId="{EE667030-1A8C-411A-9DE4-D2C70D83B503}" srcOrd="7" destOrd="0" presId="urn:microsoft.com/office/officeart/2005/8/layout/bProcess4"/>
    <dgm:cxn modelId="{D091F4E2-5121-4636-B254-83E1E71D3328}" type="presParOf" srcId="{8AF9E01E-F751-4370-86D3-D39374BC5333}" destId="{F7F56AE3-23A4-4936-8BC3-8CFE7A401535}" srcOrd="8" destOrd="0" presId="urn:microsoft.com/office/officeart/2005/8/layout/bProcess4"/>
    <dgm:cxn modelId="{688E2ABD-94E8-4564-97E2-DBF2045E0A8F}" type="presParOf" srcId="{F7F56AE3-23A4-4936-8BC3-8CFE7A401535}" destId="{6CA0A3BA-428C-41B4-9404-FC07E03C90EE}" srcOrd="0" destOrd="0" presId="urn:microsoft.com/office/officeart/2005/8/layout/bProcess4"/>
    <dgm:cxn modelId="{7833702E-F7A4-4D07-8EB4-E54FA4589134}" type="presParOf" srcId="{F7F56AE3-23A4-4936-8BC3-8CFE7A401535}" destId="{DDB7746F-5F0E-4959-97E0-63231907FF11}" srcOrd="1" destOrd="0" presId="urn:microsoft.com/office/officeart/2005/8/layout/bProcess4"/>
    <dgm:cxn modelId="{6F581A7C-C097-4DE6-9CEA-7686FB5CAA9D}" type="presParOf" srcId="{8AF9E01E-F751-4370-86D3-D39374BC5333}" destId="{0575284E-1D86-4A30-A079-95A8FFB1DA7C}" srcOrd="9" destOrd="0" presId="urn:microsoft.com/office/officeart/2005/8/layout/bProcess4"/>
    <dgm:cxn modelId="{25046C22-EA04-4C80-82F3-1166C7312CD7}" type="presParOf" srcId="{8AF9E01E-F751-4370-86D3-D39374BC5333}" destId="{C58B40DF-FB0A-4087-A20C-0881D0391A05}" srcOrd="10" destOrd="0" presId="urn:microsoft.com/office/officeart/2005/8/layout/bProcess4"/>
    <dgm:cxn modelId="{D3D5C143-8FA1-4B90-922B-F309F66AD06B}" type="presParOf" srcId="{C58B40DF-FB0A-4087-A20C-0881D0391A05}" destId="{04F16969-EF13-4FF1-B30F-074191C1888E}" srcOrd="0" destOrd="0" presId="urn:microsoft.com/office/officeart/2005/8/layout/bProcess4"/>
    <dgm:cxn modelId="{8E7D80E2-1C9D-4513-9DA7-B3DB924B1D73}" type="presParOf" srcId="{C58B40DF-FB0A-4087-A20C-0881D0391A05}" destId="{1B8E8DA9-4B09-477C-BC87-F06AE6AADA4F}" srcOrd="1" destOrd="0" presId="urn:microsoft.com/office/officeart/2005/8/layout/bProcess4"/>
    <dgm:cxn modelId="{EFA12997-FBF6-4418-A89A-997324428B7E}" type="presParOf" srcId="{8AF9E01E-F751-4370-86D3-D39374BC5333}" destId="{B8DBECBC-F5F8-4F93-BDDA-7978F6C8DF79}" srcOrd="11" destOrd="0" presId="urn:microsoft.com/office/officeart/2005/8/layout/bProcess4"/>
    <dgm:cxn modelId="{F2526321-A307-4079-8716-37493FEFE975}" type="presParOf" srcId="{8AF9E01E-F751-4370-86D3-D39374BC5333}" destId="{6F5E048C-1699-40FE-B1C6-2ED18289C576}" srcOrd="12" destOrd="0" presId="urn:microsoft.com/office/officeart/2005/8/layout/bProcess4"/>
    <dgm:cxn modelId="{4ABB0334-BA97-4671-9C53-353D34FF631D}" type="presParOf" srcId="{6F5E048C-1699-40FE-B1C6-2ED18289C576}" destId="{560F62E8-A569-4606-9968-C0FEB34E748D}" srcOrd="0" destOrd="0" presId="urn:microsoft.com/office/officeart/2005/8/layout/bProcess4"/>
    <dgm:cxn modelId="{DBE5D552-BABF-49A1-92B4-B7149A7607B1}" type="presParOf" srcId="{6F5E048C-1699-40FE-B1C6-2ED18289C576}" destId="{F6EE1002-6AB5-4C66-86B6-D55F3C17D8A0}" srcOrd="1" destOrd="0" presId="urn:microsoft.com/office/officeart/2005/8/layout/bProcess4"/>
    <dgm:cxn modelId="{563296A8-0490-46DC-BE53-75638BDBBD99}" type="presParOf" srcId="{8AF9E01E-F751-4370-86D3-D39374BC5333}" destId="{730DAD99-C3C9-42B9-9AD9-977B10B0D5B2}" srcOrd="13" destOrd="0" presId="urn:microsoft.com/office/officeart/2005/8/layout/bProcess4"/>
    <dgm:cxn modelId="{E8800FC2-E9C2-4637-AC52-28404F4C7BAD}" type="presParOf" srcId="{8AF9E01E-F751-4370-86D3-D39374BC5333}" destId="{08552604-9468-4BBB-82B4-97CFA4D3F9C8}" srcOrd="14" destOrd="0" presId="urn:microsoft.com/office/officeart/2005/8/layout/bProcess4"/>
    <dgm:cxn modelId="{EAE651C2-34EE-4496-92E4-9F4340B0CE5B}" type="presParOf" srcId="{08552604-9468-4BBB-82B4-97CFA4D3F9C8}" destId="{BFE1282E-E1C8-44AE-A005-FB190577ADD4}" srcOrd="0" destOrd="0" presId="urn:microsoft.com/office/officeart/2005/8/layout/bProcess4"/>
    <dgm:cxn modelId="{9DCC72C1-1F42-4B5A-BE93-7B0674E03E1D}" type="presParOf" srcId="{08552604-9468-4BBB-82B4-97CFA4D3F9C8}" destId="{DF083F03-55FF-4A49-A566-9880E4195932}" srcOrd="1" destOrd="0" presId="urn:microsoft.com/office/officeart/2005/8/layout/bProcess4"/>
    <dgm:cxn modelId="{E55D269F-B9F9-4043-8E8B-33BCED8FA773}" type="presParOf" srcId="{8AF9E01E-F751-4370-86D3-D39374BC5333}" destId="{9EADEFC1-B84B-4712-8221-B784767ECA3B}" srcOrd="15" destOrd="0" presId="urn:microsoft.com/office/officeart/2005/8/layout/bProcess4"/>
    <dgm:cxn modelId="{90ABE8A9-C538-4105-8C9E-ED2AAB3A25A5}" type="presParOf" srcId="{8AF9E01E-F751-4370-86D3-D39374BC5333}" destId="{C33D82C0-F196-4C07-81F8-A31718D26B1A}" srcOrd="16" destOrd="0" presId="urn:microsoft.com/office/officeart/2005/8/layout/bProcess4"/>
    <dgm:cxn modelId="{F27E0A0F-825C-4B9B-BC91-6E859F2639D3}" type="presParOf" srcId="{C33D82C0-F196-4C07-81F8-A31718D26B1A}" destId="{CF44A919-CD76-4FAA-A4F1-F5A9513E7756}" srcOrd="0" destOrd="0" presId="urn:microsoft.com/office/officeart/2005/8/layout/bProcess4"/>
    <dgm:cxn modelId="{19185265-30D6-4189-B5F7-F1B1730BD3C6}" type="presParOf" srcId="{C33D82C0-F196-4C07-81F8-A31718D26B1A}" destId="{7D1C092C-821F-4C62-9CB2-6A3AA66E20B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46BF9-BD03-4341-9DB5-C0CADB7DB39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62A4B64-DB6C-451B-9373-5A59EC965B1D}">
      <dgm:prSet phldrT="[Text]"/>
      <dgm:spPr/>
      <dgm:t>
        <a:bodyPr/>
        <a:lstStyle/>
        <a:p>
          <a:r>
            <a:rPr lang="en-US" dirty="0" smtClean="0"/>
            <a:t>Develop into sp. Larval stage</a:t>
          </a:r>
        </a:p>
        <a:p>
          <a:r>
            <a:rPr lang="en-US" dirty="0" smtClean="0"/>
            <a:t>k/a </a:t>
          </a:r>
          <a:r>
            <a:rPr lang="en-US" dirty="0" err="1" smtClean="0"/>
            <a:t>metacestodes</a:t>
          </a:r>
          <a:endParaRPr lang="en-IN" dirty="0"/>
        </a:p>
      </dgm:t>
    </dgm:pt>
    <dgm:pt modelId="{E9AD3410-C96F-49EF-A210-3A62A791CB34}" type="parTrans" cxnId="{389E5230-7C54-425C-AE82-323D90B299C1}">
      <dgm:prSet/>
      <dgm:spPr/>
      <dgm:t>
        <a:bodyPr/>
        <a:lstStyle/>
        <a:p>
          <a:endParaRPr lang="en-IN"/>
        </a:p>
      </dgm:t>
    </dgm:pt>
    <dgm:pt modelId="{2552C9B4-8C72-4E97-8C2D-A2D1E35FE3C8}" type="sibTrans" cxnId="{389E5230-7C54-425C-AE82-323D90B299C1}">
      <dgm:prSet/>
      <dgm:spPr/>
      <dgm:t>
        <a:bodyPr/>
        <a:lstStyle/>
        <a:p>
          <a:endParaRPr lang="en-IN"/>
        </a:p>
      </dgm:t>
    </dgm:pt>
    <dgm:pt modelId="{1F5955D9-4D36-4D89-8A43-42BFACA6E8E4}">
      <dgm:prSet phldrT="[Text]"/>
      <dgm:spPr/>
      <dgm:t>
        <a:bodyPr/>
        <a:lstStyle/>
        <a:p>
          <a:r>
            <a:rPr lang="en-US" dirty="0" err="1" smtClean="0"/>
            <a:t>Metacestodes</a:t>
          </a:r>
          <a:r>
            <a:rPr lang="en-US" dirty="0" smtClean="0"/>
            <a:t> like</a:t>
          </a:r>
        </a:p>
        <a:p>
          <a:r>
            <a:rPr lang="en-US" dirty="0" err="1" smtClean="0"/>
            <a:t>Cysticercus,coenurosis</a:t>
          </a:r>
          <a:r>
            <a:rPr lang="en-US" dirty="0" smtClean="0"/>
            <a:t>, </a:t>
          </a:r>
          <a:r>
            <a:rPr lang="en-US" dirty="0" err="1" smtClean="0"/>
            <a:t>hydatids</a:t>
          </a:r>
          <a:r>
            <a:rPr lang="en-US" dirty="0" smtClean="0"/>
            <a:t>, </a:t>
          </a:r>
          <a:r>
            <a:rPr lang="en-US" dirty="0" err="1" smtClean="0"/>
            <a:t>cystecercoides</a:t>
          </a:r>
          <a:r>
            <a:rPr lang="en-US" dirty="0" smtClean="0"/>
            <a:t> etc</a:t>
          </a:r>
          <a:endParaRPr lang="en-IN" dirty="0"/>
        </a:p>
      </dgm:t>
    </dgm:pt>
    <dgm:pt modelId="{DA1459A6-78EE-4D3C-8229-1505FD3B1383}" type="parTrans" cxnId="{B2FCD73C-BD58-4E84-96E6-1E22716D82B7}">
      <dgm:prSet/>
      <dgm:spPr/>
      <dgm:t>
        <a:bodyPr/>
        <a:lstStyle/>
        <a:p>
          <a:endParaRPr lang="en-IN"/>
        </a:p>
      </dgm:t>
    </dgm:pt>
    <dgm:pt modelId="{F6BB9781-6CB1-41AB-8AC2-E346559DDA27}" type="sibTrans" cxnId="{B2FCD73C-BD58-4E84-96E6-1E22716D82B7}">
      <dgm:prSet/>
      <dgm:spPr/>
      <dgm:t>
        <a:bodyPr/>
        <a:lstStyle/>
        <a:p>
          <a:endParaRPr lang="en-IN"/>
        </a:p>
      </dgm:t>
    </dgm:pt>
    <dgm:pt modelId="{C6EB9E3B-4088-4146-9EE3-D27F340DF768}">
      <dgm:prSet phldrT="[Text]"/>
      <dgm:spPr/>
      <dgm:t>
        <a:bodyPr/>
        <a:lstStyle/>
        <a:p>
          <a:r>
            <a:rPr lang="en-US" dirty="0" smtClean="0"/>
            <a:t>Ingested by final host</a:t>
          </a:r>
          <a:endParaRPr lang="en-IN" dirty="0"/>
        </a:p>
      </dgm:t>
    </dgm:pt>
    <dgm:pt modelId="{DFB512D5-F2F9-4CAA-B036-16F8680DD2D8}" type="parTrans" cxnId="{A3149C37-27AF-4289-ABFD-58B998391963}">
      <dgm:prSet/>
      <dgm:spPr/>
      <dgm:t>
        <a:bodyPr/>
        <a:lstStyle/>
        <a:p>
          <a:endParaRPr lang="en-IN"/>
        </a:p>
      </dgm:t>
    </dgm:pt>
    <dgm:pt modelId="{8F2D2AA9-74B9-49FF-9D2F-583D70608409}" type="sibTrans" cxnId="{A3149C37-27AF-4289-ABFD-58B998391963}">
      <dgm:prSet/>
      <dgm:spPr/>
      <dgm:t>
        <a:bodyPr/>
        <a:lstStyle/>
        <a:p>
          <a:endParaRPr lang="en-IN"/>
        </a:p>
      </dgm:t>
    </dgm:pt>
    <dgm:pt modelId="{EB04B1A1-4A85-48CE-8BEE-1A6A5A851CFC}">
      <dgm:prSet phldrT="[Text]"/>
      <dgm:spPr/>
      <dgm:t>
        <a:bodyPr/>
        <a:lstStyle/>
        <a:p>
          <a:r>
            <a:rPr lang="en-US" dirty="0" err="1" smtClean="0"/>
            <a:t>Evaginated</a:t>
          </a:r>
          <a:r>
            <a:rPr lang="en-US" dirty="0" smtClean="0"/>
            <a:t> </a:t>
          </a:r>
          <a:r>
            <a:rPr lang="en-US" dirty="0" err="1" smtClean="0"/>
            <a:t>scolex</a:t>
          </a:r>
          <a:endParaRPr lang="en-IN" dirty="0"/>
        </a:p>
      </dgm:t>
    </dgm:pt>
    <dgm:pt modelId="{883FB21C-76D2-420A-A6A6-8FD7F02B2A39}" type="parTrans" cxnId="{C32115F9-AAD8-471F-BC2A-68CF1F9C7D6F}">
      <dgm:prSet/>
      <dgm:spPr/>
      <dgm:t>
        <a:bodyPr/>
        <a:lstStyle/>
        <a:p>
          <a:endParaRPr lang="en-IN"/>
        </a:p>
      </dgm:t>
    </dgm:pt>
    <dgm:pt modelId="{D694F08E-519E-4A72-8A09-AB3A38A2727C}" type="sibTrans" cxnId="{C32115F9-AAD8-471F-BC2A-68CF1F9C7D6F}">
      <dgm:prSet/>
      <dgm:spPr/>
      <dgm:t>
        <a:bodyPr/>
        <a:lstStyle/>
        <a:p>
          <a:endParaRPr lang="en-IN"/>
        </a:p>
      </dgm:t>
    </dgm:pt>
    <dgm:pt modelId="{1C8BB94E-4CC2-457E-B5F9-95A7FA27CF3E}">
      <dgm:prSet phldrT="[Text]"/>
      <dgm:spPr/>
      <dgm:t>
        <a:bodyPr/>
        <a:lstStyle/>
        <a:p>
          <a:r>
            <a:rPr lang="en-US" dirty="0" smtClean="0"/>
            <a:t>Attach to mucosa and the remaining parts are digested off</a:t>
          </a:r>
          <a:endParaRPr lang="en-IN" dirty="0"/>
        </a:p>
      </dgm:t>
    </dgm:pt>
    <dgm:pt modelId="{B4D95530-F37E-49FE-BA8C-05D4AAE538E6}" type="parTrans" cxnId="{9FFF1051-9AC7-4E10-9010-8BFD71E43506}">
      <dgm:prSet/>
      <dgm:spPr/>
      <dgm:t>
        <a:bodyPr/>
        <a:lstStyle/>
        <a:p>
          <a:endParaRPr lang="en-IN"/>
        </a:p>
      </dgm:t>
    </dgm:pt>
    <dgm:pt modelId="{142439A4-D46B-41F2-80CB-BD21BB5160B9}" type="sibTrans" cxnId="{9FFF1051-9AC7-4E10-9010-8BFD71E43506}">
      <dgm:prSet/>
      <dgm:spPr/>
      <dgm:t>
        <a:bodyPr/>
        <a:lstStyle/>
        <a:p>
          <a:endParaRPr lang="en-IN"/>
        </a:p>
      </dgm:t>
    </dgm:pt>
    <dgm:pt modelId="{6679CBD8-A16E-4B50-8F85-E7B84DF9F562}">
      <dgm:prSet phldrT="[Text]"/>
      <dgm:spPr/>
      <dgm:t>
        <a:bodyPr/>
        <a:lstStyle/>
        <a:p>
          <a:r>
            <a:rPr lang="en-US" dirty="0" smtClean="0"/>
            <a:t>Development of chain of </a:t>
          </a:r>
          <a:r>
            <a:rPr lang="en-US" dirty="0" err="1" smtClean="0"/>
            <a:t>proglottids</a:t>
          </a:r>
          <a:endParaRPr lang="en-IN" dirty="0"/>
        </a:p>
      </dgm:t>
    </dgm:pt>
    <dgm:pt modelId="{039F1C82-BE0D-4832-8419-2AC077FF226D}" type="parTrans" cxnId="{1020B7BA-CB7D-49B7-A032-ECD52D032B45}">
      <dgm:prSet/>
      <dgm:spPr/>
      <dgm:t>
        <a:bodyPr/>
        <a:lstStyle/>
        <a:p>
          <a:endParaRPr lang="en-IN"/>
        </a:p>
      </dgm:t>
    </dgm:pt>
    <dgm:pt modelId="{9B74F326-AA3B-4FB6-8234-A86799EA07C9}" type="sibTrans" cxnId="{1020B7BA-CB7D-49B7-A032-ECD52D032B45}">
      <dgm:prSet/>
      <dgm:spPr/>
      <dgm:t>
        <a:bodyPr/>
        <a:lstStyle/>
        <a:p>
          <a:endParaRPr lang="en-IN"/>
        </a:p>
      </dgm:t>
    </dgm:pt>
    <dgm:pt modelId="{950C92C7-47E5-4023-B0B4-9AF3AD890B2E}">
      <dgm:prSet phldrT="[Text]"/>
      <dgm:spPr/>
      <dgm:t>
        <a:bodyPr/>
        <a:lstStyle/>
        <a:p>
          <a:r>
            <a:rPr lang="en-US" dirty="0" smtClean="0"/>
            <a:t>Adult </a:t>
          </a:r>
          <a:r>
            <a:rPr lang="en-US" smtClean="0"/>
            <a:t>tape worm</a:t>
          </a:r>
          <a:endParaRPr lang="en-IN"/>
        </a:p>
      </dgm:t>
    </dgm:pt>
    <dgm:pt modelId="{51E0691F-BD64-4946-A48F-CB2D996241F7}" type="parTrans" cxnId="{7EAEEDDC-4C60-430D-B24D-508C566F446A}">
      <dgm:prSet/>
      <dgm:spPr/>
      <dgm:t>
        <a:bodyPr/>
        <a:lstStyle/>
        <a:p>
          <a:endParaRPr lang="en-IN"/>
        </a:p>
      </dgm:t>
    </dgm:pt>
    <dgm:pt modelId="{D8C0F8A8-5DCC-42BE-95F2-BA6E7BC1AF39}" type="sibTrans" cxnId="{7EAEEDDC-4C60-430D-B24D-508C566F446A}">
      <dgm:prSet/>
      <dgm:spPr/>
      <dgm:t>
        <a:bodyPr/>
        <a:lstStyle/>
        <a:p>
          <a:endParaRPr lang="en-IN"/>
        </a:p>
      </dgm:t>
    </dgm:pt>
    <dgm:pt modelId="{6D41114C-105D-4920-A530-A79E5F68F76D}" type="pres">
      <dgm:prSet presAssocID="{36B46BF9-BD03-4341-9DB5-C0CADB7DB39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33A0E9A9-F942-4D1E-9FDC-D8862FDE9814}" type="pres">
      <dgm:prSet presAssocID="{C62A4B64-DB6C-451B-9373-5A59EC965B1D}" presName="compNode" presStyleCnt="0"/>
      <dgm:spPr/>
    </dgm:pt>
    <dgm:pt modelId="{CC2274FA-E667-42C9-8432-EFD08D48FE58}" type="pres">
      <dgm:prSet presAssocID="{C62A4B64-DB6C-451B-9373-5A59EC965B1D}" presName="dummyConnPt" presStyleCnt="0"/>
      <dgm:spPr/>
    </dgm:pt>
    <dgm:pt modelId="{8282AC8D-6CA2-4CFF-9B23-8893D0A4957D}" type="pres">
      <dgm:prSet presAssocID="{C62A4B64-DB6C-451B-9373-5A59EC965B1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2D33C8-3385-4A6D-BB28-7E8F5C9F4D88}" type="pres">
      <dgm:prSet presAssocID="{2552C9B4-8C72-4E97-8C2D-A2D1E35FE3C8}" presName="sibTrans" presStyleLbl="bgSibTrans2D1" presStyleIdx="0" presStyleCnt="6"/>
      <dgm:spPr/>
      <dgm:t>
        <a:bodyPr/>
        <a:lstStyle/>
        <a:p>
          <a:endParaRPr lang="en-IN"/>
        </a:p>
      </dgm:t>
    </dgm:pt>
    <dgm:pt modelId="{E9F6A79E-AA0A-4527-AA71-727F3A29F930}" type="pres">
      <dgm:prSet presAssocID="{1F5955D9-4D36-4D89-8A43-42BFACA6E8E4}" presName="compNode" presStyleCnt="0"/>
      <dgm:spPr/>
    </dgm:pt>
    <dgm:pt modelId="{596BCBD2-8AB2-42E0-84E4-22AD3EBF90BD}" type="pres">
      <dgm:prSet presAssocID="{1F5955D9-4D36-4D89-8A43-42BFACA6E8E4}" presName="dummyConnPt" presStyleCnt="0"/>
      <dgm:spPr/>
    </dgm:pt>
    <dgm:pt modelId="{4DA02BEE-948F-47BA-9EA9-BF8DD8F8FA68}" type="pres">
      <dgm:prSet presAssocID="{1F5955D9-4D36-4D89-8A43-42BFACA6E8E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B54D543-67A0-4C5F-88FB-F7842B7D862B}" type="pres">
      <dgm:prSet presAssocID="{F6BB9781-6CB1-41AB-8AC2-E346559DDA27}" presName="sibTrans" presStyleLbl="bgSibTrans2D1" presStyleIdx="1" presStyleCnt="6"/>
      <dgm:spPr/>
      <dgm:t>
        <a:bodyPr/>
        <a:lstStyle/>
        <a:p>
          <a:endParaRPr lang="en-IN"/>
        </a:p>
      </dgm:t>
    </dgm:pt>
    <dgm:pt modelId="{0D9E9077-307B-4C85-9599-52F73C5492CA}" type="pres">
      <dgm:prSet presAssocID="{C6EB9E3B-4088-4146-9EE3-D27F340DF768}" presName="compNode" presStyleCnt="0"/>
      <dgm:spPr/>
    </dgm:pt>
    <dgm:pt modelId="{302BE7A0-6E43-4EF6-9F13-005954D3FBC6}" type="pres">
      <dgm:prSet presAssocID="{C6EB9E3B-4088-4146-9EE3-D27F340DF768}" presName="dummyConnPt" presStyleCnt="0"/>
      <dgm:spPr/>
    </dgm:pt>
    <dgm:pt modelId="{94BDAB25-8B4D-4985-9AB4-B18B5F809157}" type="pres">
      <dgm:prSet presAssocID="{C6EB9E3B-4088-4146-9EE3-D27F340DF76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1B252B9-0ADF-4828-A41B-29692DAD9806}" type="pres">
      <dgm:prSet presAssocID="{8F2D2AA9-74B9-49FF-9D2F-583D70608409}" presName="sibTrans" presStyleLbl="bgSibTrans2D1" presStyleIdx="2" presStyleCnt="6"/>
      <dgm:spPr/>
      <dgm:t>
        <a:bodyPr/>
        <a:lstStyle/>
        <a:p>
          <a:endParaRPr lang="en-IN"/>
        </a:p>
      </dgm:t>
    </dgm:pt>
    <dgm:pt modelId="{77E878BF-8DD9-485F-9BB3-AD9A66B57D67}" type="pres">
      <dgm:prSet presAssocID="{EB04B1A1-4A85-48CE-8BEE-1A6A5A851CFC}" presName="compNode" presStyleCnt="0"/>
      <dgm:spPr/>
    </dgm:pt>
    <dgm:pt modelId="{2D34AF33-07ED-426B-A90D-9FF8169052A0}" type="pres">
      <dgm:prSet presAssocID="{EB04B1A1-4A85-48CE-8BEE-1A6A5A851CFC}" presName="dummyConnPt" presStyleCnt="0"/>
      <dgm:spPr/>
    </dgm:pt>
    <dgm:pt modelId="{F7F62B0A-3799-4D85-83D8-CF5EB4773BD9}" type="pres">
      <dgm:prSet presAssocID="{EB04B1A1-4A85-48CE-8BEE-1A6A5A851CF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77D25FF-C266-430E-9821-909D7A09AE24}" type="pres">
      <dgm:prSet presAssocID="{D694F08E-519E-4A72-8A09-AB3A38A2727C}" presName="sibTrans" presStyleLbl="bgSibTrans2D1" presStyleIdx="3" presStyleCnt="6"/>
      <dgm:spPr/>
      <dgm:t>
        <a:bodyPr/>
        <a:lstStyle/>
        <a:p>
          <a:endParaRPr lang="en-IN"/>
        </a:p>
      </dgm:t>
    </dgm:pt>
    <dgm:pt modelId="{203618F8-5245-4AB3-AF13-C7A8070C049B}" type="pres">
      <dgm:prSet presAssocID="{1C8BB94E-4CC2-457E-B5F9-95A7FA27CF3E}" presName="compNode" presStyleCnt="0"/>
      <dgm:spPr/>
    </dgm:pt>
    <dgm:pt modelId="{6CEF0D1C-22DF-4290-8D42-5CD31119F3BF}" type="pres">
      <dgm:prSet presAssocID="{1C8BB94E-4CC2-457E-B5F9-95A7FA27CF3E}" presName="dummyConnPt" presStyleCnt="0"/>
      <dgm:spPr/>
    </dgm:pt>
    <dgm:pt modelId="{934EB1A0-5445-47C8-9439-A50F43FD80F1}" type="pres">
      <dgm:prSet presAssocID="{1C8BB94E-4CC2-457E-B5F9-95A7FA27CF3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2C3EE23-7381-4DD7-A2A0-24E5DFFFC91C}" type="pres">
      <dgm:prSet presAssocID="{142439A4-D46B-41F2-80CB-BD21BB5160B9}" presName="sibTrans" presStyleLbl="bgSibTrans2D1" presStyleIdx="4" presStyleCnt="6"/>
      <dgm:spPr/>
      <dgm:t>
        <a:bodyPr/>
        <a:lstStyle/>
        <a:p>
          <a:endParaRPr lang="en-IN"/>
        </a:p>
      </dgm:t>
    </dgm:pt>
    <dgm:pt modelId="{3A5CE60C-1779-45B6-9615-075D12994D84}" type="pres">
      <dgm:prSet presAssocID="{6679CBD8-A16E-4B50-8F85-E7B84DF9F562}" presName="compNode" presStyleCnt="0"/>
      <dgm:spPr/>
    </dgm:pt>
    <dgm:pt modelId="{CED02F04-377A-4276-8027-ED774CD8FB76}" type="pres">
      <dgm:prSet presAssocID="{6679CBD8-A16E-4B50-8F85-E7B84DF9F562}" presName="dummyConnPt" presStyleCnt="0"/>
      <dgm:spPr/>
    </dgm:pt>
    <dgm:pt modelId="{C55AC520-2182-4C83-B26B-655E4BBC443D}" type="pres">
      <dgm:prSet presAssocID="{6679CBD8-A16E-4B50-8F85-E7B84DF9F56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A208EE-82A7-435A-8CB6-C110F4D1FE95}" type="pres">
      <dgm:prSet presAssocID="{9B74F326-AA3B-4FB6-8234-A86799EA07C9}" presName="sibTrans" presStyleLbl="bgSibTrans2D1" presStyleIdx="5" presStyleCnt="6"/>
      <dgm:spPr/>
      <dgm:t>
        <a:bodyPr/>
        <a:lstStyle/>
        <a:p>
          <a:endParaRPr lang="en-IN"/>
        </a:p>
      </dgm:t>
    </dgm:pt>
    <dgm:pt modelId="{8BD22BF4-67B5-452E-80D7-20427A824629}" type="pres">
      <dgm:prSet presAssocID="{950C92C7-47E5-4023-B0B4-9AF3AD890B2E}" presName="compNode" presStyleCnt="0"/>
      <dgm:spPr/>
    </dgm:pt>
    <dgm:pt modelId="{CA64794E-7CE9-4829-AB86-91DCBD1F935C}" type="pres">
      <dgm:prSet presAssocID="{950C92C7-47E5-4023-B0B4-9AF3AD890B2E}" presName="dummyConnPt" presStyleCnt="0"/>
      <dgm:spPr/>
    </dgm:pt>
    <dgm:pt modelId="{9056D39F-545E-4580-BA8A-82C8482CB6AF}" type="pres">
      <dgm:prSet presAssocID="{950C92C7-47E5-4023-B0B4-9AF3AD890B2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553AEC4-7B2C-4900-924B-60A202E30EBC}" type="presOf" srcId="{EB04B1A1-4A85-48CE-8BEE-1A6A5A851CFC}" destId="{F7F62B0A-3799-4D85-83D8-CF5EB4773BD9}" srcOrd="0" destOrd="0" presId="urn:microsoft.com/office/officeart/2005/8/layout/bProcess4"/>
    <dgm:cxn modelId="{B2FCD73C-BD58-4E84-96E6-1E22716D82B7}" srcId="{36B46BF9-BD03-4341-9DB5-C0CADB7DB394}" destId="{1F5955D9-4D36-4D89-8A43-42BFACA6E8E4}" srcOrd="1" destOrd="0" parTransId="{DA1459A6-78EE-4D3C-8229-1505FD3B1383}" sibTransId="{F6BB9781-6CB1-41AB-8AC2-E346559DDA27}"/>
    <dgm:cxn modelId="{46CCD3B5-2406-42B3-A616-5D264D963495}" type="presOf" srcId="{C6EB9E3B-4088-4146-9EE3-D27F340DF768}" destId="{94BDAB25-8B4D-4985-9AB4-B18B5F809157}" srcOrd="0" destOrd="0" presId="urn:microsoft.com/office/officeart/2005/8/layout/bProcess4"/>
    <dgm:cxn modelId="{3442E43B-CD81-4DA3-BC10-83A96BEBBF01}" type="presOf" srcId="{D694F08E-519E-4A72-8A09-AB3A38A2727C}" destId="{077D25FF-C266-430E-9821-909D7A09AE24}" srcOrd="0" destOrd="0" presId="urn:microsoft.com/office/officeart/2005/8/layout/bProcess4"/>
    <dgm:cxn modelId="{268D479D-C6F9-4397-9E74-74C0FFFC858B}" type="presOf" srcId="{C62A4B64-DB6C-451B-9373-5A59EC965B1D}" destId="{8282AC8D-6CA2-4CFF-9B23-8893D0A4957D}" srcOrd="0" destOrd="0" presId="urn:microsoft.com/office/officeart/2005/8/layout/bProcess4"/>
    <dgm:cxn modelId="{E8568718-E807-4D67-B5F8-32ED1B13D6D1}" type="presOf" srcId="{1F5955D9-4D36-4D89-8A43-42BFACA6E8E4}" destId="{4DA02BEE-948F-47BA-9EA9-BF8DD8F8FA68}" srcOrd="0" destOrd="0" presId="urn:microsoft.com/office/officeart/2005/8/layout/bProcess4"/>
    <dgm:cxn modelId="{A3149C37-27AF-4289-ABFD-58B998391963}" srcId="{36B46BF9-BD03-4341-9DB5-C0CADB7DB394}" destId="{C6EB9E3B-4088-4146-9EE3-D27F340DF768}" srcOrd="2" destOrd="0" parTransId="{DFB512D5-F2F9-4CAA-B036-16F8680DD2D8}" sibTransId="{8F2D2AA9-74B9-49FF-9D2F-583D70608409}"/>
    <dgm:cxn modelId="{7DAFD540-ADC0-4F2C-8895-A9EF4F0E6CF8}" type="presOf" srcId="{6679CBD8-A16E-4B50-8F85-E7B84DF9F562}" destId="{C55AC520-2182-4C83-B26B-655E4BBC443D}" srcOrd="0" destOrd="0" presId="urn:microsoft.com/office/officeart/2005/8/layout/bProcess4"/>
    <dgm:cxn modelId="{0F1A48F9-0DCD-4E84-AABB-9787347C50BB}" type="presOf" srcId="{142439A4-D46B-41F2-80CB-BD21BB5160B9}" destId="{92C3EE23-7381-4DD7-A2A0-24E5DFFFC91C}" srcOrd="0" destOrd="0" presId="urn:microsoft.com/office/officeart/2005/8/layout/bProcess4"/>
    <dgm:cxn modelId="{9FFF1051-9AC7-4E10-9010-8BFD71E43506}" srcId="{36B46BF9-BD03-4341-9DB5-C0CADB7DB394}" destId="{1C8BB94E-4CC2-457E-B5F9-95A7FA27CF3E}" srcOrd="4" destOrd="0" parTransId="{B4D95530-F37E-49FE-BA8C-05D4AAE538E6}" sibTransId="{142439A4-D46B-41F2-80CB-BD21BB5160B9}"/>
    <dgm:cxn modelId="{9CB3D7A2-58BD-46CB-ADEE-D3AB11AE8CDB}" type="presOf" srcId="{8F2D2AA9-74B9-49FF-9D2F-583D70608409}" destId="{91B252B9-0ADF-4828-A41B-29692DAD9806}" srcOrd="0" destOrd="0" presId="urn:microsoft.com/office/officeart/2005/8/layout/bProcess4"/>
    <dgm:cxn modelId="{169B478E-A0BC-4CF2-811C-FF8DC8053C3F}" type="presOf" srcId="{950C92C7-47E5-4023-B0B4-9AF3AD890B2E}" destId="{9056D39F-545E-4580-BA8A-82C8482CB6AF}" srcOrd="0" destOrd="0" presId="urn:microsoft.com/office/officeart/2005/8/layout/bProcess4"/>
    <dgm:cxn modelId="{5376A7BA-3E10-4102-8491-E2C76B24C921}" type="presOf" srcId="{9B74F326-AA3B-4FB6-8234-A86799EA07C9}" destId="{EBA208EE-82A7-435A-8CB6-C110F4D1FE95}" srcOrd="0" destOrd="0" presId="urn:microsoft.com/office/officeart/2005/8/layout/bProcess4"/>
    <dgm:cxn modelId="{D113F699-151F-404A-A659-3AC5603B9057}" type="presOf" srcId="{F6BB9781-6CB1-41AB-8AC2-E346559DDA27}" destId="{7B54D543-67A0-4C5F-88FB-F7842B7D862B}" srcOrd="0" destOrd="0" presId="urn:microsoft.com/office/officeart/2005/8/layout/bProcess4"/>
    <dgm:cxn modelId="{A95182B0-74E6-4012-B3D0-E23714E3302F}" type="presOf" srcId="{2552C9B4-8C72-4E97-8C2D-A2D1E35FE3C8}" destId="{392D33C8-3385-4A6D-BB28-7E8F5C9F4D88}" srcOrd="0" destOrd="0" presId="urn:microsoft.com/office/officeart/2005/8/layout/bProcess4"/>
    <dgm:cxn modelId="{389E5230-7C54-425C-AE82-323D90B299C1}" srcId="{36B46BF9-BD03-4341-9DB5-C0CADB7DB394}" destId="{C62A4B64-DB6C-451B-9373-5A59EC965B1D}" srcOrd="0" destOrd="0" parTransId="{E9AD3410-C96F-49EF-A210-3A62A791CB34}" sibTransId="{2552C9B4-8C72-4E97-8C2D-A2D1E35FE3C8}"/>
    <dgm:cxn modelId="{1020B7BA-CB7D-49B7-A032-ECD52D032B45}" srcId="{36B46BF9-BD03-4341-9DB5-C0CADB7DB394}" destId="{6679CBD8-A16E-4B50-8F85-E7B84DF9F562}" srcOrd="5" destOrd="0" parTransId="{039F1C82-BE0D-4832-8419-2AC077FF226D}" sibTransId="{9B74F326-AA3B-4FB6-8234-A86799EA07C9}"/>
    <dgm:cxn modelId="{49FF204F-AD68-4A12-AEB4-949AB2F7EC69}" type="presOf" srcId="{1C8BB94E-4CC2-457E-B5F9-95A7FA27CF3E}" destId="{934EB1A0-5445-47C8-9439-A50F43FD80F1}" srcOrd="0" destOrd="0" presId="urn:microsoft.com/office/officeart/2005/8/layout/bProcess4"/>
    <dgm:cxn modelId="{C32115F9-AAD8-471F-BC2A-68CF1F9C7D6F}" srcId="{36B46BF9-BD03-4341-9DB5-C0CADB7DB394}" destId="{EB04B1A1-4A85-48CE-8BEE-1A6A5A851CFC}" srcOrd="3" destOrd="0" parTransId="{883FB21C-76D2-420A-A6A6-8FD7F02B2A39}" sibTransId="{D694F08E-519E-4A72-8A09-AB3A38A2727C}"/>
    <dgm:cxn modelId="{7EAEEDDC-4C60-430D-B24D-508C566F446A}" srcId="{36B46BF9-BD03-4341-9DB5-C0CADB7DB394}" destId="{950C92C7-47E5-4023-B0B4-9AF3AD890B2E}" srcOrd="6" destOrd="0" parTransId="{51E0691F-BD64-4946-A48F-CB2D996241F7}" sibTransId="{D8C0F8A8-5DCC-42BE-95F2-BA6E7BC1AF39}"/>
    <dgm:cxn modelId="{04E44B71-4CE1-4185-9A4B-F3D42C41B4CD}" type="presOf" srcId="{36B46BF9-BD03-4341-9DB5-C0CADB7DB394}" destId="{6D41114C-105D-4920-A530-A79E5F68F76D}" srcOrd="0" destOrd="0" presId="urn:microsoft.com/office/officeart/2005/8/layout/bProcess4"/>
    <dgm:cxn modelId="{0EA69A07-D2FC-4A76-9D8E-9EBF3D875311}" type="presParOf" srcId="{6D41114C-105D-4920-A530-A79E5F68F76D}" destId="{33A0E9A9-F942-4D1E-9FDC-D8862FDE9814}" srcOrd="0" destOrd="0" presId="urn:microsoft.com/office/officeart/2005/8/layout/bProcess4"/>
    <dgm:cxn modelId="{25A65AA3-A2C7-4468-B091-02345E07FCCE}" type="presParOf" srcId="{33A0E9A9-F942-4D1E-9FDC-D8862FDE9814}" destId="{CC2274FA-E667-42C9-8432-EFD08D48FE58}" srcOrd="0" destOrd="0" presId="urn:microsoft.com/office/officeart/2005/8/layout/bProcess4"/>
    <dgm:cxn modelId="{2CD35726-8670-4B53-A2D2-E854FD41111D}" type="presParOf" srcId="{33A0E9A9-F942-4D1E-9FDC-D8862FDE9814}" destId="{8282AC8D-6CA2-4CFF-9B23-8893D0A4957D}" srcOrd="1" destOrd="0" presId="urn:microsoft.com/office/officeart/2005/8/layout/bProcess4"/>
    <dgm:cxn modelId="{23D3CC5A-A9C8-4C9F-A849-0E9054502005}" type="presParOf" srcId="{6D41114C-105D-4920-A530-A79E5F68F76D}" destId="{392D33C8-3385-4A6D-BB28-7E8F5C9F4D88}" srcOrd="1" destOrd="0" presId="urn:microsoft.com/office/officeart/2005/8/layout/bProcess4"/>
    <dgm:cxn modelId="{5F60A3D9-7045-4B2C-A08D-67E00458CA98}" type="presParOf" srcId="{6D41114C-105D-4920-A530-A79E5F68F76D}" destId="{E9F6A79E-AA0A-4527-AA71-727F3A29F930}" srcOrd="2" destOrd="0" presId="urn:microsoft.com/office/officeart/2005/8/layout/bProcess4"/>
    <dgm:cxn modelId="{22143F26-9AFB-490A-87DB-D54CEF279ABE}" type="presParOf" srcId="{E9F6A79E-AA0A-4527-AA71-727F3A29F930}" destId="{596BCBD2-8AB2-42E0-84E4-22AD3EBF90BD}" srcOrd="0" destOrd="0" presId="urn:microsoft.com/office/officeart/2005/8/layout/bProcess4"/>
    <dgm:cxn modelId="{BDCD0FA3-450A-48E0-BB39-DBAE3A8D2052}" type="presParOf" srcId="{E9F6A79E-AA0A-4527-AA71-727F3A29F930}" destId="{4DA02BEE-948F-47BA-9EA9-BF8DD8F8FA68}" srcOrd="1" destOrd="0" presId="urn:microsoft.com/office/officeart/2005/8/layout/bProcess4"/>
    <dgm:cxn modelId="{C492A99C-67C1-4776-8D76-1D500C7A3FCA}" type="presParOf" srcId="{6D41114C-105D-4920-A530-A79E5F68F76D}" destId="{7B54D543-67A0-4C5F-88FB-F7842B7D862B}" srcOrd="3" destOrd="0" presId="urn:microsoft.com/office/officeart/2005/8/layout/bProcess4"/>
    <dgm:cxn modelId="{4FC4CB0E-9E73-4233-A7F0-BB03C29488CC}" type="presParOf" srcId="{6D41114C-105D-4920-A530-A79E5F68F76D}" destId="{0D9E9077-307B-4C85-9599-52F73C5492CA}" srcOrd="4" destOrd="0" presId="urn:microsoft.com/office/officeart/2005/8/layout/bProcess4"/>
    <dgm:cxn modelId="{2A01AD90-005D-4A65-A095-B6B71F88C676}" type="presParOf" srcId="{0D9E9077-307B-4C85-9599-52F73C5492CA}" destId="{302BE7A0-6E43-4EF6-9F13-005954D3FBC6}" srcOrd="0" destOrd="0" presId="urn:microsoft.com/office/officeart/2005/8/layout/bProcess4"/>
    <dgm:cxn modelId="{8F5D8D11-2F90-4457-B9E6-962F42942261}" type="presParOf" srcId="{0D9E9077-307B-4C85-9599-52F73C5492CA}" destId="{94BDAB25-8B4D-4985-9AB4-B18B5F809157}" srcOrd="1" destOrd="0" presId="urn:microsoft.com/office/officeart/2005/8/layout/bProcess4"/>
    <dgm:cxn modelId="{EAF8E822-54FF-4A00-BFA8-55AA533AC5C5}" type="presParOf" srcId="{6D41114C-105D-4920-A530-A79E5F68F76D}" destId="{91B252B9-0ADF-4828-A41B-29692DAD9806}" srcOrd="5" destOrd="0" presId="urn:microsoft.com/office/officeart/2005/8/layout/bProcess4"/>
    <dgm:cxn modelId="{FF15D3F2-F818-494A-87CF-F48CCCD4823E}" type="presParOf" srcId="{6D41114C-105D-4920-A530-A79E5F68F76D}" destId="{77E878BF-8DD9-485F-9BB3-AD9A66B57D67}" srcOrd="6" destOrd="0" presId="urn:microsoft.com/office/officeart/2005/8/layout/bProcess4"/>
    <dgm:cxn modelId="{C0FF3580-FF51-4C66-8207-56E1BE374F07}" type="presParOf" srcId="{77E878BF-8DD9-485F-9BB3-AD9A66B57D67}" destId="{2D34AF33-07ED-426B-A90D-9FF8169052A0}" srcOrd="0" destOrd="0" presId="urn:microsoft.com/office/officeart/2005/8/layout/bProcess4"/>
    <dgm:cxn modelId="{05497AD7-571F-44BE-89B3-5E073B54667E}" type="presParOf" srcId="{77E878BF-8DD9-485F-9BB3-AD9A66B57D67}" destId="{F7F62B0A-3799-4D85-83D8-CF5EB4773BD9}" srcOrd="1" destOrd="0" presId="urn:microsoft.com/office/officeart/2005/8/layout/bProcess4"/>
    <dgm:cxn modelId="{D0E6169E-8C70-4F2B-B341-F3B916FE1E9A}" type="presParOf" srcId="{6D41114C-105D-4920-A530-A79E5F68F76D}" destId="{077D25FF-C266-430E-9821-909D7A09AE24}" srcOrd="7" destOrd="0" presId="urn:microsoft.com/office/officeart/2005/8/layout/bProcess4"/>
    <dgm:cxn modelId="{259F57EB-382A-4D19-99FE-BF7C995C144D}" type="presParOf" srcId="{6D41114C-105D-4920-A530-A79E5F68F76D}" destId="{203618F8-5245-4AB3-AF13-C7A8070C049B}" srcOrd="8" destOrd="0" presId="urn:microsoft.com/office/officeart/2005/8/layout/bProcess4"/>
    <dgm:cxn modelId="{5E6C4067-8054-49E4-B7F3-A6DE221DDF7B}" type="presParOf" srcId="{203618F8-5245-4AB3-AF13-C7A8070C049B}" destId="{6CEF0D1C-22DF-4290-8D42-5CD31119F3BF}" srcOrd="0" destOrd="0" presId="urn:microsoft.com/office/officeart/2005/8/layout/bProcess4"/>
    <dgm:cxn modelId="{722486A9-2818-48FB-BF57-4D78A5489B82}" type="presParOf" srcId="{203618F8-5245-4AB3-AF13-C7A8070C049B}" destId="{934EB1A0-5445-47C8-9439-A50F43FD80F1}" srcOrd="1" destOrd="0" presId="urn:microsoft.com/office/officeart/2005/8/layout/bProcess4"/>
    <dgm:cxn modelId="{EEAF1586-06C1-4FF5-BB64-AA7F8D8F27B5}" type="presParOf" srcId="{6D41114C-105D-4920-A530-A79E5F68F76D}" destId="{92C3EE23-7381-4DD7-A2A0-24E5DFFFC91C}" srcOrd="9" destOrd="0" presId="urn:microsoft.com/office/officeart/2005/8/layout/bProcess4"/>
    <dgm:cxn modelId="{4F1B591C-F32F-4CD7-8BAB-6A82974D98DE}" type="presParOf" srcId="{6D41114C-105D-4920-A530-A79E5F68F76D}" destId="{3A5CE60C-1779-45B6-9615-075D12994D84}" srcOrd="10" destOrd="0" presId="urn:microsoft.com/office/officeart/2005/8/layout/bProcess4"/>
    <dgm:cxn modelId="{33F2EDAB-78B2-4799-9979-865D321CA712}" type="presParOf" srcId="{3A5CE60C-1779-45B6-9615-075D12994D84}" destId="{CED02F04-377A-4276-8027-ED774CD8FB76}" srcOrd="0" destOrd="0" presId="urn:microsoft.com/office/officeart/2005/8/layout/bProcess4"/>
    <dgm:cxn modelId="{DC0932B1-3A1C-427F-84D3-204978D02168}" type="presParOf" srcId="{3A5CE60C-1779-45B6-9615-075D12994D84}" destId="{C55AC520-2182-4C83-B26B-655E4BBC443D}" srcOrd="1" destOrd="0" presId="urn:microsoft.com/office/officeart/2005/8/layout/bProcess4"/>
    <dgm:cxn modelId="{60AB7B7C-DA8E-48EE-9445-9728BFE9D062}" type="presParOf" srcId="{6D41114C-105D-4920-A530-A79E5F68F76D}" destId="{EBA208EE-82A7-435A-8CB6-C110F4D1FE95}" srcOrd="11" destOrd="0" presId="urn:microsoft.com/office/officeart/2005/8/layout/bProcess4"/>
    <dgm:cxn modelId="{50237B55-7657-4FAE-AF61-C74EBFF6469F}" type="presParOf" srcId="{6D41114C-105D-4920-A530-A79E5F68F76D}" destId="{8BD22BF4-67B5-452E-80D7-20427A824629}" srcOrd="12" destOrd="0" presId="urn:microsoft.com/office/officeart/2005/8/layout/bProcess4"/>
    <dgm:cxn modelId="{78E9205C-0F3E-488B-96D1-BC17A28978CD}" type="presParOf" srcId="{8BD22BF4-67B5-452E-80D7-20427A824629}" destId="{CA64794E-7CE9-4829-AB86-91DCBD1F935C}" srcOrd="0" destOrd="0" presId="urn:microsoft.com/office/officeart/2005/8/layout/bProcess4"/>
    <dgm:cxn modelId="{28CE1DF0-77AC-451A-86DA-0DA42911CDA6}" type="presParOf" srcId="{8BD22BF4-67B5-452E-80D7-20427A824629}" destId="{9056D39F-545E-4580-BA8A-82C8482CB6A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8973DE-5C99-48F5-BA72-B68D854535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0730131-AC54-4E51-95B8-B283D1F83F20}">
      <dgm:prSet phldrT="[Text]"/>
      <dgm:spPr/>
      <dgm:t>
        <a:bodyPr/>
        <a:lstStyle/>
        <a:p>
          <a:r>
            <a:rPr lang="en-US" dirty="0" smtClean="0"/>
            <a:t>Not very imp. In ruminants</a:t>
          </a:r>
          <a:endParaRPr lang="en-IN" dirty="0"/>
        </a:p>
      </dgm:t>
    </dgm:pt>
    <dgm:pt modelId="{784F1245-4542-4429-B0D0-1FC416EC7A81}" type="parTrans" cxnId="{A573F3BE-21C0-4694-8E47-802416C19922}">
      <dgm:prSet/>
      <dgm:spPr/>
      <dgm:t>
        <a:bodyPr/>
        <a:lstStyle/>
        <a:p>
          <a:endParaRPr lang="en-IN"/>
        </a:p>
      </dgm:t>
    </dgm:pt>
    <dgm:pt modelId="{384C050B-9180-4875-9911-3702375124A4}" type="sibTrans" cxnId="{A573F3BE-21C0-4694-8E47-802416C19922}">
      <dgm:prSet/>
      <dgm:spPr/>
      <dgm:t>
        <a:bodyPr/>
        <a:lstStyle/>
        <a:p>
          <a:endParaRPr lang="en-IN"/>
        </a:p>
      </dgm:t>
    </dgm:pt>
    <dgm:pt modelId="{A4A5B7A1-3233-4977-BBB5-63CB1C2460A5}">
      <dgm:prSet phldrT="[Text]"/>
      <dgm:spPr/>
      <dgm:t>
        <a:bodyPr/>
        <a:lstStyle/>
        <a:p>
          <a:r>
            <a:rPr lang="en-US" dirty="0" smtClean="0"/>
            <a:t>Most infestation asymptomatic </a:t>
          </a:r>
        </a:p>
        <a:p>
          <a:r>
            <a:rPr lang="en-US" dirty="0" smtClean="0"/>
            <a:t>But heavy infection, colic, mild </a:t>
          </a:r>
          <a:r>
            <a:rPr lang="en-US" dirty="0" err="1" smtClean="0"/>
            <a:t>diarrhoea</a:t>
          </a:r>
          <a:r>
            <a:rPr lang="en-US" dirty="0" smtClean="0"/>
            <a:t>, constipation, </a:t>
          </a:r>
          <a:r>
            <a:rPr lang="en-US" dirty="0" err="1" smtClean="0"/>
            <a:t>anaemia</a:t>
          </a:r>
          <a:r>
            <a:rPr lang="en-US" dirty="0" smtClean="0"/>
            <a:t>.</a:t>
          </a:r>
          <a:endParaRPr lang="en-IN" dirty="0"/>
        </a:p>
      </dgm:t>
    </dgm:pt>
    <dgm:pt modelId="{E71155C1-7840-421D-A2CE-DE209C8E1FBE}" type="parTrans" cxnId="{93F260EF-B9A4-4C1A-B938-3AF8616F3994}">
      <dgm:prSet/>
      <dgm:spPr/>
      <dgm:t>
        <a:bodyPr/>
        <a:lstStyle/>
        <a:p>
          <a:endParaRPr lang="en-IN"/>
        </a:p>
      </dgm:t>
    </dgm:pt>
    <dgm:pt modelId="{04F7CFCF-A25C-4716-B3D9-CF8C6B3D162B}" type="sibTrans" cxnId="{93F260EF-B9A4-4C1A-B938-3AF8616F3994}">
      <dgm:prSet/>
      <dgm:spPr/>
      <dgm:t>
        <a:bodyPr/>
        <a:lstStyle/>
        <a:p>
          <a:endParaRPr lang="en-IN"/>
        </a:p>
      </dgm:t>
    </dgm:pt>
    <dgm:pt modelId="{356E8053-ABD9-4200-AC91-B13FB2295453}">
      <dgm:prSet phldrT="[Text]"/>
      <dgm:spPr/>
      <dgm:t>
        <a:bodyPr/>
        <a:lstStyle/>
        <a:p>
          <a:r>
            <a:rPr lang="en-US" dirty="0" smtClean="0"/>
            <a:t>Most evident in animals below 6 months.</a:t>
          </a:r>
          <a:endParaRPr lang="en-IN" dirty="0"/>
        </a:p>
      </dgm:t>
    </dgm:pt>
    <dgm:pt modelId="{CE2C2BCC-6BBB-46DC-B525-5815FF3A991D}" type="parTrans" cxnId="{53C85D1A-B765-4A0F-B776-E30AAE6B257E}">
      <dgm:prSet/>
      <dgm:spPr/>
      <dgm:t>
        <a:bodyPr/>
        <a:lstStyle/>
        <a:p>
          <a:endParaRPr lang="en-IN"/>
        </a:p>
      </dgm:t>
    </dgm:pt>
    <dgm:pt modelId="{81FA57B1-3783-4174-B6D6-0353C96EE432}" type="sibTrans" cxnId="{53C85D1A-B765-4A0F-B776-E30AAE6B257E}">
      <dgm:prSet/>
      <dgm:spPr/>
      <dgm:t>
        <a:bodyPr/>
        <a:lstStyle/>
        <a:p>
          <a:endParaRPr lang="en-IN"/>
        </a:p>
      </dgm:t>
    </dgm:pt>
    <dgm:pt modelId="{7E98FD98-0C16-47F1-8825-8523679973D8}" type="pres">
      <dgm:prSet presAssocID="{398973DE-5C99-48F5-BA72-B68D854535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39CA825-CC6C-42E8-B8D5-B432A1632512}" type="pres">
      <dgm:prSet presAssocID="{60730131-AC54-4E51-95B8-B283D1F83F20}" presName="parentLin" presStyleCnt="0"/>
      <dgm:spPr/>
    </dgm:pt>
    <dgm:pt modelId="{75FB2B45-B367-4B87-9943-468C71057E70}" type="pres">
      <dgm:prSet presAssocID="{60730131-AC54-4E51-95B8-B283D1F83F20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D247F1C0-505B-4B99-A76B-910FA74CE18F}" type="pres">
      <dgm:prSet presAssocID="{60730131-AC54-4E51-95B8-B283D1F83F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FE254A-FB80-4BC6-B5D4-569045785832}" type="pres">
      <dgm:prSet presAssocID="{60730131-AC54-4E51-95B8-B283D1F83F20}" presName="negativeSpace" presStyleCnt="0"/>
      <dgm:spPr/>
    </dgm:pt>
    <dgm:pt modelId="{F741E8E1-C2DB-462D-B0E9-370C833B045B}" type="pres">
      <dgm:prSet presAssocID="{60730131-AC54-4E51-95B8-B283D1F83F20}" presName="childText" presStyleLbl="conFgAcc1" presStyleIdx="0" presStyleCnt="3">
        <dgm:presLayoutVars>
          <dgm:bulletEnabled val="1"/>
        </dgm:presLayoutVars>
      </dgm:prSet>
      <dgm:spPr/>
    </dgm:pt>
    <dgm:pt modelId="{95C3E74D-0964-4981-9101-5C7F6375DC22}" type="pres">
      <dgm:prSet presAssocID="{384C050B-9180-4875-9911-3702375124A4}" presName="spaceBetweenRectangles" presStyleCnt="0"/>
      <dgm:spPr/>
    </dgm:pt>
    <dgm:pt modelId="{3D3F0C5A-F91A-4BBE-8EBB-C5B5B074A9AB}" type="pres">
      <dgm:prSet presAssocID="{A4A5B7A1-3233-4977-BBB5-63CB1C2460A5}" presName="parentLin" presStyleCnt="0"/>
      <dgm:spPr/>
    </dgm:pt>
    <dgm:pt modelId="{F3BABE79-274B-4F31-8229-1136E95DF7CE}" type="pres">
      <dgm:prSet presAssocID="{A4A5B7A1-3233-4977-BBB5-63CB1C2460A5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F70B46F7-381C-4CC5-A067-FBBB0480B602}" type="pres">
      <dgm:prSet presAssocID="{A4A5B7A1-3233-4977-BBB5-63CB1C2460A5}" presName="parentText" presStyleLbl="node1" presStyleIdx="1" presStyleCnt="3" custScaleX="142857" custScaleY="22957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452B3C3-31DE-4FCE-81D5-25FB7ACD251F}" type="pres">
      <dgm:prSet presAssocID="{A4A5B7A1-3233-4977-BBB5-63CB1C2460A5}" presName="negativeSpace" presStyleCnt="0"/>
      <dgm:spPr/>
    </dgm:pt>
    <dgm:pt modelId="{48E6150C-CCB0-4450-9874-90D2D155DB08}" type="pres">
      <dgm:prSet presAssocID="{A4A5B7A1-3233-4977-BBB5-63CB1C2460A5}" presName="childText" presStyleLbl="conFgAcc1" presStyleIdx="1" presStyleCnt="3">
        <dgm:presLayoutVars>
          <dgm:bulletEnabled val="1"/>
        </dgm:presLayoutVars>
      </dgm:prSet>
      <dgm:spPr/>
    </dgm:pt>
    <dgm:pt modelId="{A662878C-8FE8-41E5-8B73-405896A57869}" type="pres">
      <dgm:prSet presAssocID="{04F7CFCF-A25C-4716-B3D9-CF8C6B3D162B}" presName="spaceBetweenRectangles" presStyleCnt="0"/>
      <dgm:spPr/>
    </dgm:pt>
    <dgm:pt modelId="{18404909-BDBF-49A2-9C2B-8EAF333D33C6}" type="pres">
      <dgm:prSet presAssocID="{356E8053-ABD9-4200-AC91-B13FB2295453}" presName="parentLin" presStyleCnt="0"/>
      <dgm:spPr/>
    </dgm:pt>
    <dgm:pt modelId="{517C8845-44BF-4A5C-BAA8-250F9EBE24C7}" type="pres">
      <dgm:prSet presAssocID="{356E8053-ABD9-4200-AC91-B13FB2295453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9CA8C352-A57E-4643-B228-D94E1F833610}" type="pres">
      <dgm:prSet presAssocID="{356E8053-ABD9-4200-AC91-B13FB22954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C9350F-706C-47D4-B386-A7C5522A700F}" type="pres">
      <dgm:prSet presAssocID="{356E8053-ABD9-4200-AC91-B13FB2295453}" presName="negativeSpace" presStyleCnt="0"/>
      <dgm:spPr/>
    </dgm:pt>
    <dgm:pt modelId="{273FA600-C7DF-4400-8CAE-6A11D05054F7}" type="pres">
      <dgm:prSet presAssocID="{356E8053-ABD9-4200-AC91-B13FB22954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73F3BE-21C0-4694-8E47-802416C19922}" srcId="{398973DE-5C99-48F5-BA72-B68D854535D9}" destId="{60730131-AC54-4E51-95B8-B283D1F83F20}" srcOrd="0" destOrd="0" parTransId="{784F1245-4542-4429-B0D0-1FC416EC7A81}" sibTransId="{384C050B-9180-4875-9911-3702375124A4}"/>
    <dgm:cxn modelId="{C27A4127-DDAD-4D96-80AC-9293E2B532C7}" type="presOf" srcId="{60730131-AC54-4E51-95B8-B283D1F83F20}" destId="{75FB2B45-B367-4B87-9943-468C71057E70}" srcOrd="0" destOrd="0" presId="urn:microsoft.com/office/officeart/2005/8/layout/list1"/>
    <dgm:cxn modelId="{93F260EF-B9A4-4C1A-B938-3AF8616F3994}" srcId="{398973DE-5C99-48F5-BA72-B68D854535D9}" destId="{A4A5B7A1-3233-4977-BBB5-63CB1C2460A5}" srcOrd="1" destOrd="0" parTransId="{E71155C1-7840-421D-A2CE-DE209C8E1FBE}" sibTransId="{04F7CFCF-A25C-4716-B3D9-CF8C6B3D162B}"/>
    <dgm:cxn modelId="{6138040E-25FC-4CCD-916E-6558DAFA17BA}" type="presOf" srcId="{A4A5B7A1-3233-4977-BBB5-63CB1C2460A5}" destId="{F3BABE79-274B-4F31-8229-1136E95DF7CE}" srcOrd="0" destOrd="0" presId="urn:microsoft.com/office/officeart/2005/8/layout/list1"/>
    <dgm:cxn modelId="{4B4CD386-E8D1-4188-9A3D-6B3EBE8769AB}" type="presOf" srcId="{356E8053-ABD9-4200-AC91-B13FB2295453}" destId="{9CA8C352-A57E-4643-B228-D94E1F833610}" srcOrd="1" destOrd="0" presId="urn:microsoft.com/office/officeart/2005/8/layout/list1"/>
    <dgm:cxn modelId="{53C85D1A-B765-4A0F-B776-E30AAE6B257E}" srcId="{398973DE-5C99-48F5-BA72-B68D854535D9}" destId="{356E8053-ABD9-4200-AC91-B13FB2295453}" srcOrd="2" destOrd="0" parTransId="{CE2C2BCC-6BBB-46DC-B525-5815FF3A991D}" sibTransId="{81FA57B1-3783-4174-B6D6-0353C96EE432}"/>
    <dgm:cxn modelId="{E0A1EB59-E9C0-46FF-94E6-A7CE8D74897E}" type="presOf" srcId="{398973DE-5C99-48F5-BA72-B68D854535D9}" destId="{7E98FD98-0C16-47F1-8825-8523679973D8}" srcOrd="0" destOrd="0" presId="urn:microsoft.com/office/officeart/2005/8/layout/list1"/>
    <dgm:cxn modelId="{D4B9B4AE-3705-4BAE-B8B6-E3F34886E7B7}" type="presOf" srcId="{60730131-AC54-4E51-95B8-B283D1F83F20}" destId="{D247F1C0-505B-4B99-A76B-910FA74CE18F}" srcOrd="1" destOrd="0" presId="urn:microsoft.com/office/officeart/2005/8/layout/list1"/>
    <dgm:cxn modelId="{AAA78625-CC92-4555-B80B-DCFDC63177B8}" type="presOf" srcId="{A4A5B7A1-3233-4977-BBB5-63CB1C2460A5}" destId="{F70B46F7-381C-4CC5-A067-FBBB0480B602}" srcOrd="1" destOrd="0" presId="urn:microsoft.com/office/officeart/2005/8/layout/list1"/>
    <dgm:cxn modelId="{9907411E-F176-4085-9702-C6C4E20740BD}" type="presOf" srcId="{356E8053-ABD9-4200-AC91-B13FB2295453}" destId="{517C8845-44BF-4A5C-BAA8-250F9EBE24C7}" srcOrd="0" destOrd="0" presId="urn:microsoft.com/office/officeart/2005/8/layout/list1"/>
    <dgm:cxn modelId="{2D5D1782-D72B-4FAE-BC9D-B845ED0280D5}" type="presParOf" srcId="{7E98FD98-0C16-47F1-8825-8523679973D8}" destId="{139CA825-CC6C-42E8-B8D5-B432A1632512}" srcOrd="0" destOrd="0" presId="urn:microsoft.com/office/officeart/2005/8/layout/list1"/>
    <dgm:cxn modelId="{AD4EC93F-C6CD-4D5A-9965-23CE81F75115}" type="presParOf" srcId="{139CA825-CC6C-42E8-B8D5-B432A1632512}" destId="{75FB2B45-B367-4B87-9943-468C71057E70}" srcOrd="0" destOrd="0" presId="urn:microsoft.com/office/officeart/2005/8/layout/list1"/>
    <dgm:cxn modelId="{5A5084E8-9BC7-4151-A6D3-3DD352D007E0}" type="presParOf" srcId="{139CA825-CC6C-42E8-B8D5-B432A1632512}" destId="{D247F1C0-505B-4B99-A76B-910FA74CE18F}" srcOrd="1" destOrd="0" presId="urn:microsoft.com/office/officeart/2005/8/layout/list1"/>
    <dgm:cxn modelId="{047E141A-2248-4B9E-AC76-CF7477D41FB7}" type="presParOf" srcId="{7E98FD98-0C16-47F1-8825-8523679973D8}" destId="{10FE254A-FB80-4BC6-B5D4-569045785832}" srcOrd="1" destOrd="0" presId="urn:microsoft.com/office/officeart/2005/8/layout/list1"/>
    <dgm:cxn modelId="{F17595BA-60BE-4836-B37D-B769FA1CA6F9}" type="presParOf" srcId="{7E98FD98-0C16-47F1-8825-8523679973D8}" destId="{F741E8E1-C2DB-462D-B0E9-370C833B045B}" srcOrd="2" destOrd="0" presId="urn:microsoft.com/office/officeart/2005/8/layout/list1"/>
    <dgm:cxn modelId="{0D1E944C-0181-46BC-8C5C-1E4F911A9D42}" type="presParOf" srcId="{7E98FD98-0C16-47F1-8825-8523679973D8}" destId="{95C3E74D-0964-4981-9101-5C7F6375DC22}" srcOrd="3" destOrd="0" presId="urn:microsoft.com/office/officeart/2005/8/layout/list1"/>
    <dgm:cxn modelId="{750BFF7A-5DFE-48F1-8AD4-BF49B9AE198C}" type="presParOf" srcId="{7E98FD98-0C16-47F1-8825-8523679973D8}" destId="{3D3F0C5A-F91A-4BBE-8EBB-C5B5B074A9AB}" srcOrd="4" destOrd="0" presId="urn:microsoft.com/office/officeart/2005/8/layout/list1"/>
    <dgm:cxn modelId="{BD07EC80-4785-4302-AF12-A2B1A3F12266}" type="presParOf" srcId="{3D3F0C5A-F91A-4BBE-8EBB-C5B5B074A9AB}" destId="{F3BABE79-274B-4F31-8229-1136E95DF7CE}" srcOrd="0" destOrd="0" presId="urn:microsoft.com/office/officeart/2005/8/layout/list1"/>
    <dgm:cxn modelId="{3DFC1856-1FB6-4E3A-A709-A09B47B54116}" type="presParOf" srcId="{3D3F0C5A-F91A-4BBE-8EBB-C5B5B074A9AB}" destId="{F70B46F7-381C-4CC5-A067-FBBB0480B602}" srcOrd="1" destOrd="0" presId="urn:microsoft.com/office/officeart/2005/8/layout/list1"/>
    <dgm:cxn modelId="{E7BA8A9C-C293-4586-82FA-BF307461B57C}" type="presParOf" srcId="{7E98FD98-0C16-47F1-8825-8523679973D8}" destId="{A452B3C3-31DE-4FCE-81D5-25FB7ACD251F}" srcOrd="5" destOrd="0" presId="urn:microsoft.com/office/officeart/2005/8/layout/list1"/>
    <dgm:cxn modelId="{0F6BB68E-752E-46E2-9243-55796AFDCBCD}" type="presParOf" srcId="{7E98FD98-0C16-47F1-8825-8523679973D8}" destId="{48E6150C-CCB0-4450-9874-90D2D155DB08}" srcOrd="6" destOrd="0" presId="urn:microsoft.com/office/officeart/2005/8/layout/list1"/>
    <dgm:cxn modelId="{4EBAB7BC-C440-4560-A9B7-5C02934A1ED6}" type="presParOf" srcId="{7E98FD98-0C16-47F1-8825-8523679973D8}" destId="{A662878C-8FE8-41E5-8B73-405896A57869}" srcOrd="7" destOrd="0" presId="urn:microsoft.com/office/officeart/2005/8/layout/list1"/>
    <dgm:cxn modelId="{09D1DD0A-7D68-494B-BD4E-6396065BF74A}" type="presParOf" srcId="{7E98FD98-0C16-47F1-8825-8523679973D8}" destId="{18404909-BDBF-49A2-9C2B-8EAF333D33C6}" srcOrd="8" destOrd="0" presId="urn:microsoft.com/office/officeart/2005/8/layout/list1"/>
    <dgm:cxn modelId="{66FF5D3A-C7C0-421F-8AE9-1F372EABE974}" type="presParOf" srcId="{18404909-BDBF-49A2-9C2B-8EAF333D33C6}" destId="{517C8845-44BF-4A5C-BAA8-250F9EBE24C7}" srcOrd="0" destOrd="0" presId="urn:microsoft.com/office/officeart/2005/8/layout/list1"/>
    <dgm:cxn modelId="{B293D7F7-5FB5-4D8F-A243-EBBF24226F09}" type="presParOf" srcId="{18404909-BDBF-49A2-9C2B-8EAF333D33C6}" destId="{9CA8C352-A57E-4643-B228-D94E1F833610}" srcOrd="1" destOrd="0" presId="urn:microsoft.com/office/officeart/2005/8/layout/list1"/>
    <dgm:cxn modelId="{067CFE03-D83E-4933-9413-3FF526EB0A0A}" type="presParOf" srcId="{7E98FD98-0C16-47F1-8825-8523679973D8}" destId="{E9C9350F-706C-47D4-B386-A7C5522A700F}" srcOrd="9" destOrd="0" presId="urn:microsoft.com/office/officeart/2005/8/layout/list1"/>
    <dgm:cxn modelId="{0D13613A-83BE-4A1E-91AD-2AE342F9C0AA}" type="presParOf" srcId="{7E98FD98-0C16-47F1-8825-8523679973D8}" destId="{273FA600-C7DF-4400-8CAE-6A11D05054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CBE5BA-DFC4-431D-8645-E1A6AB9145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09FA326-48CF-4041-AEEB-9007B780A64C}">
      <dgm:prSet phldrT="[Text]"/>
      <dgm:spPr/>
      <dgm:t>
        <a:bodyPr/>
        <a:lstStyle/>
        <a:p>
          <a:r>
            <a:rPr lang="en-US" dirty="0" smtClean="0"/>
            <a:t>Tape worm segments in the feces </a:t>
          </a:r>
          <a:endParaRPr lang="en-IN" dirty="0"/>
        </a:p>
      </dgm:t>
    </dgm:pt>
    <dgm:pt modelId="{21D00B51-F100-4B59-B359-1AC3BA66BD22}" type="parTrans" cxnId="{752B7829-555F-450B-950C-63DA35DC1D18}">
      <dgm:prSet/>
      <dgm:spPr/>
      <dgm:t>
        <a:bodyPr/>
        <a:lstStyle/>
        <a:p>
          <a:endParaRPr lang="en-IN"/>
        </a:p>
      </dgm:t>
    </dgm:pt>
    <dgm:pt modelId="{7E8AC70D-8088-4DCF-B521-6E281830C8BA}" type="sibTrans" cxnId="{752B7829-555F-450B-950C-63DA35DC1D18}">
      <dgm:prSet/>
      <dgm:spPr/>
      <dgm:t>
        <a:bodyPr/>
        <a:lstStyle/>
        <a:p>
          <a:endParaRPr lang="en-IN"/>
        </a:p>
      </dgm:t>
    </dgm:pt>
    <dgm:pt modelId="{588106E3-6E80-4A6E-A2A9-81676D9AF235}">
      <dgm:prSet phldrT="[Text]"/>
      <dgm:spPr/>
      <dgm:t>
        <a:bodyPr/>
        <a:lstStyle/>
        <a:p>
          <a:r>
            <a:rPr lang="en-US" dirty="0" smtClean="0"/>
            <a:t>Roughly D shaped thick shelled and containing embryo within </a:t>
          </a:r>
          <a:r>
            <a:rPr lang="en-US" dirty="0" err="1" smtClean="0"/>
            <a:t>continous</a:t>
          </a:r>
          <a:r>
            <a:rPr lang="en-US" dirty="0" smtClean="0"/>
            <a:t> ring</a:t>
          </a:r>
          <a:endParaRPr lang="en-IN" dirty="0"/>
        </a:p>
      </dgm:t>
    </dgm:pt>
    <dgm:pt modelId="{A6F9267D-D4D2-4DE5-B9AD-FAD6EB6E2956}" type="parTrans" cxnId="{8D5D29A7-2C93-4375-B2E5-4D9AC7DD4331}">
      <dgm:prSet/>
      <dgm:spPr/>
      <dgm:t>
        <a:bodyPr/>
        <a:lstStyle/>
        <a:p>
          <a:endParaRPr lang="en-IN"/>
        </a:p>
      </dgm:t>
    </dgm:pt>
    <dgm:pt modelId="{B2E21D8C-7184-4CBA-BBFA-6E320762831E}" type="sibTrans" cxnId="{8D5D29A7-2C93-4375-B2E5-4D9AC7DD4331}">
      <dgm:prSet/>
      <dgm:spPr/>
      <dgm:t>
        <a:bodyPr/>
        <a:lstStyle/>
        <a:p>
          <a:endParaRPr lang="en-IN"/>
        </a:p>
      </dgm:t>
    </dgm:pt>
    <dgm:pt modelId="{7573BB95-467B-4C7C-87B4-9715D5C028D2}">
      <dgm:prSet phldrT="[Text]"/>
      <dgm:spPr/>
      <dgm:t>
        <a:bodyPr/>
        <a:lstStyle/>
        <a:p>
          <a:r>
            <a:rPr lang="en-US" dirty="0" smtClean="0"/>
            <a:t>Eggs contains pair of hooked projection K/a </a:t>
          </a:r>
          <a:r>
            <a:rPr lang="en-US" dirty="0" err="1" smtClean="0"/>
            <a:t>pyriform</a:t>
          </a:r>
          <a:r>
            <a:rPr lang="en-US" dirty="0" smtClean="0"/>
            <a:t> apparatus</a:t>
          </a:r>
          <a:endParaRPr lang="en-IN" dirty="0"/>
        </a:p>
      </dgm:t>
    </dgm:pt>
    <dgm:pt modelId="{80BD5F82-E4FB-4FAF-8440-CF4E8B5D00E0}" type="parTrans" cxnId="{857A52A4-7FBF-46D8-92A4-B8982A42E408}">
      <dgm:prSet/>
      <dgm:spPr/>
      <dgm:t>
        <a:bodyPr/>
        <a:lstStyle/>
        <a:p>
          <a:endParaRPr lang="en-IN"/>
        </a:p>
      </dgm:t>
    </dgm:pt>
    <dgm:pt modelId="{2F8FB55E-C6E6-427A-8589-FEC773DBA98C}" type="sibTrans" cxnId="{857A52A4-7FBF-46D8-92A4-B8982A42E408}">
      <dgm:prSet/>
      <dgm:spPr/>
      <dgm:t>
        <a:bodyPr/>
        <a:lstStyle/>
        <a:p>
          <a:endParaRPr lang="en-IN"/>
        </a:p>
      </dgm:t>
    </dgm:pt>
    <dgm:pt modelId="{89A953FA-9978-42A9-8E05-01C060C4A1E3}" type="pres">
      <dgm:prSet presAssocID="{72CBE5BA-DFC4-431D-8645-E1A6AB9145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443028C-C86C-4B52-9857-6FB71B43AF33}" type="pres">
      <dgm:prSet presAssocID="{209FA326-48CF-4041-AEEB-9007B780A64C}" presName="parentLin" presStyleCnt="0"/>
      <dgm:spPr/>
    </dgm:pt>
    <dgm:pt modelId="{22D8304B-19D9-4C18-B61C-CB9E2D56E653}" type="pres">
      <dgm:prSet presAssocID="{209FA326-48CF-4041-AEEB-9007B780A64C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C6386500-76B7-4A31-80B4-B6C9EE6DA21F}" type="pres">
      <dgm:prSet presAssocID="{209FA326-48CF-4041-AEEB-9007B780A64C}" presName="parentText" presStyleLbl="node1" presStyleIdx="0" presStyleCnt="3" custScaleX="110802" custScaleY="24100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76B11F-C598-4D40-992C-C3A39B8B8714}" type="pres">
      <dgm:prSet presAssocID="{209FA326-48CF-4041-AEEB-9007B780A64C}" presName="negativeSpace" presStyleCnt="0"/>
      <dgm:spPr/>
    </dgm:pt>
    <dgm:pt modelId="{5E5CE737-3BEC-44B3-9F2E-EC2228DD8456}" type="pres">
      <dgm:prSet presAssocID="{209FA326-48CF-4041-AEEB-9007B780A64C}" presName="childText" presStyleLbl="conFgAcc1" presStyleIdx="0" presStyleCnt="3">
        <dgm:presLayoutVars>
          <dgm:bulletEnabled val="1"/>
        </dgm:presLayoutVars>
      </dgm:prSet>
      <dgm:spPr/>
    </dgm:pt>
    <dgm:pt modelId="{C9134CB5-05BD-4A4C-A44E-D528827833E9}" type="pres">
      <dgm:prSet presAssocID="{7E8AC70D-8088-4DCF-B521-6E281830C8BA}" presName="spaceBetweenRectangles" presStyleCnt="0"/>
      <dgm:spPr/>
    </dgm:pt>
    <dgm:pt modelId="{83D93EEC-588C-4B69-82AE-38DB0B0E1537}" type="pres">
      <dgm:prSet presAssocID="{588106E3-6E80-4A6E-A2A9-81676D9AF235}" presName="parentLin" presStyleCnt="0"/>
      <dgm:spPr/>
    </dgm:pt>
    <dgm:pt modelId="{0D8A6D8C-918B-4CC6-A16C-9E7363E49EB9}" type="pres">
      <dgm:prSet presAssocID="{588106E3-6E80-4A6E-A2A9-81676D9AF235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B909D65-C227-468E-A757-F6027D0F6F36}" type="pres">
      <dgm:prSet presAssocID="{588106E3-6E80-4A6E-A2A9-81676D9AF235}" presName="parentText" presStyleLbl="node1" presStyleIdx="1" presStyleCnt="3" custScaleX="142857" custScaleY="17306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0CDD0B2-884F-4D2B-93DE-2C03C43F2C3B}" type="pres">
      <dgm:prSet presAssocID="{588106E3-6E80-4A6E-A2A9-81676D9AF235}" presName="negativeSpace" presStyleCnt="0"/>
      <dgm:spPr/>
    </dgm:pt>
    <dgm:pt modelId="{D35C71CF-035E-4F65-9812-1B8310960C6C}" type="pres">
      <dgm:prSet presAssocID="{588106E3-6E80-4A6E-A2A9-81676D9AF235}" presName="childText" presStyleLbl="conFgAcc1" presStyleIdx="1" presStyleCnt="3">
        <dgm:presLayoutVars>
          <dgm:bulletEnabled val="1"/>
        </dgm:presLayoutVars>
      </dgm:prSet>
      <dgm:spPr/>
    </dgm:pt>
    <dgm:pt modelId="{C93887B8-FB4E-4D91-AB2F-CFB6DBB58309}" type="pres">
      <dgm:prSet presAssocID="{B2E21D8C-7184-4CBA-BBFA-6E320762831E}" presName="spaceBetweenRectangles" presStyleCnt="0"/>
      <dgm:spPr/>
    </dgm:pt>
    <dgm:pt modelId="{EAFCEEEC-18E8-4C51-AF70-7A542C6E2729}" type="pres">
      <dgm:prSet presAssocID="{7573BB95-467B-4C7C-87B4-9715D5C028D2}" presName="parentLin" presStyleCnt="0"/>
      <dgm:spPr/>
    </dgm:pt>
    <dgm:pt modelId="{DDB46181-3E15-40AA-A386-4C96EA5AB54E}" type="pres">
      <dgm:prSet presAssocID="{7573BB95-467B-4C7C-87B4-9715D5C028D2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8921CBF3-E4A2-4C95-BFBD-A3A9E2348EA4}" type="pres">
      <dgm:prSet presAssocID="{7573BB95-467B-4C7C-87B4-9715D5C028D2}" presName="parentText" presStyleLbl="node1" presStyleIdx="2" presStyleCnt="3" custScaleX="142328" custScaleY="12134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F5A251-A6B1-4A6A-9B42-A972B9E154B2}" type="pres">
      <dgm:prSet presAssocID="{7573BB95-467B-4C7C-87B4-9715D5C028D2}" presName="negativeSpace" presStyleCnt="0"/>
      <dgm:spPr/>
    </dgm:pt>
    <dgm:pt modelId="{65DAF02D-987F-4FC7-8BB9-A51C4481CFD6}" type="pres">
      <dgm:prSet presAssocID="{7573BB95-467B-4C7C-87B4-9715D5C028D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B671B70-8BEB-42D0-9747-2EA32686E893}" type="presOf" srcId="{72CBE5BA-DFC4-431D-8645-E1A6AB91456B}" destId="{89A953FA-9978-42A9-8E05-01C060C4A1E3}" srcOrd="0" destOrd="0" presId="urn:microsoft.com/office/officeart/2005/8/layout/list1"/>
    <dgm:cxn modelId="{6F802721-CCE6-4DC2-9CE8-A769534CA29F}" type="presOf" srcId="{209FA326-48CF-4041-AEEB-9007B780A64C}" destId="{C6386500-76B7-4A31-80B4-B6C9EE6DA21F}" srcOrd="1" destOrd="0" presId="urn:microsoft.com/office/officeart/2005/8/layout/list1"/>
    <dgm:cxn modelId="{8D5D29A7-2C93-4375-B2E5-4D9AC7DD4331}" srcId="{72CBE5BA-DFC4-431D-8645-E1A6AB91456B}" destId="{588106E3-6E80-4A6E-A2A9-81676D9AF235}" srcOrd="1" destOrd="0" parTransId="{A6F9267D-D4D2-4DE5-B9AD-FAD6EB6E2956}" sibTransId="{B2E21D8C-7184-4CBA-BBFA-6E320762831E}"/>
    <dgm:cxn modelId="{9654F5A7-8125-4F67-A103-2F4C711ABFB2}" type="presOf" srcId="{7573BB95-467B-4C7C-87B4-9715D5C028D2}" destId="{DDB46181-3E15-40AA-A386-4C96EA5AB54E}" srcOrd="0" destOrd="0" presId="urn:microsoft.com/office/officeart/2005/8/layout/list1"/>
    <dgm:cxn modelId="{469B58DF-7A55-4513-A5C4-824E2585C4F6}" type="presOf" srcId="{588106E3-6E80-4A6E-A2A9-81676D9AF235}" destId="{0D8A6D8C-918B-4CC6-A16C-9E7363E49EB9}" srcOrd="0" destOrd="0" presId="urn:microsoft.com/office/officeart/2005/8/layout/list1"/>
    <dgm:cxn modelId="{857A52A4-7FBF-46D8-92A4-B8982A42E408}" srcId="{72CBE5BA-DFC4-431D-8645-E1A6AB91456B}" destId="{7573BB95-467B-4C7C-87B4-9715D5C028D2}" srcOrd="2" destOrd="0" parTransId="{80BD5F82-E4FB-4FAF-8440-CF4E8B5D00E0}" sibTransId="{2F8FB55E-C6E6-427A-8589-FEC773DBA98C}"/>
    <dgm:cxn modelId="{752B7829-555F-450B-950C-63DA35DC1D18}" srcId="{72CBE5BA-DFC4-431D-8645-E1A6AB91456B}" destId="{209FA326-48CF-4041-AEEB-9007B780A64C}" srcOrd="0" destOrd="0" parTransId="{21D00B51-F100-4B59-B359-1AC3BA66BD22}" sibTransId="{7E8AC70D-8088-4DCF-B521-6E281830C8BA}"/>
    <dgm:cxn modelId="{2BC7D4D6-61C2-45A1-ABEC-D5BAE78573A9}" type="presOf" srcId="{588106E3-6E80-4A6E-A2A9-81676D9AF235}" destId="{2B909D65-C227-468E-A757-F6027D0F6F36}" srcOrd="1" destOrd="0" presId="urn:microsoft.com/office/officeart/2005/8/layout/list1"/>
    <dgm:cxn modelId="{4471259C-7F11-46E8-ACBF-FD3749DF8AD1}" type="presOf" srcId="{7573BB95-467B-4C7C-87B4-9715D5C028D2}" destId="{8921CBF3-E4A2-4C95-BFBD-A3A9E2348EA4}" srcOrd="1" destOrd="0" presId="urn:microsoft.com/office/officeart/2005/8/layout/list1"/>
    <dgm:cxn modelId="{C3868626-A105-4F96-B38A-65D790584FD3}" type="presOf" srcId="{209FA326-48CF-4041-AEEB-9007B780A64C}" destId="{22D8304B-19D9-4C18-B61C-CB9E2D56E653}" srcOrd="0" destOrd="0" presId="urn:microsoft.com/office/officeart/2005/8/layout/list1"/>
    <dgm:cxn modelId="{64D510CA-68B5-4326-A467-764E3DB9257D}" type="presParOf" srcId="{89A953FA-9978-42A9-8E05-01C060C4A1E3}" destId="{6443028C-C86C-4B52-9857-6FB71B43AF33}" srcOrd="0" destOrd="0" presId="urn:microsoft.com/office/officeart/2005/8/layout/list1"/>
    <dgm:cxn modelId="{75167DBC-D140-4D61-A369-405036844F43}" type="presParOf" srcId="{6443028C-C86C-4B52-9857-6FB71B43AF33}" destId="{22D8304B-19D9-4C18-B61C-CB9E2D56E653}" srcOrd="0" destOrd="0" presId="urn:microsoft.com/office/officeart/2005/8/layout/list1"/>
    <dgm:cxn modelId="{E37A62B0-67A1-4D7D-B5F4-F61906949C84}" type="presParOf" srcId="{6443028C-C86C-4B52-9857-6FB71B43AF33}" destId="{C6386500-76B7-4A31-80B4-B6C9EE6DA21F}" srcOrd="1" destOrd="0" presId="urn:microsoft.com/office/officeart/2005/8/layout/list1"/>
    <dgm:cxn modelId="{06FF3AB6-3E27-43F1-A487-C3F17F90C5E3}" type="presParOf" srcId="{89A953FA-9978-42A9-8E05-01C060C4A1E3}" destId="{DB76B11F-C598-4D40-992C-C3A39B8B8714}" srcOrd="1" destOrd="0" presId="urn:microsoft.com/office/officeart/2005/8/layout/list1"/>
    <dgm:cxn modelId="{4727D135-B98F-43E4-BEC3-E0119FA1BCAA}" type="presParOf" srcId="{89A953FA-9978-42A9-8E05-01C060C4A1E3}" destId="{5E5CE737-3BEC-44B3-9F2E-EC2228DD8456}" srcOrd="2" destOrd="0" presId="urn:microsoft.com/office/officeart/2005/8/layout/list1"/>
    <dgm:cxn modelId="{66C2F5B1-C6F7-4895-9AB8-DE140A929879}" type="presParOf" srcId="{89A953FA-9978-42A9-8E05-01C060C4A1E3}" destId="{C9134CB5-05BD-4A4C-A44E-D528827833E9}" srcOrd="3" destOrd="0" presId="urn:microsoft.com/office/officeart/2005/8/layout/list1"/>
    <dgm:cxn modelId="{AA03C166-22D4-4509-B376-5430A68D2DEA}" type="presParOf" srcId="{89A953FA-9978-42A9-8E05-01C060C4A1E3}" destId="{83D93EEC-588C-4B69-82AE-38DB0B0E1537}" srcOrd="4" destOrd="0" presId="urn:microsoft.com/office/officeart/2005/8/layout/list1"/>
    <dgm:cxn modelId="{26210991-6DC7-4C4C-8EE4-278380842DD4}" type="presParOf" srcId="{83D93EEC-588C-4B69-82AE-38DB0B0E1537}" destId="{0D8A6D8C-918B-4CC6-A16C-9E7363E49EB9}" srcOrd="0" destOrd="0" presId="urn:microsoft.com/office/officeart/2005/8/layout/list1"/>
    <dgm:cxn modelId="{C7220DE0-7EE4-48C9-8F6E-C21F178F1503}" type="presParOf" srcId="{83D93EEC-588C-4B69-82AE-38DB0B0E1537}" destId="{2B909D65-C227-468E-A757-F6027D0F6F36}" srcOrd="1" destOrd="0" presId="urn:microsoft.com/office/officeart/2005/8/layout/list1"/>
    <dgm:cxn modelId="{7D83CDB6-F6E8-4B00-B04B-6E7A29E4914D}" type="presParOf" srcId="{89A953FA-9978-42A9-8E05-01C060C4A1E3}" destId="{40CDD0B2-884F-4D2B-93DE-2C03C43F2C3B}" srcOrd="5" destOrd="0" presId="urn:microsoft.com/office/officeart/2005/8/layout/list1"/>
    <dgm:cxn modelId="{5FA49F99-6A6A-4752-B54E-8FDC8F8CB803}" type="presParOf" srcId="{89A953FA-9978-42A9-8E05-01C060C4A1E3}" destId="{D35C71CF-035E-4F65-9812-1B8310960C6C}" srcOrd="6" destOrd="0" presId="urn:microsoft.com/office/officeart/2005/8/layout/list1"/>
    <dgm:cxn modelId="{6D9E6923-CAB6-43CA-89C4-CD3226B8DC37}" type="presParOf" srcId="{89A953FA-9978-42A9-8E05-01C060C4A1E3}" destId="{C93887B8-FB4E-4D91-AB2F-CFB6DBB58309}" srcOrd="7" destOrd="0" presId="urn:microsoft.com/office/officeart/2005/8/layout/list1"/>
    <dgm:cxn modelId="{37035861-8080-44A6-A34A-EFA3A727AB64}" type="presParOf" srcId="{89A953FA-9978-42A9-8E05-01C060C4A1E3}" destId="{EAFCEEEC-18E8-4C51-AF70-7A542C6E2729}" srcOrd="8" destOrd="0" presId="urn:microsoft.com/office/officeart/2005/8/layout/list1"/>
    <dgm:cxn modelId="{01FB8331-92DB-4A30-85C7-FAEB344AECB7}" type="presParOf" srcId="{EAFCEEEC-18E8-4C51-AF70-7A542C6E2729}" destId="{DDB46181-3E15-40AA-A386-4C96EA5AB54E}" srcOrd="0" destOrd="0" presId="urn:microsoft.com/office/officeart/2005/8/layout/list1"/>
    <dgm:cxn modelId="{01AE7168-A35A-41A8-9C1F-23FAD010B123}" type="presParOf" srcId="{EAFCEEEC-18E8-4C51-AF70-7A542C6E2729}" destId="{8921CBF3-E4A2-4C95-BFBD-A3A9E2348EA4}" srcOrd="1" destOrd="0" presId="urn:microsoft.com/office/officeart/2005/8/layout/list1"/>
    <dgm:cxn modelId="{2C692DFA-2A59-4745-AAB3-DB4C006F0A41}" type="presParOf" srcId="{89A953FA-9978-42A9-8E05-01C060C4A1E3}" destId="{5AF5A251-A6B1-4A6A-9B42-A972B9E154B2}" srcOrd="9" destOrd="0" presId="urn:microsoft.com/office/officeart/2005/8/layout/list1"/>
    <dgm:cxn modelId="{CC606AC4-88EA-4364-A503-BCFECA5D426F}" type="presParOf" srcId="{89A953FA-9978-42A9-8E05-01C060C4A1E3}" destId="{65DAF02D-987F-4FC7-8BB9-A51C4481CF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94F70C-6294-46C1-9B9F-0F2B98A866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A9AB109-1514-4958-8F22-112B7205CC41}">
      <dgm:prSet phldrT="[Text]"/>
      <dgm:spPr/>
      <dgm:t>
        <a:bodyPr/>
        <a:lstStyle/>
        <a:p>
          <a:r>
            <a:rPr lang="en-US" dirty="0" smtClean="0"/>
            <a:t>Cuso4 @ 2gm /day for 10 days</a:t>
          </a:r>
          <a:endParaRPr lang="en-IN" dirty="0"/>
        </a:p>
      </dgm:t>
    </dgm:pt>
    <dgm:pt modelId="{282D9F55-52D6-41C7-B9A5-38306FF7141F}" type="parTrans" cxnId="{9126FE7B-29E2-4B3D-AA96-9171F1D41D1A}">
      <dgm:prSet/>
      <dgm:spPr/>
      <dgm:t>
        <a:bodyPr/>
        <a:lstStyle/>
        <a:p>
          <a:endParaRPr lang="en-IN"/>
        </a:p>
      </dgm:t>
    </dgm:pt>
    <dgm:pt modelId="{0661BC5D-C3ED-4AFE-A6F7-78DFF5D891C0}" type="sibTrans" cxnId="{9126FE7B-29E2-4B3D-AA96-9171F1D41D1A}">
      <dgm:prSet/>
      <dgm:spPr/>
      <dgm:t>
        <a:bodyPr/>
        <a:lstStyle/>
        <a:p>
          <a:endParaRPr lang="en-IN"/>
        </a:p>
      </dgm:t>
    </dgm:pt>
    <dgm:pt modelId="{C2367011-A8FB-4B36-9A2B-C462169F02F0}">
      <dgm:prSet phldrT="[Text]"/>
      <dgm:spPr/>
      <dgm:t>
        <a:bodyPr/>
        <a:lstStyle/>
        <a:p>
          <a:r>
            <a:rPr lang="en-US" dirty="0" err="1" smtClean="0"/>
            <a:t>Praziquantel</a:t>
          </a:r>
          <a:r>
            <a:rPr lang="en-US" dirty="0" smtClean="0"/>
            <a:t> @ 3.75mg to 5mg/kg body wt is highly effective against </a:t>
          </a:r>
          <a:r>
            <a:rPr lang="en-US" dirty="0" err="1" smtClean="0"/>
            <a:t>Monezia</a:t>
          </a:r>
          <a:endParaRPr lang="en-IN" dirty="0"/>
        </a:p>
      </dgm:t>
    </dgm:pt>
    <dgm:pt modelId="{36C53819-61A2-4930-9DBA-14D819FC59B5}" type="parTrans" cxnId="{AFF2812D-695C-4B9E-BE53-04E252A20C4F}">
      <dgm:prSet/>
      <dgm:spPr/>
      <dgm:t>
        <a:bodyPr/>
        <a:lstStyle/>
        <a:p>
          <a:endParaRPr lang="en-IN"/>
        </a:p>
      </dgm:t>
    </dgm:pt>
    <dgm:pt modelId="{1D314DFF-4E52-4A1F-8ED1-59D640096110}" type="sibTrans" cxnId="{AFF2812D-695C-4B9E-BE53-04E252A20C4F}">
      <dgm:prSet/>
      <dgm:spPr/>
      <dgm:t>
        <a:bodyPr/>
        <a:lstStyle/>
        <a:p>
          <a:endParaRPr lang="en-IN"/>
        </a:p>
      </dgm:t>
    </dgm:pt>
    <dgm:pt modelId="{3BFBF566-60A8-4920-B064-1C72F617C64D}">
      <dgm:prSet phldrT="[Text]"/>
      <dgm:spPr/>
      <dgm:t>
        <a:bodyPr/>
        <a:lstStyle/>
        <a:p>
          <a:r>
            <a:rPr lang="en-US" dirty="0" smtClean="0"/>
            <a:t>Horses- </a:t>
          </a:r>
          <a:r>
            <a:rPr lang="en-US" dirty="0" err="1" smtClean="0"/>
            <a:t>Pyrantel</a:t>
          </a:r>
          <a:r>
            <a:rPr lang="en-US" dirty="0" smtClean="0"/>
            <a:t> </a:t>
          </a:r>
          <a:r>
            <a:rPr lang="en-US" dirty="0" err="1" smtClean="0"/>
            <a:t>ebonate</a:t>
          </a:r>
          <a:r>
            <a:rPr lang="en-US" dirty="0" smtClean="0"/>
            <a:t> @ 38mg/</a:t>
          </a:r>
          <a:r>
            <a:rPr lang="en-US" dirty="0" err="1" smtClean="0"/>
            <a:t>kg.wt</a:t>
          </a:r>
          <a:endParaRPr lang="en-IN" dirty="0"/>
        </a:p>
      </dgm:t>
    </dgm:pt>
    <dgm:pt modelId="{E86BDC9A-822B-48AE-A50F-6AE965891701}" type="parTrans" cxnId="{3672DF37-BD68-4FDD-92A8-0FC247CA3913}">
      <dgm:prSet/>
      <dgm:spPr/>
      <dgm:t>
        <a:bodyPr/>
        <a:lstStyle/>
        <a:p>
          <a:endParaRPr lang="en-IN"/>
        </a:p>
      </dgm:t>
    </dgm:pt>
    <dgm:pt modelId="{016E63FD-BAE5-4E23-B786-D5100A2A9AB5}" type="sibTrans" cxnId="{3672DF37-BD68-4FDD-92A8-0FC247CA3913}">
      <dgm:prSet/>
      <dgm:spPr/>
      <dgm:t>
        <a:bodyPr/>
        <a:lstStyle/>
        <a:p>
          <a:endParaRPr lang="en-IN"/>
        </a:p>
      </dgm:t>
    </dgm:pt>
    <dgm:pt modelId="{3D3101B5-B5FF-405B-A391-C02BD8097C6F}" type="pres">
      <dgm:prSet presAssocID="{0F94F70C-6294-46C1-9B9F-0F2B98A866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A2A6850-CE16-4F61-9350-0BBF3215DA47}" type="pres">
      <dgm:prSet presAssocID="{FA9AB109-1514-4958-8F22-112B7205CC41}" presName="parentLin" presStyleCnt="0"/>
      <dgm:spPr/>
    </dgm:pt>
    <dgm:pt modelId="{EB03D068-CA79-4C6A-A84B-5B05DD60C902}" type="pres">
      <dgm:prSet presAssocID="{FA9AB109-1514-4958-8F22-112B7205CC41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EBE9EDD-12DA-4E1B-B8E7-726777373A7C}" type="pres">
      <dgm:prSet presAssocID="{FA9AB109-1514-4958-8F22-112B7205CC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E5934A-C381-42E5-BB81-5FC6BD0D2592}" type="pres">
      <dgm:prSet presAssocID="{FA9AB109-1514-4958-8F22-112B7205CC41}" presName="negativeSpace" presStyleCnt="0"/>
      <dgm:spPr/>
    </dgm:pt>
    <dgm:pt modelId="{47A1353B-4153-4148-90DF-C89E8CE51B3A}" type="pres">
      <dgm:prSet presAssocID="{FA9AB109-1514-4958-8F22-112B7205CC41}" presName="childText" presStyleLbl="conFgAcc1" presStyleIdx="0" presStyleCnt="3">
        <dgm:presLayoutVars>
          <dgm:bulletEnabled val="1"/>
        </dgm:presLayoutVars>
      </dgm:prSet>
      <dgm:spPr/>
    </dgm:pt>
    <dgm:pt modelId="{6D53BA35-9C71-4DD3-962B-CA7D07B0F4E5}" type="pres">
      <dgm:prSet presAssocID="{0661BC5D-C3ED-4AFE-A6F7-78DFF5D891C0}" presName="spaceBetweenRectangles" presStyleCnt="0"/>
      <dgm:spPr/>
    </dgm:pt>
    <dgm:pt modelId="{D4D62E07-335D-4516-A447-29F6F7871925}" type="pres">
      <dgm:prSet presAssocID="{C2367011-A8FB-4B36-9A2B-C462169F02F0}" presName="parentLin" presStyleCnt="0"/>
      <dgm:spPr/>
    </dgm:pt>
    <dgm:pt modelId="{CF0B3AA5-D0D3-4BD3-932F-2AD4C1B55595}" type="pres">
      <dgm:prSet presAssocID="{C2367011-A8FB-4B36-9A2B-C462169F02F0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702F4DBD-CC96-4619-9901-4FCEB059C169}" type="pres">
      <dgm:prSet presAssocID="{C2367011-A8FB-4B36-9A2B-C462169F02F0}" presName="parentText" presStyleLbl="node1" presStyleIdx="1" presStyleCnt="3" custScaleX="142857" custScaleY="12678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9C4810-DDB7-410F-9843-E38AB03C0D56}" type="pres">
      <dgm:prSet presAssocID="{C2367011-A8FB-4B36-9A2B-C462169F02F0}" presName="negativeSpace" presStyleCnt="0"/>
      <dgm:spPr/>
    </dgm:pt>
    <dgm:pt modelId="{851F9C11-ED79-472F-B8D3-BC696820F4FA}" type="pres">
      <dgm:prSet presAssocID="{C2367011-A8FB-4B36-9A2B-C462169F02F0}" presName="childText" presStyleLbl="conFgAcc1" presStyleIdx="1" presStyleCnt="3">
        <dgm:presLayoutVars>
          <dgm:bulletEnabled val="1"/>
        </dgm:presLayoutVars>
      </dgm:prSet>
      <dgm:spPr/>
    </dgm:pt>
    <dgm:pt modelId="{B20FA1E6-6CB7-4E2D-BDAC-B9CB95A11B02}" type="pres">
      <dgm:prSet presAssocID="{1D314DFF-4E52-4A1F-8ED1-59D640096110}" presName="spaceBetweenRectangles" presStyleCnt="0"/>
      <dgm:spPr/>
    </dgm:pt>
    <dgm:pt modelId="{9F6E7363-B563-40F9-BC9F-1B17B7F30D87}" type="pres">
      <dgm:prSet presAssocID="{3BFBF566-60A8-4920-B064-1C72F617C64D}" presName="parentLin" presStyleCnt="0"/>
      <dgm:spPr/>
    </dgm:pt>
    <dgm:pt modelId="{FCDB4C84-AC07-4C11-B2E1-8DEDF79F950B}" type="pres">
      <dgm:prSet presAssocID="{3BFBF566-60A8-4920-B064-1C72F617C64D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D8740FE0-F99C-48F1-9E61-8131E301BBC5}" type="pres">
      <dgm:prSet presAssocID="{3BFBF566-60A8-4920-B064-1C72F617C64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6B63C5-A531-470A-8272-D5C6444E01A0}" type="pres">
      <dgm:prSet presAssocID="{3BFBF566-60A8-4920-B064-1C72F617C64D}" presName="negativeSpace" presStyleCnt="0"/>
      <dgm:spPr/>
    </dgm:pt>
    <dgm:pt modelId="{D3C94760-DAD0-440F-9B85-F663658592B7}" type="pres">
      <dgm:prSet presAssocID="{3BFBF566-60A8-4920-B064-1C72F617C64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432854-8FC0-4744-9080-C2A444C0FA48}" type="presOf" srcId="{3BFBF566-60A8-4920-B064-1C72F617C64D}" destId="{D8740FE0-F99C-48F1-9E61-8131E301BBC5}" srcOrd="1" destOrd="0" presId="urn:microsoft.com/office/officeart/2005/8/layout/list1"/>
    <dgm:cxn modelId="{38D1445F-E298-4B66-80A3-F57E9A6526EE}" type="presOf" srcId="{FA9AB109-1514-4958-8F22-112B7205CC41}" destId="{2EBE9EDD-12DA-4E1B-B8E7-726777373A7C}" srcOrd="1" destOrd="0" presId="urn:microsoft.com/office/officeart/2005/8/layout/list1"/>
    <dgm:cxn modelId="{6C20B0CE-BB66-4E30-9F89-785EF3CCAC45}" type="presOf" srcId="{3BFBF566-60A8-4920-B064-1C72F617C64D}" destId="{FCDB4C84-AC07-4C11-B2E1-8DEDF79F950B}" srcOrd="0" destOrd="0" presId="urn:microsoft.com/office/officeart/2005/8/layout/list1"/>
    <dgm:cxn modelId="{12F06E65-7177-45F7-AA76-01C7E5B9A114}" type="presOf" srcId="{FA9AB109-1514-4958-8F22-112B7205CC41}" destId="{EB03D068-CA79-4C6A-A84B-5B05DD60C902}" srcOrd="0" destOrd="0" presId="urn:microsoft.com/office/officeart/2005/8/layout/list1"/>
    <dgm:cxn modelId="{A5D222FE-2453-41EB-9F41-071693792815}" type="presOf" srcId="{0F94F70C-6294-46C1-9B9F-0F2B98A86644}" destId="{3D3101B5-B5FF-405B-A391-C02BD8097C6F}" srcOrd="0" destOrd="0" presId="urn:microsoft.com/office/officeart/2005/8/layout/list1"/>
    <dgm:cxn modelId="{8FEFE53B-DCFD-4F99-8F2E-CFA8D9FF7829}" type="presOf" srcId="{C2367011-A8FB-4B36-9A2B-C462169F02F0}" destId="{702F4DBD-CC96-4619-9901-4FCEB059C169}" srcOrd="1" destOrd="0" presId="urn:microsoft.com/office/officeart/2005/8/layout/list1"/>
    <dgm:cxn modelId="{3672DF37-BD68-4FDD-92A8-0FC247CA3913}" srcId="{0F94F70C-6294-46C1-9B9F-0F2B98A86644}" destId="{3BFBF566-60A8-4920-B064-1C72F617C64D}" srcOrd="2" destOrd="0" parTransId="{E86BDC9A-822B-48AE-A50F-6AE965891701}" sibTransId="{016E63FD-BAE5-4E23-B786-D5100A2A9AB5}"/>
    <dgm:cxn modelId="{AFF2812D-695C-4B9E-BE53-04E252A20C4F}" srcId="{0F94F70C-6294-46C1-9B9F-0F2B98A86644}" destId="{C2367011-A8FB-4B36-9A2B-C462169F02F0}" srcOrd="1" destOrd="0" parTransId="{36C53819-61A2-4930-9DBA-14D819FC59B5}" sibTransId="{1D314DFF-4E52-4A1F-8ED1-59D640096110}"/>
    <dgm:cxn modelId="{9126FE7B-29E2-4B3D-AA96-9171F1D41D1A}" srcId="{0F94F70C-6294-46C1-9B9F-0F2B98A86644}" destId="{FA9AB109-1514-4958-8F22-112B7205CC41}" srcOrd="0" destOrd="0" parTransId="{282D9F55-52D6-41C7-B9A5-38306FF7141F}" sibTransId="{0661BC5D-C3ED-4AFE-A6F7-78DFF5D891C0}"/>
    <dgm:cxn modelId="{C9E5BA43-DF66-4A85-9A66-1F31407A1B97}" type="presOf" srcId="{C2367011-A8FB-4B36-9A2B-C462169F02F0}" destId="{CF0B3AA5-D0D3-4BD3-932F-2AD4C1B55595}" srcOrd="0" destOrd="0" presId="urn:microsoft.com/office/officeart/2005/8/layout/list1"/>
    <dgm:cxn modelId="{B8E02828-44BF-41D5-BB28-750E20627F78}" type="presParOf" srcId="{3D3101B5-B5FF-405B-A391-C02BD8097C6F}" destId="{CA2A6850-CE16-4F61-9350-0BBF3215DA47}" srcOrd="0" destOrd="0" presId="urn:microsoft.com/office/officeart/2005/8/layout/list1"/>
    <dgm:cxn modelId="{C3BD442B-79D3-416C-AF6E-F260D1F84476}" type="presParOf" srcId="{CA2A6850-CE16-4F61-9350-0BBF3215DA47}" destId="{EB03D068-CA79-4C6A-A84B-5B05DD60C902}" srcOrd="0" destOrd="0" presId="urn:microsoft.com/office/officeart/2005/8/layout/list1"/>
    <dgm:cxn modelId="{80CB8943-0A68-4C34-89E1-7D2E477AB5FC}" type="presParOf" srcId="{CA2A6850-CE16-4F61-9350-0BBF3215DA47}" destId="{2EBE9EDD-12DA-4E1B-B8E7-726777373A7C}" srcOrd="1" destOrd="0" presId="urn:microsoft.com/office/officeart/2005/8/layout/list1"/>
    <dgm:cxn modelId="{D3C6E40B-CD69-4045-84E4-278B6E50678A}" type="presParOf" srcId="{3D3101B5-B5FF-405B-A391-C02BD8097C6F}" destId="{E8E5934A-C381-42E5-BB81-5FC6BD0D2592}" srcOrd="1" destOrd="0" presId="urn:microsoft.com/office/officeart/2005/8/layout/list1"/>
    <dgm:cxn modelId="{80A65443-BFF0-45B1-A08E-7BB1538CF918}" type="presParOf" srcId="{3D3101B5-B5FF-405B-A391-C02BD8097C6F}" destId="{47A1353B-4153-4148-90DF-C89E8CE51B3A}" srcOrd="2" destOrd="0" presId="urn:microsoft.com/office/officeart/2005/8/layout/list1"/>
    <dgm:cxn modelId="{D87D028F-8678-4AB4-A0AF-A1019FFF289A}" type="presParOf" srcId="{3D3101B5-B5FF-405B-A391-C02BD8097C6F}" destId="{6D53BA35-9C71-4DD3-962B-CA7D07B0F4E5}" srcOrd="3" destOrd="0" presId="urn:microsoft.com/office/officeart/2005/8/layout/list1"/>
    <dgm:cxn modelId="{8102460E-BFF5-47D7-8AAC-6F40551FE580}" type="presParOf" srcId="{3D3101B5-B5FF-405B-A391-C02BD8097C6F}" destId="{D4D62E07-335D-4516-A447-29F6F7871925}" srcOrd="4" destOrd="0" presId="urn:microsoft.com/office/officeart/2005/8/layout/list1"/>
    <dgm:cxn modelId="{E78C6FFE-DC87-46E0-BFFA-BB9E5539D995}" type="presParOf" srcId="{D4D62E07-335D-4516-A447-29F6F7871925}" destId="{CF0B3AA5-D0D3-4BD3-932F-2AD4C1B55595}" srcOrd="0" destOrd="0" presId="urn:microsoft.com/office/officeart/2005/8/layout/list1"/>
    <dgm:cxn modelId="{A3535F97-4D18-40BD-9B1A-A5C585AFF111}" type="presParOf" srcId="{D4D62E07-335D-4516-A447-29F6F7871925}" destId="{702F4DBD-CC96-4619-9901-4FCEB059C169}" srcOrd="1" destOrd="0" presId="urn:microsoft.com/office/officeart/2005/8/layout/list1"/>
    <dgm:cxn modelId="{1DF801A9-5665-40FC-8A81-85401B039CF2}" type="presParOf" srcId="{3D3101B5-B5FF-405B-A391-C02BD8097C6F}" destId="{7E9C4810-DDB7-410F-9843-E38AB03C0D56}" srcOrd="5" destOrd="0" presId="urn:microsoft.com/office/officeart/2005/8/layout/list1"/>
    <dgm:cxn modelId="{A080B6DD-3602-4356-8F6D-8A74C2E8D1E7}" type="presParOf" srcId="{3D3101B5-B5FF-405B-A391-C02BD8097C6F}" destId="{851F9C11-ED79-472F-B8D3-BC696820F4FA}" srcOrd="6" destOrd="0" presId="urn:microsoft.com/office/officeart/2005/8/layout/list1"/>
    <dgm:cxn modelId="{2559C5B3-A24E-443E-A83C-7E34355394DB}" type="presParOf" srcId="{3D3101B5-B5FF-405B-A391-C02BD8097C6F}" destId="{B20FA1E6-6CB7-4E2D-BDAC-B9CB95A11B02}" srcOrd="7" destOrd="0" presId="urn:microsoft.com/office/officeart/2005/8/layout/list1"/>
    <dgm:cxn modelId="{5333AD1E-AB14-48FF-A75A-9282B303352B}" type="presParOf" srcId="{3D3101B5-B5FF-405B-A391-C02BD8097C6F}" destId="{9F6E7363-B563-40F9-BC9F-1B17B7F30D87}" srcOrd="8" destOrd="0" presId="urn:microsoft.com/office/officeart/2005/8/layout/list1"/>
    <dgm:cxn modelId="{B858A84F-C7FF-440C-B70A-F6FCC498063C}" type="presParOf" srcId="{9F6E7363-B563-40F9-BC9F-1B17B7F30D87}" destId="{FCDB4C84-AC07-4C11-B2E1-8DEDF79F950B}" srcOrd="0" destOrd="0" presId="urn:microsoft.com/office/officeart/2005/8/layout/list1"/>
    <dgm:cxn modelId="{10AE8011-70E9-4B8A-B4DB-E603DC8C59A8}" type="presParOf" srcId="{9F6E7363-B563-40F9-BC9F-1B17B7F30D87}" destId="{D8740FE0-F99C-48F1-9E61-8131E301BBC5}" srcOrd="1" destOrd="0" presId="urn:microsoft.com/office/officeart/2005/8/layout/list1"/>
    <dgm:cxn modelId="{3979DD04-3940-42F0-B1A2-02D6E8331AF4}" type="presParOf" srcId="{3D3101B5-B5FF-405B-A391-C02BD8097C6F}" destId="{526B63C5-A531-470A-8272-D5C6444E01A0}" srcOrd="9" destOrd="0" presId="urn:microsoft.com/office/officeart/2005/8/layout/list1"/>
    <dgm:cxn modelId="{2E28DF11-3DBC-421D-BAD8-3DB98504A337}" type="presParOf" srcId="{3D3101B5-B5FF-405B-A391-C02BD8097C6F}" destId="{D3C94760-DAD0-440F-9B85-F663658592B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742055-A18D-4553-8C5E-C77A664EA1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06DEFF6-9858-4A3E-BCFC-4654EE598428}">
      <dgm:prSet phldrT="[Text]"/>
      <dgm:spPr/>
      <dgm:t>
        <a:bodyPr/>
        <a:lstStyle/>
        <a:p>
          <a:r>
            <a:rPr lang="en-US" dirty="0" smtClean="0"/>
            <a:t>Etiology- E. </a:t>
          </a:r>
          <a:r>
            <a:rPr lang="en-US" dirty="0" err="1" smtClean="0"/>
            <a:t>granulosus</a:t>
          </a:r>
          <a:endParaRPr lang="en-IN" dirty="0"/>
        </a:p>
      </dgm:t>
    </dgm:pt>
    <dgm:pt modelId="{5133A333-20C8-4083-9F8D-B532A95A85AB}" type="parTrans" cxnId="{2D0D009F-A382-421D-BC3E-1376E2CB8A0E}">
      <dgm:prSet/>
      <dgm:spPr/>
      <dgm:t>
        <a:bodyPr/>
        <a:lstStyle/>
        <a:p>
          <a:endParaRPr lang="en-IN"/>
        </a:p>
      </dgm:t>
    </dgm:pt>
    <dgm:pt modelId="{C5F125A8-D9D4-4876-A7DC-DA8E2DA6F5DA}" type="sibTrans" cxnId="{2D0D009F-A382-421D-BC3E-1376E2CB8A0E}">
      <dgm:prSet/>
      <dgm:spPr/>
      <dgm:t>
        <a:bodyPr/>
        <a:lstStyle/>
        <a:p>
          <a:endParaRPr lang="en-IN"/>
        </a:p>
      </dgm:t>
    </dgm:pt>
    <dgm:pt modelId="{CD8E7E6D-7A9F-45A3-883D-FCA8A6EF724B}">
      <dgm:prSet phldrT="[Text]"/>
      <dgm:spPr/>
      <dgm:t>
        <a:bodyPr/>
        <a:lstStyle/>
        <a:p>
          <a:r>
            <a:rPr lang="en-US" dirty="0" smtClean="0"/>
            <a:t>Definitive host- Dog and Wild </a:t>
          </a:r>
          <a:r>
            <a:rPr lang="en-US" dirty="0" err="1" smtClean="0"/>
            <a:t>Canids</a:t>
          </a:r>
          <a:endParaRPr lang="en-IN" dirty="0"/>
        </a:p>
      </dgm:t>
    </dgm:pt>
    <dgm:pt modelId="{0962BE18-5D4E-49E2-9272-91B3D99CF02D}" type="parTrans" cxnId="{BB0B55A0-83E8-4E28-8597-B7E7CA84234F}">
      <dgm:prSet/>
      <dgm:spPr/>
      <dgm:t>
        <a:bodyPr/>
        <a:lstStyle/>
        <a:p>
          <a:endParaRPr lang="en-IN"/>
        </a:p>
      </dgm:t>
    </dgm:pt>
    <dgm:pt modelId="{8E29B6C3-F296-4CED-B589-9F9A1CFA9FFF}" type="sibTrans" cxnId="{BB0B55A0-83E8-4E28-8597-B7E7CA84234F}">
      <dgm:prSet/>
      <dgm:spPr/>
      <dgm:t>
        <a:bodyPr/>
        <a:lstStyle/>
        <a:p>
          <a:endParaRPr lang="en-IN"/>
        </a:p>
      </dgm:t>
    </dgm:pt>
    <dgm:pt modelId="{FB687816-03DB-466F-9058-F740382A9138}">
      <dgm:prSet phldrT="[Text]"/>
      <dgm:spPr/>
      <dgm:t>
        <a:bodyPr/>
        <a:lstStyle/>
        <a:p>
          <a:r>
            <a:rPr lang="en-US" dirty="0" smtClean="0"/>
            <a:t>I/H – Domestic ruminants, man, pig, wild ruminants</a:t>
          </a:r>
          <a:endParaRPr lang="en-IN" dirty="0"/>
        </a:p>
      </dgm:t>
    </dgm:pt>
    <dgm:pt modelId="{25F42DB9-BD8E-4B99-869E-6AD8B6117CE2}" type="parTrans" cxnId="{381EE4E0-9F68-48FC-8ED5-8737BF023C7F}">
      <dgm:prSet/>
      <dgm:spPr/>
      <dgm:t>
        <a:bodyPr/>
        <a:lstStyle/>
        <a:p>
          <a:endParaRPr lang="en-IN"/>
        </a:p>
      </dgm:t>
    </dgm:pt>
    <dgm:pt modelId="{DB0F83BC-E7BB-4DC9-AA3B-F713A41DC211}" type="sibTrans" cxnId="{381EE4E0-9F68-48FC-8ED5-8737BF023C7F}">
      <dgm:prSet/>
      <dgm:spPr/>
      <dgm:t>
        <a:bodyPr/>
        <a:lstStyle/>
        <a:p>
          <a:endParaRPr lang="en-IN"/>
        </a:p>
      </dgm:t>
    </dgm:pt>
    <dgm:pt modelId="{B3CF8E86-DBE4-412B-9C05-D0045C4AD1FD}" type="pres">
      <dgm:prSet presAssocID="{00742055-A18D-4553-8C5E-C77A664EA1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1A057D8-95BB-46B9-BF08-6F70ECB55FDF}" type="pres">
      <dgm:prSet presAssocID="{406DEFF6-9858-4A3E-BCFC-4654EE598428}" presName="parentLin" presStyleCnt="0"/>
      <dgm:spPr/>
    </dgm:pt>
    <dgm:pt modelId="{3BAF5464-F4DF-42E5-B07C-03D5882EE27E}" type="pres">
      <dgm:prSet presAssocID="{406DEFF6-9858-4A3E-BCFC-4654EE598428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EC7AC22A-5060-48DD-BB14-352005A61D7F}" type="pres">
      <dgm:prSet presAssocID="{406DEFF6-9858-4A3E-BCFC-4654EE5984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B14107B-34B5-47DD-962F-C81C7522F293}" type="pres">
      <dgm:prSet presAssocID="{406DEFF6-9858-4A3E-BCFC-4654EE598428}" presName="negativeSpace" presStyleCnt="0"/>
      <dgm:spPr/>
    </dgm:pt>
    <dgm:pt modelId="{6B435BCA-3909-41E9-902E-27FBF89988F0}" type="pres">
      <dgm:prSet presAssocID="{406DEFF6-9858-4A3E-BCFC-4654EE598428}" presName="childText" presStyleLbl="conFgAcc1" presStyleIdx="0" presStyleCnt="3">
        <dgm:presLayoutVars>
          <dgm:bulletEnabled val="1"/>
        </dgm:presLayoutVars>
      </dgm:prSet>
      <dgm:spPr/>
    </dgm:pt>
    <dgm:pt modelId="{F14914EC-66CB-4318-9F34-5CE6D3D1E342}" type="pres">
      <dgm:prSet presAssocID="{C5F125A8-D9D4-4876-A7DC-DA8E2DA6F5DA}" presName="spaceBetweenRectangles" presStyleCnt="0"/>
      <dgm:spPr/>
    </dgm:pt>
    <dgm:pt modelId="{E29DF2FC-8237-4A11-836D-9EF38DC0C1A4}" type="pres">
      <dgm:prSet presAssocID="{CD8E7E6D-7A9F-45A3-883D-FCA8A6EF724B}" presName="parentLin" presStyleCnt="0"/>
      <dgm:spPr/>
    </dgm:pt>
    <dgm:pt modelId="{2317C2C3-4482-4889-A6B3-353294A1E544}" type="pres">
      <dgm:prSet presAssocID="{CD8E7E6D-7A9F-45A3-883D-FCA8A6EF724B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3B044061-4AC4-4DED-9AA7-D37095027F40}" type="pres">
      <dgm:prSet presAssocID="{CD8E7E6D-7A9F-45A3-883D-FCA8A6EF72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8ECE97-5A66-4100-8FB6-628C8076D8B4}" type="pres">
      <dgm:prSet presAssocID="{CD8E7E6D-7A9F-45A3-883D-FCA8A6EF724B}" presName="negativeSpace" presStyleCnt="0"/>
      <dgm:spPr/>
    </dgm:pt>
    <dgm:pt modelId="{8E5A751B-48E2-46A9-A008-8ACE5E4C03DB}" type="pres">
      <dgm:prSet presAssocID="{CD8E7E6D-7A9F-45A3-883D-FCA8A6EF724B}" presName="childText" presStyleLbl="conFgAcc1" presStyleIdx="1" presStyleCnt="3">
        <dgm:presLayoutVars>
          <dgm:bulletEnabled val="1"/>
        </dgm:presLayoutVars>
      </dgm:prSet>
      <dgm:spPr/>
    </dgm:pt>
    <dgm:pt modelId="{4949CF37-D4B5-4F32-AB72-AB064B04E8E5}" type="pres">
      <dgm:prSet presAssocID="{8E29B6C3-F296-4CED-B589-9F9A1CFA9FFF}" presName="spaceBetweenRectangles" presStyleCnt="0"/>
      <dgm:spPr/>
    </dgm:pt>
    <dgm:pt modelId="{E7B80A7E-A90D-47C3-AAAA-64BA43B18A5C}" type="pres">
      <dgm:prSet presAssocID="{FB687816-03DB-466F-9058-F740382A9138}" presName="parentLin" presStyleCnt="0"/>
      <dgm:spPr/>
    </dgm:pt>
    <dgm:pt modelId="{82743191-781C-4A68-B7D4-49C19A40D4BB}" type="pres">
      <dgm:prSet presAssocID="{FB687816-03DB-466F-9058-F740382A9138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75D65E97-692B-467D-8056-13AB3C542A8D}" type="pres">
      <dgm:prSet presAssocID="{FB687816-03DB-466F-9058-F740382A9138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61C84D-DC5F-482F-888E-DF423D6CA36A}" type="pres">
      <dgm:prSet presAssocID="{FB687816-03DB-466F-9058-F740382A9138}" presName="negativeSpace" presStyleCnt="0"/>
      <dgm:spPr/>
    </dgm:pt>
    <dgm:pt modelId="{4FFEE979-AE2F-496C-9485-EA88DA72853A}" type="pres">
      <dgm:prSet presAssocID="{FB687816-03DB-466F-9058-F740382A91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1EE4E0-9F68-48FC-8ED5-8737BF023C7F}" srcId="{00742055-A18D-4553-8C5E-C77A664EA10C}" destId="{FB687816-03DB-466F-9058-F740382A9138}" srcOrd="2" destOrd="0" parTransId="{25F42DB9-BD8E-4B99-869E-6AD8B6117CE2}" sibTransId="{DB0F83BC-E7BB-4DC9-AA3B-F713A41DC211}"/>
    <dgm:cxn modelId="{55FA5E08-E6A1-42FF-97D6-C0D08B6F0EE8}" type="presOf" srcId="{FB687816-03DB-466F-9058-F740382A9138}" destId="{82743191-781C-4A68-B7D4-49C19A40D4BB}" srcOrd="0" destOrd="0" presId="urn:microsoft.com/office/officeart/2005/8/layout/list1"/>
    <dgm:cxn modelId="{0E5B1D88-A664-4B16-9BD7-53E62C0E5E98}" type="presOf" srcId="{FB687816-03DB-466F-9058-F740382A9138}" destId="{75D65E97-692B-467D-8056-13AB3C542A8D}" srcOrd="1" destOrd="0" presId="urn:microsoft.com/office/officeart/2005/8/layout/list1"/>
    <dgm:cxn modelId="{BB0B55A0-83E8-4E28-8597-B7E7CA84234F}" srcId="{00742055-A18D-4553-8C5E-C77A664EA10C}" destId="{CD8E7E6D-7A9F-45A3-883D-FCA8A6EF724B}" srcOrd="1" destOrd="0" parTransId="{0962BE18-5D4E-49E2-9272-91B3D99CF02D}" sibTransId="{8E29B6C3-F296-4CED-B589-9F9A1CFA9FFF}"/>
    <dgm:cxn modelId="{54841836-B71B-42C4-A3A6-ACA26894A461}" type="presOf" srcId="{CD8E7E6D-7A9F-45A3-883D-FCA8A6EF724B}" destId="{2317C2C3-4482-4889-A6B3-353294A1E544}" srcOrd="0" destOrd="0" presId="urn:microsoft.com/office/officeart/2005/8/layout/list1"/>
    <dgm:cxn modelId="{2351310F-DDA1-4613-A4F9-EF5B3F6BA5FA}" type="presOf" srcId="{406DEFF6-9858-4A3E-BCFC-4654EE598428}" destId="{3BAF5464-F4DF-42E5-B07C-03D5882EE27E}" srcOrd="0" destOrd="0" presId="urn:microsoft.com/office/officeart/2005/8/layout/list1"/>
    <dgm:cxn modelId="{9C042FD2-0D5C-4C64-9DB5-D8BD361B8089}" type="presOf" srcId="{406DEFF6-9858-4A3E-BCFC-4654EE598428}" destId="{EC7AC22A-5060-48DD-BB14-352005A61D7F}" srcOrd="1" destOrd="0" presId="urn:microsoft.com/office/officeart/2005/8/layout/list1"/>
    <dgm:cxn modelId="{6388C2C3-ED4C-4560-A067-7901BB83729A}" type="presOf" srcId="{00742055-A18D-4553-8C5E-C77A664EA10C}" destId="{B3CF8E86-DBE4-412B-9C05-D0045C4AD1FD}" srcOrd="0" destOrd="0" presId="urn:microsoft.com/office/officeart/2005/8/layout/list1"/>
    <dgm:cxn modelId="{2D0D009F-A382-421D-BC3E-1376E2CB8A0E}" srcId="{00742055-A18D-4553-8C5E-C77A664EA10C}" destId="{406DEFF6-9858-4A3E-BCFC-4654EE598428}" srcOrd="0" destOrd="0" parTransId="{5133A333-20C8-4083-9F8D-B532A95A85AB}" sibTransId="{C5F125A8-D9D4-4876-A7DC-DA8E2DA6F5DA}"/>
    <dgm:cxn modelId="{623E5555-ED93-41FA-AF80-C4D0E94A7E74}" type="presOf" srcId="{CD8E7E6D-7A9F-45A3-883D-FCA8A6EF724B}" destId="{3B044061-4AC4-4DED-9AA7-D37095027F40}" srcOrd="1" destOrd="0" presId="urn:microsoft.com/office/officeart/2005/8/layout/list1"/>
    <dgm:cxn modelId="{07FB0474-BD16-4968-BC4F-6D61182D25A2}" type="presParOf" srcId="{B3CF8E86-DBE4-412B-9C05-D0045C4AD1FD}" destId="{01A057D8-95BB-46B9-BF08-6F70ECB55FDF}" srcOrd="0" destOrd="0" presId="urn:microsoft.com/office/officeart/2005/8/layout/list1"/>
    <dgm:cxn modelId="{34717CB6-A545-46AB-BCFD-918D6950958B}" type="presParOf" srcId="{01A057D8-95BB-46B9-BF08-6F70ECB55FDF}" destId="{3BAF5464-F4DF-42E5-B07C-03D5882EE27E}" srcOrd="0" destOrd="0" presId="urn:microsoft.com/office/officeart/2005/8/layout/list1"/>
    <dgm:cxn modelId="{33B7D584-B295-4679-B98E-B4828C26F748}" type="presParOf" srcId="{01A057D8-95BB-46B9-BF08-6F70ECB55FDF}" destId="{EC7AC22A-5060-48DD-BB14-352005A61D7F}" srcOrd="1" destOrd="0" presId="urn:microsoft.com/office/officeart/2005/8/layout/list1"/>
    <dgm:cxn modelId="{D51D6488-CB6A-4441-A180-355F86437EDC}" type="presParOf" srcId="{B3CF8E86-DBE4-412B-9C05-D0045C4AD1FD}" destId="{BB14107B-34B5-47DD-962F-C81C7522F293}" srcOrd="1" destOrd="0" presId="urn:microsoft.com/office/officeart/2005/8/layout/list1"/>
    <dgm:cxn modelId="{457E05B6-22C5-4F4A-975A-865DAB5A7E74}" type="presParOf" srcId="{B3CF8E86-DBE4-412B-9C05-D0045C4AD1FD}" destId="{6B435BCA-3909-41E9-902E-27FBF89988F0}" srcOrd="2" destOrd="0" presId="urn:microsoft.com/office/officeart/2005/8/layout/list1"/>
    <dgm:cxn modelId="{FA2209C2-F998-4E35-876B-9E9586490B35}" type="presParOf" srcId="{B3CF8E86-DBE4-412B-9C05-D0045C4AD1FD}" destId="{F14914EC-66CB-4318-9F34-5CE6D3D1E342}" srcOrd="3" destOrd="0" presId="urn:microsoft.com/office/officeart/2005/8/layout/list1"/>
    <dgm:cxn modelId="{F1770CFE-F010-4BDF-9BC8-3F911C2814D3}" type="presParOf" srcId="{B3CF8E86-DBE4-412B-9C05-D0045C4AD1FD}" destId="{E29DF2FC-8237-4A11-836D-9EF38DC0C1A4}" srcOrd="4" destOrd="0" presId="urn:microsoft.com/office/officeart/2005/8/layout/list1"/>
    <dgm:cxn modelId="{F581CF4F-A69C-4D39-81FC-8DB457D496A5}" type="presParOf" srcId="{E29DF2FC-8237-4A11-836D-9EF38DC0C1A4}" destId="{2317C2C3-4482-4889-A6B3-353294A1E544}" srcOrd="0" destOrd="0" presId="urn:microsoft.com/office/officeart/2005/8/layout/list1"/>
    <dgm:cxn modelId="{6A1144F6-B020-412D-AADA-1E62A1CB18E5}" type="presParOf" srcId="{E29DF2FC-8237-4A11-836D-9EF38DC0C1A4}" destId="{3B044061-4AC4-4DED-9AA7-D37095027F40}" srcOrd="1" destOrd="0" presId="urn:microsoft.com/office/officeart/2005/8/layout/list1"/>
    <dgm:cxn modelId="{6AD9B493-3F66-4F4E-9ADB-CD3E886D9FF3}" type="presParOf" srcId="{B3CF8E86-DBE4-412B-9C05-D0045C4AD1FD}" destId="{938ECE97-5A66-4100-8FB6-628C8076D8B4}" srcOrd="5" destOrd="0" presId="urn:microsoft.com/office/officeart/2005/8/layout/list1"/>
    <dgm:cxn modelId="{1DA5B8E8-09F8-49D0-AE40-85C68E73D00E}" type="presParOf" srcId="{B3CF8E86-DBE4-412B-9C05-D0045C4AD1FD}" destId="{8E5A751B-48E2-46A9-A008-8ACE5E4C03DB}" srcOrd="6" destOrd="0" presId="urn:microsoft.com/office/officeart/2005/8/layout/list1"/>
    <dgm:cxn modelId="{DC29845A-E170-4B47-A656-1B98BFECFBA9}" type="presParOf" srcId="{B3CF8E86-DBE4-412B-9C05-D0045C4AD1FD}" destId="{4949CF37-D4B5-4F32-AB72-AB064B04E8E5}" srcOrd="7" destOrd="0" presId="urn:microsoft.com/office/officeart/2005/8/layout/list1"/>
    <dgm:cxn modelId="{A5427BE1-C778-4CE2-BD8C-6893D1528FC8}" type="presParOf" srcId="{B3CF8E86-DBE4-412B-9C05-D0045C4AD1FD}" destId="{E7B80A7E-A90D-47C3-AAAA-64BA43B18A5C}" srcOrd="8" destOrd="0" presId="urn:microsoft.com/office/officeart/2005/8/layout/list1"/>
    <dgm:cxn modelId="{1B1CC5BF-ACA5-4D2E-B106-BD2C89F613CA}" type="presParOf" srcId="{E7B80A7E-A90D-47C3-AAAA-64BA43B18A5C}" destId="{82743191-781C-4A68-B7D4-49C19A40D4BB}" srcOrd="0" destOrd="0" presId="urn:microsoft.com/office/officeart/2005/8/layout/list1"/>
    <dgm:cxn modelId="{D856384E-E7AA-4256-B837-9CB8B20828F8}" type="presParOf" srcId="{E7B80A7E-A90D-47C3-AAAA-64BA43B18A5C}" destId="{75D65E97-692B-467D-8056-13AB3C542A8D}" srcOrd="1" destOrd="0" presId="urn:microsoft.com/office/officeart/2005/8/layout/list1"/>
    <dgm:cxn modelId="{9DD99E90-FE1F-4865-AF7A-D37218FCFCFF}" type="presParOf" srcId="{B3CF8E86-DBE4-412B-9C05-D0045C4AD1FD}" destId="{CB61C84D-DC5F-482F-888E-DF423D6CA36A}" srcOrd="9" destOrd="0" presId="urn:microsoft.com/office/officeart/2005/8/layout/list1"/>
    <dgm:cxn modelId="{35B017ED-D135-4CDD-97FF-49CBCAB4C3E9}" type="presParOf" srcId="{B3CF8E86-DBE4-412B-9C05-D0045C4AD1FD}" destId="{4FFEE979-AE2F-496C-9485-EA88DA7285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3F43FA-2818-4F2D-8992-ADB57A68D7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A16FC96-177A-4110-BE09-4986AC1BB265}">
      <dgm:prSet phldrT="[Text]"/>
      <dgm:spPr/>
      <dgm:t>
        <a:bodyPr/>
        <a:lstStyle/>
        <a:p>
          <a:r>
            <a:rPr lang="en-US" dirty="0" smtClean="0"/>
            <a:t>Discussed</a:t>
          </a:r>
          <a:endParaRPr lang="en-IN" dirty="0"/>
        </a:p>
      </dgm:t>
    </dgm:pt>
    <dgm:pt modelId="{03DF6906-05E7-4F5F-910E-B9D2D067927E}" type="parTrans" cxnId="{FE26196C-B5F8-45AB-BACF-B12DA0F9CC27}">
      <dgm:prSet/>
      <dgm:spPr/>
      <dgm:t>
        <a:bodyPr/>
        <a:lstStyle/>
        <a:p>
          <a:endParaRPr lang="en-IN"/>
        </a:p>
      </dgm:t>
    </dgm:pt>
    <dgm:pt modelId="{2A0730A9-D21D-4374-A8EB-06189FF23B16}" type="sibTrans" cxnId="{FE26196C-B5F8-45AB-BACF-B12DA0F9CC27}">
      <dgm:prSet/>
      <dgm:spPr/>
      <dgm:t>
        <a:bodyPr/>
        <a:lstStyle/>
        <a:p>
          <a:endParaRPr lang="en-IN"/>
        </a:p>
      </dgm:t>
    </dgm:pt>
    <dgm:pt modelId="{170E1B12-B2F8-4839-B43D-F330D339D344}">
      <dgm:prSet phldrT="[Text]"/>
      <dgm:spPr/>
      <dgm:t>
        <a:bodyPr/>
        <a:lstStyle/>
        <a:p>
          <a:r>
            <a:rPr lang="en-US" dirty="0" smtClean="0"/>
            <a:t>In sheep-70% </a:t>
          </a:r>
          <a:r>
            <a:rPr lang="en-US" dirty="0" err="1" smtClean="0"/>
            <a:t>hydatid</a:t>
          </a:r>
          <a:r>
            <a:rPr lang="en-US" dirty="0" smtClean="0"/>
            <a:t> cyst occur in lung and 25% in liver</a:t>
          </a:r>
          <a:endParaRPr lang="en-IN" dirty="0"/>
        </a:p>
      </dgm:t>
    </dgm:pt>
    <dgm:pt modelId="{D9A395F3-AC94-4C77-A4BE-03FA5E80C12A}" type="parTrans" cxnId="{F99E1BB3-92DE-4FA1-B8FF-F4533F1729E6}">
      <dgm:prSet/>
      <dgm:spPr/>
      <dgm:t>
        <a:bodyPr/>
        <a:lstStyle/>
        <a:p>
          <a:endParaRPr lang="en-IN"/>
        </a:p>
      </dgm:t>
    </dgm:pt>
    <dgm:pt modelId="{90E76D39-4571-4DEF-8349-FACA02E02A54}" type="sibTrans" cxnId="{F99E1BB3-92DE-4FA1-B8FF-F4533F1729E6}">
      <dgm:prSet/>
      <dgm:spPr/>
      <dgm:t>
        <a:bodyPr/>
        <a:lstStyle/>
        <a:p>
          <a:endParaRPr lang="en-IN"/>
        </a:p>
      </dgm:t>
    </dgm:pt>
    <dgm:pt modelId="{2A7CC3AB-BC06-46F1-8577-2B421B6B6C81}">
      <dgm:prSet phldrT="[Text]"/>
      <dgm:spPr/>
      <dgm:t>
        <a:bodyPr/>
        <a:lstStyle/>
        <a:p>
          <a:r>
            <a:rPr lang="en-US" dirty="0" smtClean="0"/>
            <a:t>In horses and cattle more than 90% of cyst are usually found  in liver</a:t>
          </a:r>
          <a:endParaRPr lang="en-IN" dirty="0"/>
        </a:p>
      </dgm:t>
    </dgm:pt>
    <dgm:pt modelId="{DF6A9EEC-7D78-4232-9A73-549B069272D5}" type="parTrans" cxnId="{11A78FA3-5476-4FD0-A11E-BF02171040EF}">
      <dgm:prSet/>
      <dgm:spPr/>
      <dgm:t>
        <a:bodyPr/>
        <a:lstStyle/>
        <a:p>
          <a:endParaRPr lang="en-IN"/>
        </a:p>
      </dgm:t>
    </dgm:pt>
    <dgm:pt modelId="{1705C6B3-3786-4636-8420-D625CE7B590E}" type="sibTrans" cxnId="{11A78FA3-5476-4FD0-A11E-BF02171040EF}">
      <dgm:prSet/>
      <dgm:spPr/>
      <dgm:t>
        <a:bodyPr/>
        <a:lstStyle/>
        <a:p>
          <a:endParaRPr lang="en-IN"/>
        </a:p>
      </dgm:t>
    </dgm:pt>
    <dgm:pt modelId="{94913034-DFCB-4D32-912B-AD4C866F779A}" type="pres">
      <dgm:prSet presAssocID="{513F43FA-2818-4F2D-8992-ADB57A68D7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D08B29E-006D-4EAA-A9DA-EDD15296931A}" type="pres">
      <dgm:prSet presAssocID="{AA16FC96-177A-4110-BE09-4986AC1BB265}" presName="parentLin" presStyleCnt="0"/>
      <dgm:spPr/>
    </dgm:pt>
    <dgm:pt modelId="{7B950498-052A-4A14-BD09-1950A368DF15}" type="pres">
      <dgm:prSet presAssocID="{AA16FC96-177A-4110-BE09-4986AC1BB265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EA3ADF02-0351-4ECB-9988-B2F62641ABAC}" type="pres">
      <dgm:prSet presAssocID="{AA16FC96-177A-4110-BE09-4986AC1BB265}" presName="parentText" presStyleLbl="node1" presStyleIdx="0" presStyleCnt="3" custScaleY="17490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A9C2D2-498B-48D7-8C22-456A01A53F9E}" type="pres">
      <dgm:prSet presAssocID="{AA16FC96-177A-4110-BE09-4986AC1BB265}" presName="negativeSpace" presStyleCnt="0"/>
      <dgm:spPr/>
    </dgm:pt>
    <dgm:pt modelId="{0862932F-A360-4AA5-BA46-50D76DD67521}" type="pres">
      <dgm:prSet presAssocID="{AA16FC96-177A-4110-BE09-4986AC1BB265}" presName="childText" presStyleLbl="conFgAcc1" presStyleIdx="0" presStyleCnt="3">
        <dgm:presLayoutVars>
          <dgm:bulletEnabled val="1"/>
        </dgm:presLayoutVars>
      </dgm:prSet>
      <dgm:spPr/>
    </dgm:pt>
    <dgm:pt modelId="{433D7697-CE03-4DF4-B045-96754EC03932}" type="pres">
      <dgm:prSet presAssocID="{2A0730A9-D21D-4374-A8EB-06189FF23B16}" presName="spaceBetweenRectangles" presStyleCnt="0"/>
      <dgm:spPr/>
    </dgm:pt>
    <dgm:pt modelId="{E9BEF5DF-8A71-4250-AFD4-AD1A0BCE3E75}" type="pres">
      <dgm:prSet presAssocID="{170E1B12-B2F8-4839-B43D-F330D339D344}" presName="parentLin" presStyleCnt="0"/>
      <dgm:spPr/>
    </dgm:pt>
    <dgm:pt modelId="{764AD03D-5911-4976-BDB0-EA4B92CBC65B}" type="pres">
      <dgm:prSet presAssocID="{170E1B12-B2F8-4839-B43D-F330D339D344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1326ADB-0ADE-46B9-93D1-18A6C1371874}" type="pres">
      <dgm:prSet presAssocID="{170E1B12-B2F8-4839-B43D-F330D339D344}" presName="parentText" presStyleLbl="node1" presStyleIdx="1" presStyleCnt="3" custScaleX="142997" custScaleY="26016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EDC8A6-42B2-4EFF-9B3A-54FAB01CF09D}" type="pres">
      <dgm:prSet presAssocID="{170E1B12-B2F8-4839-B43D-F330D339D344}" presName="negativeSpace" presStyleCnt="0"/>
      <dgm:spPr/>
    </dgm:pt>
    <dgm:pt modelId="{EC4A06FE-5DEB-406B-9737-E47F283402C9}" type="pres">
      <dgm:prSet presAssocID="{170E1B12-B2F8-4839-B43D-F330D339D344}" presName="childText" presStyleLbl="conFgAcc1" presStyleIdx="1" presStyleCnt="3">
        <dgm:presLayoutVars>
          <dgm:bulletEnabled val="1"/>
        </dgm:presLayoutVars>
      </dgm:prSet>
      <dgm:spPr/>
    </dgm:pt>
    <dgm:pt modelId="{CAE69B23-3EBB-42EA-AA66-E7A5A8D6B9F8}" type="pres">
      <dgm:prSet presAssocID="{90E76D39-4571-4DEF-8349-FACA02E02A54}" presName="spaceBetweenRectangles" presStyleCnt="0"/>
      <dgm:spPr/>
    </dgm:pt>
    <dgm:pt modelId="{FD6B61D6-AD37-4B12-A242-8CEB7940AB06}" type="pres">
      <dgm:prSet presAssocID="{2A7CC3AB-BC06-46F1-8577-2B421B6B6C81}" presName="parentLin" presStyleCnt="0"/>
      <dgm:spPr/>
    </dgm:pt>
    <dgm:pt modelId="{8AA45CA2-AF5E-442A-A560-27B4F7608F76}" type="pres">
      <dgm:prSet presAssocID="{2A7CC3AB-BC06-46F1-8577-2B421B6B6C81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5F403866-CA9D-4800-ADCC-E7FBB34EEB45}" type="pres">
      <dgm:prSet presAssocID="{2A7CC3AB-BC06-46F1-8577-2B421B6B6C81}" presName="parentText" presStyleLbl="node1" presStyleIdx="2" presStyleCnt="3" custScaleX="142997" custScaleY="25470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71DB88-AC02-4110-BA45-002FAFD97E12}" type="pres">
      <dgm:prSet presAssocID="{2A7CC3AB-BC06-46F1-8577-2B421B6B6C81}" presName="negativeSpace" presStyleCnt="0"/>
      <dgm:spPr/>
    </dgm:pt>
    <dgm:pt modelId="{1DE01546-081B-4418-A365-7F9F7A39913A}" type="pres">
      <dgm:prSet presAssocID="{2A7CC3AB-BC06-46F1-8577-2B421B6B6C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A9896C7-DB68-46CA-ADED-9AA9A01FA563}" type="presOf" srcId="{170E1B12-B2F8-4839-B43D-F330D339D344}" destId="{764AD03D-5911-4976-BDB0-EA4B92CBC65B}" srcOrd="0" destOrd="0" presId="urn:microsoft.com/office/officeart/2005/8/layout/list1"/>
    <dgm:cxn modelId="{3258968D-B695-4C3F-8A12-65343FD75585}" type="presOf" srcId="{170E1B12-B2F8-4839-B43D-F330D339D344}" destId="{21326ADB-0ADE-46B9-93D1-18A6C1371874}" srcOrd="1" destOrd="0" presId="urn:microsoft.com/office/officeart/2005/8/layout/list1"/>
    <dgm:cxn modelId="{2DC5CDA6-6553-4BBC-A832-1EFBB9C9B767}" type="presOf" srcId="{2A7CC3AB-BC06-46F1-8577-2B421B6B6C81}" destId="{5F403866-CA9D-4800-ADCC-E7FBB34EEB45}" srcOrd="1" destOrd="0" presId="urn:microsoft.com/office/officeart/2005/8/layout/list1"/>
    <dgm:cxn modelId="{F99E1BB3-92DE-4FA1-B8FF-F4533F1729E6}" srcId="{513F43FA-2818-4F2D-8992-ADB57A68D715}" destId="{170E1B12-B2F8-4839-B43D-F330D339D344}" srcOrd="1" destOrd="0" parTransId="{D9A395F3-AC94-4C77-A4BE-03FA5E80C12A}" sibTransId="{90E76D39-4571-4DEF-8349-FACA02E02A54}"/>
    <dgm:cxn modelId="{64F2918C-B0CF-49AC-AF52-462333500EA7}" type="presOf" srcId="{2A7CC3AB-BC06-46F1-8577-2B421B6B6C81}" destId="{8AA45CA2-AF5E-442A-A560-27B4F7608F76}" srcOrd="0" destOrd="0" presId="urn:microsoft.com/office/officeart/2005/8/layout/list1"/>
    <dgm:cxn modelId="{07828173-CD5F-46E3-866F-7003CBD117E7}" type="presOf" srcId="{AA16FC96-177A-4110-BE09-4986AC1BB265}" destId="{7B950498-052A-4A14-BD09-1950A368DF15}" srcOrd="0" destOrd="0" presId="urn:microsoft.com/office/officeart/2005/8/layout/list1"/>
    <dgm:cxn modelId="{11A78FA3-5476-4FD0-A11E-BF02171040EF}" srcId="{513F43FA-2818-4F2D-8992-ADB57A68D715}" destId="{2A7CC3AB-BC06-46F1-8577-2B421B6B6C81}" srcOrd="2" destOrd="0" parTransId="{DF6A9EEC-7D78-4232-9A73-549B069272D5}" sibTransId="{1705C6B3-3786-4636-8420-D625CE7B590E}"/>
    <dgm:cxn modelId="{3BA4B8D0-9133-4999-AE4E-031D4691C9D7}" type="presOf" srcId="{AA16FC96-177A-4110-BE09-4986AC1BB265}" destId="{EA3ADF02-0351-4ECB-9988-B2F62641ABAC}" srcOrd="1" destOrd="0" presId="urn:microsoft.com/office/officeart/2005/8/layout/list1"/>
    <dgm:cxn modelId="{FE26196C-B5F8-45AB-BACF-B12DA0F9CC27}" srcId="{513F43FA-2818-4F2D-8992-ADB57A68D715}" destId="{AA16FC96-177A-4110-BE09-4986AC1BB265}" srcOrd="0" destOrd="0" parTransId="{03DF6906-05E7-4F5F-910E-B9D2D067927E}" sibTransId="{2A0730A9-D21D-4374-A8EB-06189FF23B16}"/>
    <dgm:cxn modelId="{43B314C2-770C-41CA-B6A4-85362EE9A567}" type="presOf" srcId="{513F43FA-2818-4F2D-8992-ADB57A68D715}" destId="{94913034-DFCB-4D32-912B-AD4C866F779A}" srcOrd="0" destOrd="0" presId="urn:microsoft.com/office/officeart/2005/8/layout/list1"/>
    <dgm:cxn modelId="{4AF54356-36B4-4CA3-BE81-FB1DD4CAA499}" type="presParOf" srcId="{94913034-DFCB-4D32-912B-AD4C866F779A}" destId="{4D08B29E-006D-4EAA-A9DA-EDD15296931A}" srcOrd="0" destOrd="0" presId="urn:microsoft.com/office/officeart/2005/8/layout/list1"/>
    <dgm:cxn modelId="{0D08A1DC-8893-4B83-9A1F-C340D41BE647}" type="presParOf" srcId="{4D08B29E-006D-4EAA-A9DA-EDD15296931A}" destId="{7B950498-052A-4A14-BD09-1950A368DF15}" srcOrd="0" destOrd="0" presId="urn:microsoft.com/office/officeart/2005/8/layout/list1"/>
    <dgm:cxn modelId="{BBE99A41-B075-4FA9-9A08-B46E69BB2CAF}" type="presParOf" srcId="{4D08B29E-006D-4EAA-A9DA-EDD15296931A}" destId="{EA3ADF02-0351-4ECB-9988-B2F62641ABAC}" srcOrd="1" destOrd="0" presId="urn:microsoft.com/office/officeart/2005/8/layout/list1"/>
    <dgm:cxn modelId="{1CB9BDCB-53F5-4E22-BA59-95B4B5E65BA5}" type="presParOf" srcId="{94913034-DFCB-4D32-912B-AD4C866F779A}" destId="{1EA9C2D2-498B-48D7-8C22-456A01A53F9E}" srcOrd="1" destOrd="0" presId="urn:microsoft.com/office/officeart/2005/8/layout/list1"/>
    <dgm:cxn modelId="{B5E28715-8507-450D-BFFB-44E7ADAB67C8}" type="presParOf" srcId="{94913034-DFCB-4D32-912B-AD4C866F779A}" destId="{0862932F-A360-4AA5-BA46-50D76DD67521}" srcOrd="2" destOrd="0" presId="urn:microsoft.com/office/officeart/2005/8/layout/list1"/>
    <dgm:cxn modelId="{23E06253-6EB8-430C-81C7-9E970DEEF241}" type="presParOf" srcId="{94913034-DFCB-4D32-912B-AD4C866F779A}" destId="{433D7697-CE03-4DF4-B045-96754EC03932}" srcOrd="3" destOrd="0" presId="urn:microsoft.com/office/officeart/2005/8/layout/list1"/>
    <dgm:cxn modelId="{6ACC9FDE-87C1-499D-B043-59538F4C8407}" type="presParOf" srcId="{94913034-DFCB-4D32-912B-AD4C866F779A}" destId="{E9BEF5DF-8A71-4250-AFD4-AD1A0BCE3E75}" srcOrd="4" destOrd="0" presId="urn:microsoft.com/office/officeart/2005/8/layout/list1"/>
    <dgm:cxn modelId="{89A112A7-6C61-4627-9B9C-6866587FCDD5}" type="presParOf" srcId="{E9BEF5DF-8A71-4250-AFD4-AD1A0BCE3E75}" destId="{764AD03D-5911-4976-BDB0-EA4B92CBC65B}" srcOrd="0" destOrd="0" presId="urn:microsoft.com/office/officeart/2005/8/layout/list1"/>
    <dgm:cxn modelId="{C4A8A141-DC9D-4E21-8100-50CA2459BAB3}" type="presParOf" srcId="{E9BEF5DF-8A71-4250-AFD4-AD1A0BCE3E75}" destId="{21326ADB-0ADE-46B9-93D1-18A6C1371874}" srcOrd="1" destOrd="0" presId="urn:microsoft.com/office/officeart/2005/8/layout/list1"/>
    <dgm:cxn modelId="{AE2B9379-A3D5-47A6-B636-248DF69A14DB}" type="presParOf" srcId="{94913034-DFCB-4D32-912B-AD4C866F779A}" destId="{E9EDC8A6-42B2-4EFF-9B3A-54FAB01CF09D}" srcOrd="5" destOrd="0" presId="urn:microsoft.com/office/officeart/2005/8/layout/list1"/>
    <dgm:cxn modelId="{E16B6C71-1A94-480A-8FD2-4CDDD3A79E9A}" type="presParOf" srcId="{94913034-DFCB-4D32-912B-AD4C866F779A}" destId="{EC4A06FE-5DEB-406B-9737-E47F283402C9}" srcOrd="6" destOrd="0" presId="urn:microsoft.com/office/officeart/2005/8/layout/list1"/>
    <dgm:cxn modelId="{47ABB703-4851-4BB7-844E-4A70F211FCBB}" type="presParOf" srcId="{94913034-DFCB-4D32-912B-AD4C866F779A}" destId="{CAE69B23-3EBB-42EA-AA66-E7A5A8D6B9F8}" srcOrd="7" destOrd="0" presId="urn:microsoft.com/office/officeart/2005/8/layout/list1"/>
    <dgm:cxn modelId="{530EB6DD-1F2C-4B5C-878A-69C7BBEA1C0E}" type="presParOf" srcId="{94913034-DFCB-4D32-912B-AD4C866F779A}" destId="{FD6B61D6-AD37-4B12-A242-8CEB7940AB06}" srcOrd="8" destOrd="0" presId="urn:microsoft.com/office/officeart/2005/8/layout/list1"/>
    <dgm:cxn modelId="{6A7E2E1A-8FED-4CC5-9BF8-B21197EB6CE6}" type="presParOf" srcId="{FD6B61D6-AD37-4B12-A242-8CEB7940AB06}" destId="{8AA45CA2-AF5E-442A-A560-27B4F7608F76}" srcOrd="0" destOrd="0" presId="urn:microsoft.com/office/officeart/2005/8/layout/list1"/>
    <dgm:cxn modelId="{145D63AE-0373-4F78-B19B-867078CD8AE4}" type="presParOf" srcId="{FD6B61D6-AD37-4B12-A242-8CEB7940AB06}" destId="{5F403866-CA9D-4800-ADCC-E7FBB34EEB45}" srcOrd="1" destOrd="0" presId="urn:microsoft.com/office/officeart/2005/8/layout/list1"/>
    <dgm:cxn modelId="{6FCB8DBC-9A96-45E9-A67A-4B46204F797A}" type="presParOf" srcId="{94913034-DFCB-4D32-912B-AD4C866F779A}" destId="{0371DB88-AC02-4110-BA45-002FAFD97E12}" srcOrd="9" destOrd="0" presId="urn:microsoft.com/office/officeart/2005/8/layout/list1"/>
    <dgm:cxn modelId="{40132346-0316-40FE-A2DA-9ED2826ACA9B}" type="presParOf" srcId="{94913034-DFCB-4D32-912B-AD4C866F779A}" destId="{1DE01546-081B-4418-A365-7F9F7A3991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1A6D72-5602-4334-ABB7-22077C75A8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F4920E0-A464-402D-9B12-FA1F49A67129}">
      <dgm:prSet phldrT="[Text]" custT="1"/>
      <dgm:spPr/>
      <dgm:t>
        <a:bodyPr/>
        <a:lstStyle/>
        <a:p>
          <a:r>
            <a:rPr lang="en-US" sz="2000" b="1" dirty="0" smtClean="0"/>
            <a:t>Adult tape worm are not pathogenic thousands may be present without  any symptoms</a:t>
          </a:r>
          <a:endParaRPr lang="en-IN" sz="2000" b="1" dirty="0"/>
        </a:p>
      </dgm:t>
    </dgm:pt>
    <dgm:pt modelId="{93FBC65B-5E6D-4660-89E2-F306A2FE756E}" type="parTrans" cxnId="{D6C1DEFF-CB74-4DA2-A004-A815F305271E}">
      <dgm:prSet/>
      <dgm:spPr/>
      <dgm:t>
        <a:bodyPr/>
        <a:lstStyle/>
        <a:p>
          <a:endParaRPr lang="en-IN"/>
        </a:p>
      </dgm:t>
    </dgm:pt>
    <dgm:pt modelId="{AAB8EFA3-5BD3-4B59-B440-99F2EB68C644}" type="sibTrans" cxnId="{D6C1DEFF-CB74-4DA2-A004-A815F305271E}">
      <dgm:prSet/>
      <dgm:spPr/>
      <dgm:t>
        <a:bodyPr/>
        <a:lstStyle/>
        <a:p>
          <a:endParaRPr lang="en-IN"/>
        </a:p>
      </dgm:t>
    </dgm:pt>
    <dgm:pt modelId="{DEAE3B99-FD14-44E0-B6DF-393CFE779E5F}">
      <dgm:prSet phldrT="[Text]" custT="1"/>
      <dgm:spPr/>
      <dgm:t>
        <a:bodyPr/>
        <a:lstStyle/>
        <a:p>
          <a:r>
            <a:rPr lang="en-US" sz="2000" b="1" dirty="0" smtClean="0"/>
            <a:t>In Definitive host the hydatid in the liver and lung is tolerated but in man the presence of hydatid in these site are </a:t>
          </a:r>
          <a:r>
            <a:rPr lang="en-US" sz="1800" b="1" dirty="0" smtClean="0"/>
            <a:t>pathogenic</a:t>
          </a:r>
          <a:endParaRPr lang="en-IN" sz="1800" b="1" dirty="0"/>
        </a:p>
      </dgm:t>
    </dgm:pt>
    <dgm:pt modelId="{8FD369F5-DF85-4F50-A1FD-F26D5D178701}" type="parTrans" cxnId="{9762DD2A-2066-4C5E-B339-850FD98F06FC}">
      <dgm:prSet/>
      <dgm:spPr/>
      <dgm:t>
        <a:bodyPr/>
        <a:lstStyle/>
        <a:p>
          <a:endParaRPr lang="en-IN"/>
        </a:p>
      </dgm:t>
    </dgm:pt>
    <dgm:pt modelId="{228842D9-7B10-4E18-A316-FD8DE07BC917}" type="sibTrans" cxnId="{9762DD2A-2066-4C5E-B339-850FD98F06FC}">
      <dgm:prSet/>
      <dgm:spPr/>
      <dgm:t>
        <a:bodyPr/>
        <a:lstStyle/>
        <a:p>
          <a:endParaRPr lang="en-IN"/>
        </a:p>
      </dgm:t>
    </dgm:pt>
    <dgm:pt modelId="{84A2B4F5-3A58-4495-889B-58EC8516159E}">
      <dgm:prSet phldrT="[Text]" custT="1"/>
      <dgm:spPr/>
      <dgm:t>
        <a:bodyPr/>
        <a:lstStyle/>
        <a:p>
          <a:r>
            <a:rPr lang="en-US" sz="2000" b="1" dirty="0" smtClean="0"/>
            <a:t>Presence of Cyst in the lung produces Respiratory Syndrome and that in Liver by Gross abdominal distention.</a:t>
          </a:r>
          <a:endParaRPr lang="en-IN" sz="2000" b="1" dirty="0"/>
        </a:p>
      </dgm:t>
    </dgm:pt>
    <dgm:pt modelId="{8551898B-145F-4FAA-A399-D52418BA9638}" type="parTrans" cxnId="{0A018360-91B9-4D07-B4D4-4CB90A3E8491}">
      <dgm:prSet/>
      <dgm:spPr/>
      <dgm:t>
        <a:bodyPr/>
        <a:lstStyle/>
        <a:p>
          <a:endParaRPr lang="en-IN"/>
        </a:p>
      </dgm:t>
    </dgm:pt>
    <dgm:pt modelId="{F75D572F-BE51-4924-AC8B-32001F94A84B}" type="sibTrans" cxnId="{0A018360-91B9-4D07-B4D4-4CB90A3E8491}">
      <dgm:prSet/>
      <dgm:spPr/>
      <dgm:t>
        <a:bodyPr/>
        <a:lstStyle/>
        <a:p>
          <a:endParaRPr lang="en-IN"/>
        </a:p>
      </dgm:t>
    </dgm:pt>
    <dgm:pt modelId="{E591BCD0-2C68-49DC-8756-9124AA39932C}" type="pres">
      <dgm:prSet presAssocID="{BD1A6D72-5602-4334-ABB7-22077C75A8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6DCC40E-83FF-4766-8720-588F197C0DEF}" type="pres">
      <dgm:prSet presAssocID="{5F4920E0-A464-402D-9B12-FA1F49A67129}" presName="parentLin" presStyleCnt="0"/>
      <dgm:spPr/>
    </dgm:pt>
    <dgm:pt modelId="{8D48A699-C6A3-450A-B9B7-3E1CCB97BA1C}" type="pres">
      <dgm:prSet presAssocID="{5F4920E0-A464-402D-9B12-FA1F49A67129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2ADF9740-3A76-499E-9118-07013636F032}" type="pres">
      <dgm:prSet presAssocID="{5F4920E0-A464-402D-9B12-FA1F49A67129}" presName="parentText" presStyleLbl="node1" presStyleIdx="0" presStyleCnt="3" custScaleX="142857" custScaleY="38969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3E7016-0813-4AEB-A108-4ABB30D1D14D}" type="pres">
      <dgm:prSet presAssocID="{5F4920E0-A464-402D-9B12-FA1F49A67129}" presName="negativeSpace" presStyleCnt="0"/>
      <dgm:spPr/>
    </dgm:pt>
    <dgm:pt modelId="{50C222F2-42B5-4476-945F-05765362761D}" type="pres">
      <dgm:prSet presAssocID="{5F4920E0-A464-402D-9B12-FA1F49A67129}" presName="childText" presStyleLbl="conFgAcc1" presStyleIdx="0" presStyleCnt="3">
        <dgm:presLayoutVars>
          <dgm:bulletEnabled val="1"/>
        </dgm:presLayoutVars>
      </dgm:prSet>
      <dgm:spPr/>
    </dgm:pt>
    <dgm:pt modelId="{64836932-B018-458E-97A4-F2FBFB7D5436}" type="pres">
      <dgm:prSet presAssocID="{AAB8EFA3-5BD3-4B59-B440-99F2EB68C644}" presName="spaceBetweenRectangles" presStyleCnt="0"/>
      <dgm:spPr/>
    </dgm:pt>
    <dgm:pt modelId="{02DB73E0-AF77-47A2-AA54-063E6BB944F0}" type="pres">
      <dgm:prSet presAssocID="{DEAE3B99-FD14-44E0-B6DF-393CFE779E5F}" presName="parentLin" presStyleCnt="0"/>
      <dgm:spPr/>
    </dgm:pt>
    <dgm:pt modelId="{30BD918B-9D5C-4075-B555-71C41E553C78}" type="pres">
      <dgm:prSet presAssocID="{DEAE3B99-FD14-44E0-B6DF-393CFE779E5F}" presName="parentLeftMargin" presStyleLbl="node1" presStyleIdx="0" presStyleCnt="3"/>
      <dgm:spPr/>
      <dgm:t>
        <a:bodyPr/>
        <a:lstStyle/>
        <a:p>
          <a:endParaRPr lang="en-IN"/>
        </a:p>
      </dgm:t>
    </dgm:pt>
    <dgm:pt modelId="{339B3A15-16E8-411B-9E04-A57DD29A42D1}" type="pres">
      <dgm:prSet presAssocID="{DEAE3B99-FD14-44E0-B6DF-393CFE779E5F}" presName="parentText" presStyleLbl="node1" presStyleIdx="1" presStyleCnt="3" custScaleX="142997" custScaleY="34682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2D1609-DEDA-4798-8F14-2EF384BE3D72}" type="pres">
      <dgm:prSet presAssocID="{DEAE3B99-FD14-44E0-B6DF-393CFE779E5F}" presName="negativeSpace" presStyleCnt="0"/>
      <dgm:spPr/>
    </dgm:pt>
    <dgm:pt modelId="{6888C40F-D6D6-4F68-AD87-480793F97B1D}" type="pres">
      <dgm:prSet presAssocID="{DEAE3B99-FD14-44E0-B6DF-393CFE779E5F}" presName="childText" presStyleLbl="conFgAcc1" presStyleIdx="1" presStyleCnt="3">
        <dgm:presLayoutVars>
          <dgm:bulletEnabled val="1"/>
        </dgm:presLayoutVars>
      </dgm:prSet>
      <dgm:spPr/>
    </dgm:pt>
    <dgm:pt modelId="{630EDE0E-ABA7-4BA9-A3E4-33DCC7F4D1FA}" type="pres">
      <dgm:prSet presAssocID="{228842D9-7B10-4E18-A316-FD8DE07BC917}" presName="spaceBetweenRectangles" presStyleCnt="0"/>
      <dgm:spPr/>
    </dgm:pt>
    <dgm:pt modelId="{87B6772D-D22A-4E9F-B76F-FC5B455A8435}" type="pres">
      <dgm:prSet presAssocID="{84A2B4F5-3A58-4495-889B-58EC8516159E}" presName="parentLin" presStyleCnt="0"/>
      <dgm:spPr/>
    </dgm:pt>
    <dgm:pt modelId="{0ED9E740-8C5A-4977-873E-9A6DE523EBE1}" type="pres">
      <dgm:prSet presAssocID="{84A2B4F5-3A58-4495-889B-58EC8516159E}" presName="parentLeftMargin" presStyleLbl="node1" presStyleIdx="1" presStyleCnt="3"/>
      <dgm:spPr/>
      <dgm:t>
        <a:bodyPr/>
        <a:lstStyle/>
        <a:p>
          <a:endParaRPr lang="en-IN"/>
        </a:p>
      </dgm:t>
    </dgm:pt>
    <dgm:pt modelId="{C5E4A277-396F-4579-BCE4-CFD83BE32E0F}" type="pres">
      <dgm:prSet presAssocID="{84A2B4F5-3A58-4495-889B-58EC8516159E}" presName="parentText" presStyleLbl="node1" presStyleIdx="2" presStyleCnt="3" custScaleX="142857" custScaleY="40653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1E51C5-2CF7-45A9-BC91-A2B6E92814DB}" type="pres">
      <dgm:prSet presAssocID="{84A2B4F5-3A58-4495-889B-58EC8516159E}" presName="negativeSpace" presStyleCnt="0"/>
      <dgm:spPr/>
    </dgm:pt>
    <dgm:pt modelId="{D8C0EA3A-AF19-4BB6-B1DD-266C7F5FDF87}" type="pres">
      <dgm:prSet presAssocID="{84A2B4F5-3A58-4495-889B-58EC851615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78F213-D673-47A6-A42C-38CF9F7E8109}" type="presOf" srcId="{DEAE3B99-FD14-44E0-B6DF-393CFE779E5F}" destId="{30BD918B-9D5C-4075-B555-71C41E553C78}" srcOrd="0" destOrd="0" presId="urn:microsoft.com/office/officeart/2005/8/layout/list1"/>
    <dgm:cxn modelId="{C8EEFAA8-A8B1-42EA-B00C-E400C4AED354}" type="presOf" srcId="{5F4920E0-A464-402D-9B12-FA1F49A67129}" destId="{8D48A699-C6A3-450A-B9B7-3E1CCB97BA1C}" srcOrd="0" destOrd="0" presId="urn:microsoft.com/office/officeart/2005/8/layout/list1"/>
    <dgm:cxn modelId="{0A018360-91B9-4D07-B4D4-4CB90A3E8491}" srcId="{BD1A6D72-5602-4334-ABB7-22077C75A807}" destId="{84A2B4F5-3A58-4495-889B-58EC8516159E}" srcOrd="2" destOrd="0" parTransId="{8551898B-145F-4FAA-A399-D52418BA9638}" sibTransId="{F75D572F-BE51-4924-AC8B-32001F94A84B}"/>
    <dgm:cxn modelId="{DD58E1FC-9841-429A-8621-693EA44B5F2F}" type="presOf" srcId="{BD1A6D72-5602-4334-ABB7-22077C75A807}" destId="{E591BCD0-2C68-49DC-8756-9124AA39932C}" srcOrd="0" destOrd="0" presId="urn:microsoft.com/office/officeart/2005/8/layout/list1"/>
    <dgm:cxn modelId="{12F0CA03-91C1-49B0-B50B-35C0618009F6}" type="presOf" srcId="{5F4920E0-A464-402D-9B12-FA1F49A67129}" destId="{2ADF9740-3A76-499E-9118-07013636F032}" srcOrd="1" destOrd="0" presId="urn:microsoft.com/office/officeart/2005/8/layout/list1"/>
    <dgm:cxn modelId="{9762DD2A-2066-4C5E-B339-850FD98F06FC}" srcId="{BD1A6D72-5602-4334-ABB7-22077C75A807}" destId="{DEAE3B99-FD14-44E0-B6DF-393CFE779E5F}" srcOrd="1" destOrd="0" parTransId="{8FD369F5-DF85-4F50-A1FD-F26D5D178701}" sibTransId="{228842D9-7B10-4E18-A316-FD8DE07BC917}"/>
    <dgm:cxn modelId="{D6C1DEFF-CB74-4DA2-A004-A815F305271E}" srcId="{BD1A6D72-5602-4334-ABB7-22077C75A807}" destId="{5F4920E0-A464-402D-9B12-FA1F49A67129}" srcOrd="0" destOrd="0" parTransId="{93FBC65B-5E6D-4660-89E2-F306A2FE756E}" sibTransId="{AAB8EFA3-5BD3-4B59-B440-99F2EB68C644}"/>
    <dgm:cxn modelId="{A08A96F4-5A89-4DC0-B602-3F80944D6DD0}" type="presOf" srcId="{DEAE3B99-FD14-44E0-B6DF-393CFE779E5F}" destId="{339B3A15-16E8-411B-9E04-A57DD29A42D1}" srcOrd="1" destOrd="0" presId="urn:microsoft.com/office/officeart/2005/8/layout/list1"/>
    <dgm:cxn modelId="{F3DC87D2-A67E-411B-9E59-643471FFC335}" type="presOf" srcId="{84A2B4F5-3A58-4495-889B-58EC8516159E}" destId="{C5E4A277-396F-4579-BCE4-CFD83BE32E0F}" srcOrd="1" destOrd="0" presId="urn:microsoft.com/office/officeart/2005/8/layout/list1"/>
    <dgm:cxn modelId="{3FE08327-8133-4705-BE62-854FBBD8B90C}" type="presOf" srcId="{84A2B4F5-3A58-4495-889B-58EC8516159E}" destId="{0ED9E740-8C5A-4977-873E-9A6DE523EBE1}" srcOrd="0" destOrd="0" presId="urn:microsoft.com/office/officeart/2005/8/layout/list1"/>
    <dgm:cxn modelId="{B3AA5E95-4357-4010-B080-F15F1A3B4A72}" type="presParOf" srcId="{E591BCD0-2C68-49DC-8756-9124AA39932C}" destId="{26DCC40E-83FF-4766-8720-588F197C0DEF}" srcOrd="0" destOrd="0" presId="urn:microsoft.com/office/officeart/2005/8/layout/list1"/>
    <dgm:cxn modelId="{D98C97F3-1C01-4D93-B660-D1CE82163C71}" type="presParOf" srcId="{26DCC40E-83FF-4766-8720-588F197C0DEF}" destId="{8D48A699-C6A3-450A-B9B7-3E1CCB97BA1C}" srcOrd="0" destOrd="0" presId="urn:microsoft.com/office/officeart/2005/8/layout/list1"/>
    <dgm:cxn modelId="{DC4C2253-79FE-47B1-AB7B-A8F44141B3DB}" type="presParOf" srcId="{26DCC40E-83FF-4766-8720-588F197C0DEF}" destId="{2ADF9740-3A76-499E-9118-07013636F032}" srcOrd="1" destOrd="0" presId="urn:microsoft.com/office/officeart/2005/8/layout/list1"/>
    <dgm:cxn modelId="{E3E5B0CC-7942-4C3F-908F-4937BA324A23}" type="presParOf" srcId="{E591BCD0-2C68-49DC-8756-9124AA39932C}" destId="{083E7016-0813-4AEB-A108-4ABB30D1D14D}" srcOrd="1" destOrd="0" presId="urn:microsoft.com/office/officeart/2005/8/layout/list1"/>
    <dgm:cxn modelId="{D17B8AE7-90FA-459E-BCB8-5E61C8F36D6D}" type="presParOf" srcId="{E591BCD0-2C68-49DC-8756-9124AA39932C}" destId="{50C222F2-42B5-4476-945F-05765362761D}" srcOrd="2" destOrd="0" presId="urn:microsoft.com/office/officeart/2005/8/layout/list1"/>
    <dgm:cxn modelId="{A6C45AA5-A8D9-48EF-B47F-76FB2AF49A9A}" type="presParOf" srcId="{E591BCD0-2C68-49DC-8756-9124AA39932C}" destId="{64836932-B018-458E-97A4-F2FBFB7D5436}" srcOrd="3" destOrd="0" presId="urn:microsoft.com/office/officeart/2005/8/layout/list1"/>
    <dgm:cxn modelId="{DE25E210-6719-4C78-84CD-A9BA6666789A}" type="presParOf" srcId="{E591BCD0-2C68-49DC-8756-9124AA39932C}" destId="{02DB73E0-AF77-47A2-AA54-063E6BB944F0}" srcOrd="4" destOrd="0" presId="urn:microsoft.com/office/officeart/2005/8/layout/list1"/>
    <dgm:cxn modelId="{06A0C4B8-4C8F-49F7-9B04-C7EB67B02061}" type="presParOf" srcId="{02DB73E0-AF77-47A2-AA54-063E6BB944F0}" destId="{30BD918B-9D5C-4075-B555-71C41E553C78}" srcOrd="0" destOrd="0" presId="urn:microsoft.com/office/officeart/2005/8/layout/list1"/>
    <dgm:cxn modelId="{3C77BC0A-2B2F-458F-BF5B-0D69C4BB5110}" type="presParOf" srcId="{02DB73E0-AF77-47A2-AA54-063E6BB944F0}" destId="{339B3A15-16E8-411B-9E04-A57DD29A42D1}" srcOrd="1" destOrd="0" presId="urn:microsoft.com/office/officeart/2005/8/layout/list1"/>
    <dgm:cxn modelId="{EDF1EF66-7790-4759-92BB-4252A06BDEF6}" type="presParOf" srcId="{E591BCD0-2C68-49DC-8756-9124AA39932C}" destId="{C92D1609-DEDA-4798-8F14-2EF384BE3D72}" srcOrd="5" destOrd="0" presId="urn:microsoft.com/office/officeart/2005/8/layout/list1"/>
    <dgm:cxn modelId="{1F161E36-ADDA-4829-99EA-F3A1858AE990}" type="presParOf" srcId="{E591BCD0-2C68-49DC-8756-9124AA39932C}" destId="{6888C40F-D6D6-4F68-AD87-480793F97B1D}" srcOrd="6" destOrd="0" presId="urn:microsoft.com/office/officeart/2005/8/layout/list1"/>
    <dgm:cxn modelId="{591B9BF4-B21D-4239-BE7A-69325DE01DF6}" type="presParOf" srcId="{E591BCD0-2C68-49DC-8756-9124AA39932C}" destId="{630EDE0E-ABA7-4BA9-A3E4-33DCC7F4D1FA}" srcOrd="7" destOrd="0" presId="urn:microsoft.com/office/officeart/2005/8/layout/list1"/>
    <dgm:cxn modelId="{BBD908EA-DA34-4D3D-A28E-754C202F327F}" type="presParOf" srcId="{E591BCD0-2C68-49DC-8756-9124AA39932C}" destId="{87B6772D-D22A-4E9F-B76F-FC5B455A8435}" srcOrd="8" destOrd="0" presId="urn:microsoft.com/office/officeart/2005/8/layout/list1"/>
    <dgm:cxn modelId="{B39D2F88-7ACD-408E-8E1A-5E6F790BC597}" type="presParOf" srcId="{87B6772D-D22A-4E9F-B76F-FC5B455A8435}" destId="{0ED9E740-8C5A-4977-873E-9A6DE523EBE1}" srcOrd="0" destOrd="0" presId="urn:microsoft.com/office/officeart/2005/8/layout/list1"/>
    <dgm:cxn modelId="{234B483F-4E43-4900-B6A5-E3BE6F2A36EC}" type="presParOf" srcId="{87B6772D-D22A-4E9F-B76F-FC5B455A8435}" destId="{C5E4A277-396F-4579-BCE4-CFD83BE32E0F}" srcOrd="1" destOrd="0" presId="urn:microsoft.com/office/officeart/2005/8/layout/list1"/>
    <dgm:cxn modelId="{1C94B1A8-E8F1-4E29-9872-9643B042CD88}" type="presParOf" srcId="{E591BCD0-2C68-49DC-8756-9124AA39932C}" destId="{F01E51C5-2CF7-45A9-BC91-A2B6E92814DB}" srcOrd="9" destOrd="0" presId="urn:microsoft.com/office/officeart/2005/8/layout/list1"/>
    <dgm:cxn modelId="{E71D1901-C6FA-491C-BA78-BEE96C6AF462}" type="presParOf" srcId="{E591BCD0-2C68-49DC-8756-9124AA39932C}" destId="{D8C0EA3A-AF19-4BB6-B1DD-266C7F5FDF8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4AECD-E1D1-4360-BC60-936291308329}">
      <dsp:nvSpPr>
        <dsp:cNvPr id="0" name=""/>
        <dsp:cNvSpPr/>
      </dsp:nvSpPr>
      <dsp:spPr>
        <a:xfrm rot="5400000">
          <a:off x="4800373" y="-2000540"/>
          <a:ext cx="658821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Moniezia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expansa</a:t>
          </a:r>
          <a:endParaRPr lang="en-IN" sz="1800" kern="1200" dirty="0"/>
        </a:p>
      </dsp:txBody>
      <dsp:txXfrm rot="-5400000">
        <a:off x="2715768" y="116226"/>
        <a:ext cx="4795871" cy="594499"/>
      </dsp:txXfrm>
    </dsp:sp>
    <dsp:sp modelId="{3735B999-9532-4096-A562-B105368D9545}">
      <dsp:nvSpPr>
        <dsp:cNvPr id="0" name=""/>
        <dsp:cNvSpPr/>
      </dsp:nvSpPr>
      <dsp:spPr>
        <a:xfrm>
          <a:off x="0" y="1712"/>
          <a:ext cx="2715768" cy="823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Sheep &amp; Goat</a:t>
          </a:r>
          <a:endParaRPr lang="en-IN" sz="3300" kern="1200" dirty="0"/>
        </a:p>
      </dsp:txBody>
      <dsp:txXfrm>
        <a:off x="40201" y="41913"/>
        <a:ext cx="2635366" cy="743125"/>
      </dsp:txXfrm>
    </dsp:sp>
    <dsp:sp modelId="{BAEA226A-EAF3-4087-A909-701EDFC6AED9}">
      <dsp:nvSpPr>
        <dsp:cNvPr id="0" name=""/>
        <dsp:cNvSpPr/>
      </dsp:nvSpPr>
      <dsp:spPr>
        <a:xfrm rot="5400000">
          <a:off x="4800373" y="-1135836"/>
          <a:ext cx="658821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M. </a:t>
          </a:r>
          <a:r>
            <a:rPr lang="en-US" sz="1800" kern="1200" dirty="0" err="1" smtClean="0"/>
            <a:t>benedeni</a:t>
          </a:r>
          <a:endParaRPr lang="en-IN" sz="1800" kern="1200" dirty="0"/>
        </a:p>
      </dsp:txBody>
      <dsp:txXfrm rot="-5400000">
        <a:off x="2715768" y="980930"/>
        <a:ext cx="4795871" cy="594499"/>
      </dsp:txXfrm>
    </dsp:sp>
    <dsp:sp modelId="{324FC348-6D04-4EC2-BB9D-D776E35D7AB6}">
      <dsp:nvSpPr>
        <dsp:cNvPr id="0" name=""/>
        <dsp:cNvSpPr/>
      </dsp:nvSpPr>
      <dsp:spPr>
        <a:xfrm>
          <a:off x="0" y="866415"/>
          <a:ext cx="2715768" cy="823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Cattle</a:t>
          </a:r>
          <a:endParaRPr lang="en-IN" sz="3300" kern="1200" dirty="0"/>
        </a:p>
      </dsp:txBody>
      <dsp:txXfrm>
        <a:off x="40201" y="906616"/>
        <a:ext cx="2635366" cy="743125"/>
      </dsp:txXfrm>
    </dsp:sp>
    <dsp:sp modelId="{D3A35943-EB52-4A5E-92FB-D478859F18B8}">
      <dsp:nvSpPr>
        <dsp:cNvPr id="0" name=""/>
        <dsp:cNvSpPr/>
      </dsp:nvSpPr>
      <dsp:spPr>
        <a:xfrm rot="5400000">
          <a:off x="4800373" y="-271132"/>
          <a:ext cx="658821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Anoplocephala</a:t>
          </a:r>
          <a:r>
            <a:rPr lang="en-US" sz="1800" kern="1200" dirty="0" smtClean="0"/>
            <a:t> magna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A. </a:t>
          </a:r>
          <a:r>
            <a:rPr lang="en-US" sz="1800" kern="1200" dirty="0" err="1" smtClean="0"/>
            <a:t>perfoliata</a:t>
          </a:r>
          <a:endParaRPr lang="en-IN" sz="1800" kern="1200" dirty="0"/>
        </a:p>
      </dsp:txBody>
      <dsp:txXfrm rot="-5400000">
        <a:off x="2715768" y="1845634"/>
        <a:ext cx="4795871" cy="594499"/>
      </dsp:txXfrm>
    </dsp:sp>
    <dsp:sp modelId="{888D14CB-177A-4845-A66A-47C2AC8A249C}">
      <dsp:nvSpPr>
        <dsp:cNvPr id="0" name=""/>
        <dsp:cNvSpPr/>
      </dsp:nvSpPr>
      <dsp:spPr>
        <a:xfrm>
          <a:off x="0" y="1731119"/>
          <a:ext cx="2715768" cy="823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Horse</a:t>
          </a:r>
          <a:endParaRPr lang="en-IN" sz="3300" kern="1200" dirty="0"/>
        </a:p>
      </dsp:txBody>
      <dsp:txXfrm>
        <a:off x="40201" y="1771320"/>
        <a:ext cx="2635366" cy="743125"/>
      </dsp:txXfrm>
    </dsp:sp>
    <dsp:sp modelId="{632C9BA1-26FD-47F9-B252-8536E545CDE1}">
      <dsp:nvSpPr>
        <dsp:cNvPr id="0" name=""/>
        <dsp:cNvSpPr/>
      </dsp:nvSpPr>
      <dsp:spPr>
        <a:xfrm rot="5400000">
          <a:off x="4800373" y="593571"/>
          <a:ext cx="658821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Dipylidium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caninum</a:t>
          </a:r>
          <a:endParaRPr lang="en-IN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Echinococcus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granulosus</a:t>
          </a:r>
          <a:endParaRPr lang="en-IN" sz="1800" kern="1200" dirty="0"/>
        </a:p>
      </dsp:txBody>
      <dsp:txXfrm rot="-5400000">
        <a:off x="2715768" y="2710338"/>
        <a:ext cx="4795871" cy="594499"/>
      </dsp:txXfrm>
    </dsp:sp>
    <dsp:sp modelId="{FBD50EC9-F589-486E-8C4F-8B0F52CC7007}">
      <dsp:nvSpPr>
        <dsp:cNvPr id="0" name=""/>
        <dsp:cNvSpPr/>
      </dsp:nvSpPr>
      <dsp:spPr>
        <a:xfrm>
          <a:off x="0" y="2574741"/>
          <a:ext cx="2715768" cy="823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Dog &amp; Cat</a:t>
          </a:r>
          <a:endParaRPr lang="en-IN" sz="3300" kern="1200" dirty="0"/>
        </a:p>
      </dsp:txBody>
      <dsp:txXfrm>
        <a:off x="40201" y="2614942"/>
        <a:ext cx="2635366" cy="7431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1DAA9-52CA-4AB8-A61A-C0087CAE67BC}">
      <dsp:nvSpPr>
        <dsp:cNvPr id="0" name=""/>
        <dsp:cNvSpPr/>
      </dsp:nvSpPr>
      <dsp:spPr>
        <a:xfrm>
          <a:off x="0" y="2172630"/>
          <a:ext cx="679926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08169-16CE-4767-B83A-C27570675C80}">
      <dsp:nvSpPr>
        <dsp:cNvPr id="0" name=""/>
        <dsp:cNvSpPr/>
      </dsp:nvSpPr>
      <dsp:spPr>
        <a:xfrm>
          <a:off x="323363" y="105905"/>
          <a:ext cx="6473598" cy="2199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Echinococcus</a:t>
          </a:r>
          <a:r>
            <a:rPr lang="en-US" sz="2800" b="1" kern="1200" dirty="0" smtClean="0"/>
            <a:t> tapeworm are difficult to remove than </a:t>
          </a:r>
          <a:r>
            <a:rPr lang="en-US" sz="2800" b="1" kern="1200" dirty="0" err="1" smtClean="0"/>
            <a:t>Taenia</a:t>
          </a:r>
          <a:r>
            <a:rPr lang="en-US" sz="2800" b="1" kern="1200" dirty="0" smtClean="0"/>
            <a:t> however </a:t>
          </a:r>
          <a:r>
            <a:rPr lang="en-US" sz="2800" b="1" kern="1200" dirty="0" err="1" smtClean="0"/>
            <a:t>Praziquantel</a:t>
          </a:r>
          <a:r>
            <a:rPr lang="en-US" sz="2800" b="1" kern="1200" dirty="0" smtClean="0"/>
            <a:t> are highly effective.</a:t>
          </a:r>
          <a:endParaRPr lang="en-IN" sz="2800" b="1" kern="1200" dirty="0"/>
        </a:p>
      </dsp:txBody>
      <dsp:txXfrm>
        <a:off x="430737" y="213279"/>
        <a:ext cx="6258850" cy="1984816"/>
      </dsp:txXfrm>
    </dsp:sp>
    <dsp:sp modelId="{5985B186-BB94-4740-811D-A24DE3989A31}">
      <dsp:nvSpPr>
        <dsp:cNvPr id="0" name=""/>
        <dsp:cNvSpPr/>
      </dsp:nvSpPr>
      <dsp:spPr>
        <a:xfrm>
          <a:off x="0" y="3112169"/>
          <a:ext cx="679926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DE0A9-93F5-4075-A2ED-0C372B660BCA}">
      <dsp:nvSpPr>
        <dsp:cNvPr id="0" name=""/>
        <dsp:cNvSpPr/>
      </dsp:nvSpPr>
      <dsp:spPr>
        <a:xfrm>
          <a:off x="323695" y="2448030"/>
          <a:ext cx="6473900" cy="7969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Hydatid</a:t>
          </a:r>
          <a:r>
            <a:rPr lang="en-US" sz="2400" b="1" kern="1200" dirty="0" smtClean="0"/>
            <a:t> cyst can be removed  surgically.</a:t>
          </a:r>
          <a:endParaRPr lang="en-IN" sz="2400" b="1" kern="1200" dirty="0"/>
        </a:p>
      </dsp:txBody>
      <dsp:txXfrm>
        <a:off x="362600" y="2486935"/>
        <a:ext cx="6396090" cy="719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EA475-AC4E-4C30-A9F0-CFB1985FD5A3}">
      <dsp:nvSpPr>
        <dsp:cNvPr id="0" name=""/>
        <dsp:cNvSpPr/>
      </dsp:nvSpPr>
      <dsp:spPr>
        <a:xfrm rot="5400000">
          <a:off x="120001" y="783746"/>
          <a:ext cx="1221358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85D51-0972-4179-9EE1-497834701E46}">
      <dsp:nvSpPr>
        <dsp:cNvPr id="0" name=""/>
        <dsp:cNvSpPr/>
      </dsp:nvSpPr>
      <dsp:spPr>
        <a:xfrm>
          <a:off x="398327" y="378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Adult tape worm</a:t>
          </a:r>
          <a:endParaRPr lang="en-IN" sz="1200" kern="1200" dirty="0"/>
        </a:p>
      </dsp:txBody>
      <dsp:txXfrm>
        <a:off x="427148" y="29199"/>
        <a:ext cx="1582414" cy="926391"/>
      </dsp:txXfrm>
    </dsp:sp>
    <dsp:sp modelId="{B36E6465-90F2-40A0-8314-56323EA2AD55}">
      <dsp:nvSpPr>
        <dsp:cNvPr id="0" name=""/>
        <dsp:cNvSpPr/>
      </dsp:nvSpPr>
      <dsp:spPr>
        <a:xfrm rot="5400000">
          <a:off x="120001" y="2013789"/>
          <a:ext cx="1221358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DF492-2C93-4E9C-A24D-04DE14A74EB5}">
      <dsp:nvSpPr>
        <dsp:cNvPr id="0" name=""/>
        <dsp:cNvSpPr/>
      </dsp:nvSpPr>
      <dsp:spPr>
        <a:xfrm>
          <a:off x="398327" y="1230420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Segments and eggs</a:t>
          </a:r>
          <a:endParaRPr lang="en-IN" sz="1200" kern="1200" dirty="0"/>
        </a:p>
      </dsp:txBody>
      <dsp:txXfrm>
        <a:off x="427148" y="1259241"/>
        <a:ext cx="1582414" cy="926391"/>
      </dsp:txXfrm>
    </dsp:sp>
    <dsp:sp modelId="{09370DB2-AD2D-423E-9D2E-B6269B148A14}">
      <dsp:nvSpPr>
        <dsp:cNvPr id="0" name=""/>
        <dsp:cNvSpPr/>
      </dsp:nvSpPr>
      <dsp:spPr>
        <a:xfrm>
          <a:off x="735022" y="2628810"/>
          <a:ext cx="2172591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96E46-CAB3-49CB-B558-7D5D18F3A017}">
      <dsp:nvSpPr>
        <dsp:cNvPr id="0" name=""/>
        <dsp:cNvSpPr/>
      </dsp:nvSpPr>
      <dsp:spPr>
        <a:xfrm>
          <a:off x="398327" y="2460462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Ingested by </a:t>
          </a:r>
          <a:r>
            <a:rPr lang="en-US" sz="1200" kern="1200" dirty="0" err="1" smtClean="0"/>
            <a:t>i</a:t>
          </a:r>
          <a:r>
            <a:rPr lang="en-US" sz="1200" kern="1200" dirty="0" smtClean="0"/>
            <a:t>/h</a:t>
          </a:r>
          <a:endParaRPr lang="en-IN" sz="1200" kern="1200" dirty="0"/>
        </a:p>
      </dsp:txBody>
      <dsp:txXfrm>
        <a:off x="427148" y="2489283"/>
        <a:ext cx="1582414" cy="926391"/>
      </dsp:txXfrm>
    </dsp:sp>
    <dsp:sp modelId="{EE667030-1A8C-411A-9DE4-D2C70D83B503}">
      <dsp:nvSpPr>
        <dsp:cNvPr id="0" name=""/>
        <dsp:cNvSpPr/>
      </dsp:nvSpPr>
      <dsp:spPr>
        <a:xfrm rot="16200000">
          <a:off x="2301276" y="2013789"/>
          <a:ext cx="1221358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B7FE2-0F52-48B0-97C9-0995FE450B30}">
      <dsp:nvSpPr>
        <dsp:cNvPr id="0" name=""/>
        <dsp:cNvSpPr/>
      </dsp:nvSpPr>
      <dsp:spPr>
        <a:xfrm>
          <a:off x="2579602" y="2460462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Gastric secretion of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i</a:t>
          </a:r>
          <a:r>
            <a:rPr lang="en-US" sz="1200" kern="1200" dirty="0" smtClean="0"/>
            <a:t>/h</a:t>
          </a:r>
          <a:endParaRPr lang="en-IN" sz="1200" kern="1200" dirty="0"/>
        </a:p>
      </dsp:txBody>
      <dsp:txXfrm>
        <a:off x="2608423" y="2489283"/>
        <a:ext cx="1582414" cy="926391"/>
      </dsp:txXfrm>
    </dsp:sp>
    <dsp:sp modelId="{0575284E-1D86-4A30-A079-95A8FFB1DA7C}">
      <dsp:nvSpPr>
        <dsp:cNvPr id="0" name=""/>
        <dsp:cNvSpPr/>
      </dsp:nvSpPr>
      <dsp:spPr>
        <a:xfrm rot="16200000">
          <a:off x="2301276" y="783746"/>
          <a:ext cx="1221358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7746F-5F0E-4959-97E0-63231907FF11}">
      <dsp:nvSpPr>
        <dsp:cNvPr id="0" name=""/>
        <dsp:cNvSpPr/>
      </dsp:nvSpPr>
      <dsp:spPr>
        <a:xfrm>
          <a:off x="2579602" y="1230420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Digest </a:t>
          </a:r>
          <a:r>
            <a:rPr lang="en-US" sz="1200" kern="1200" dirty="0" err="1" smtClean="0"/>
            <a:t>embryosphere</a:t>
          </a:r>
          <a:endParaRPr lang="en-IN" sz="1200" kern="1200" dirty="0"/>
        </a:p>
      </dsp:txBody>
      <dsp:txXfrm>
        <a:off x="2608423" y="1259241"/>
        <a:ext cx="1582414" cy="926391"/>
      </dsp:txXfrm>
    </dsp:sp>
    <dsp:sp modelId="{B8DBECBC-F5F8-4F93-BDDA-7978F6C8DF79}">
      <dsp:nvSpPr>
        <dsp:cNvPr id="0" name=""/>
        <dsp:cNvSpPr/>
      </dsp:nvSpPr>
      <dsp:spPr>
        <a:xfrm>
          <a:off x="2916297" y="168725"/>
          <a:ext cx="2172591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E8DA9-4B09-477C-BC87-F06AE6AADA4F}">
      <dsp:nvSpPr>
        <dsp:cNvPr id="0" name=""/>
        <dsp:cNvSpPr/>
      </dsp:nvSpPr>
      <dsp:spPr>
        <a:xfrm>
          <a:off x="2579602" y="378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Active </a:t>
          </a:r>
          <a:r>
            <a:rPr lang="en-US" sz="1200" kern="1200" dirty="0" err="1" smtClean="0"/>
            <a:t>onchosphere</a:t>
          </a:r>
          <a:endParaRPr lang="en-IN" sz="1200" kern="1200" dirty="0"/>
        </a:p>
      </dsp:txBody>
      <dsp:txXfrm>
        <a:off x="2608423" y="29199"/>
        <a:ext cx="1582414" cy="926391"/>
      </dsp:txXfrm>
    </dsp:sp>
    <dsp:sp modelId="{730DAD99-C3C9-42B9-9AD9-977B10B0D5B2}">
      <dsp:nvSpPr>
        <dsp:cNvPr id="0" name=""/>
        <dsp:cNvSpPr/>
      </dsp:nvSpPr>
      <dsp:spPr>
        <a:xfrm rot="5400000">
          <a:off x="4482551" y="783746"/>
          <a:ext cx="1221358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E1002-6AB5-4C66-86B6-D55F3C17D8A0}">
      <dsp:nvSpPr>
        <dsp:cNvPr id="0" name=""/>
        <dsp:cNvSpPr/>
      </dsp:nvSpPr>
      <dsp:spPr>
        <a:xfrm>
          <a:off x="4760877" y="378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Tears the mucosa with the help of hook</a:t>
          </a:r>
          <a:endParaRPr lang="en-IN" sz="1200" kern="1200" dirty="0"/>
        </a:p>
      </dsp:txBody>
      <dsp:txXfrm>
        <a:off x="4789698" y="29199"/>
        <a:ext cx="1582414" cy="926391"/>
      </dsp:txXfrm>
    </dsp:sp>
    <dsp:sp modelId="{9EADEFC1-B84B-4712-8221-B784767ECA3B}">
      <dsp:nvSpPr>
        <dsp:cNvPr id="0" name=""/>
        <dsp:cNvSpPr/>
      </dsp:nvSpPr>
      <dsp:spPr>
        <a:xfrm rot="5400000">
          <a:off x="4482551" y="2013789"/>
          <a:ext cx="1221358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83F03-55FF-4A49-A566-9880E4195932}">
      <dsp:nvSpPr>
        <dsp:cNvPr id="0" name=""/>
        <dsp:cNvSpPr/>
      </dsp:nvSpPr>
      <dsp:spPr>
        <a:xfrm>
          <a:off x="4760877" y="1230420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Reach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Blood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Lymphatic system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invertebrate</a:t>
          </a:r>
          <a:endParaRPr lang="en-IN" sz="1200" kern="1200" dirty="0"/>
        </a:p>
      </dsp:txBody>
      <dsp:txXfrm>
        <a:off x="4789698" y="1259241"/>
        <a:ext cx="1582414" cy="926391"/>
      </dsp:txXfrm>
    </dsp:sp>
    <dsp:sp modelId="{7D1C092C-821F-4C62-9CB2-6A3AA66E20B7}">
      <dsp:nvSpPr>
        <dsp:cNvPr id="0" name=""/>
        <dsp:cNvSpPr/>
      </dsp:nvSpPr>
      <dsp:spPr>
        <a:xfrm>
          <a:off x="4760877" y="2460462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Predilection site</a:t>
          </a:r>
          <a:endParaRPr lang="en-IN" sz="1200" kern="1200" dirty="0"/>
        </a:p>
      </dsp:txBody>
      <dsp:txXfrm>
        <a:off x="4789698" y="2489283"/>
        <a:ext cx="1582414" cy="926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D33C8-3385-4A6D-BB28-7E8F5C9F4D88}">
      <dsp:nvSpPr>
        <dsp:cNvPr id="0" name=""/>
        <dsp:cNvSpPr/>
      </dsp:nvSpPr>
      <dsp:spPr>
        <a:xfrm rot="5400000">
          <a:off x="120001" y="783746"/>
          <a:ext cx="1221358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2AC8D-6CA2-4CFF-9B23-8893D0A4957D}">
      <dsp:nvSpPr>
        <dsp:cNvPr id="0" name=""/>
        <dsp:cNvSpPr/>
      </dsp:nvSpPr>
      <dsp:spPr>
        <a:xfrm>
          <a:off x="398327" y="378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 into sp. Larval stage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k/a </a:t>
          </a:r>
          <a:r>
            <a:rPr lang="en-US" sz="1300" kern="1200" dirty="0" err="1" smtClean="0"/>
            <a:t>metacestodes</a:t>
          </a:r>
          <a:endParaRPr lang="en-IN" sz="1300" kern="1200" dirty="0"/>
        </a:p>
      </dsp:txBody>
      <dsp:txXfrm>
        <a:off x="427148" y="29199"/>
        <a:ext cx="1582414" cy="926391"/>
      </dsp:txXfrm>
    </dsp:sp>
    <dsp:sp modelId="{7B54D543-67A0-4C5F-88FB-F7842B7D862B}">
      <dsp:nvSpPr>
        <dsp:cNvPr id="0" name=""/>
        <dsp:cNvSpPr/>
      </dsp:nvSpPr>
      <dsp:spPr>
        <a:xfrm rot="5400000">
          <a:off x="120001" y="2013789"/>
          <a:ext cx="1221358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02BEE-948F-47BA-9EA9-BF8DD8F8FA68}">
      <dsp:nvSpPr>
        <dsp:cNvPr id="0" name=""/>
        <dsp:cNvSpPr/>
      </dsp:nvSpPr>
      <dsp:spPr>
        <a:xfrm>
          <a:off x="398327" y="1230420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Metacestodes</a:t>
          </a:r>
          <a:r>
            <a:rPr lang="en-US" sz="1300" kern="1200" dirty="0" smtClean="0"/>
            <a:t> like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Cysticercus,coenurosis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hydatids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cystecercoides</a:t>
          </a:r>
          <a:r>
            <a:rPr lang="en-US" sz="1300" kern="1200" dirty="0" smtClean="0"/>
            <a:t> etc</a:t>
          </a:r>
          <a:endParaRPr lang="en-IN" sz="1300" kern="1200" dirty="0"/>
        </a:p>
      </dsp:txBody>
      <dsp:txXfrm>
        <a:off x="427148" y="1259241"/>
        <a:ext cx="1582414" cy="926391"/>
      </dsp:txXfrm>
    </dsp:sp>
    <dsp:sp modelId="{91B252B9-0ADF-4828-A41B-29692DAD9806}">
      <dsp:nvSpPr>
        <dsp:cNvPr id="0" name=""/>
        <dsp:cNvSpPr/>
      </dsp:nvSpPr>
      <dsp:spPr>
        <a:xfrm>
          <a:off x="735022" y="2628810"/>
          <a:ext cx="2172591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DAB25-8B4D-4985-9AB4-B18B5F809157}">
      <dsp:nvSpPr>
        <dsp:cNvPr id="0" name=""/>
        <dsp:cNvSpPr/>
      </dsp:nvSpPr>
      <dsp:spPr>
        <a:xfrm>
          <a:off x="398327" y="2460462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Ingested by final host</a:t>
          </a:r>
          <a:endParaRPr lang="en-IN" sz="1300" kern="1200" dirty="0"/>
        </a:p>
      </dsp:txBody>
      <dsp:txXfrm>
        <a:off x="427148" y="2489283"/>
        <a:ext cx="1582414" cy="926391"/>
      </dsp:txXfrm>
    </dsp:sp>
    <dsp:sp modelId="{077D25FF-C266-430E-9821-909D7A09AE24}">
      <dsp:nvSpPr>
        <dsp:cNvPr id="0" name=""/>
        <dsp:cNvSpPr/>
      </dsp:nvSpPr>
      <dsp:spPr>
        <a:xfrm rot="16200000">
          <a:off x="2301276" y="2013789"/>
          <a:ext cx="1221358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62B0A-3799-4D85-83D8-CF5EB4773BD9}">
      <dsp:nvSpPr>
        <dsp:cNvPr id="0" name=""/>
        <dsp:cNvSpPr/>
      </dsp:nvSpPr>
      <dsp:spPr>
        <a:xfrm>
          <a:off x="2579602" y="2460462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Evaginated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scolex</a:t>
          </a:r>
          <a:endParaRPr lang="en-IN" sz="1300" kern="1200" dirty="0"/>
        </a:p>
      </dsp:txBody>
      <dsp:txXfrm>
        <a:off x="2608423" y="2489283"/>
        <a:ext cx="1582414" cy="926391"/>
      </dsp:txXfrm>
    </dsp:sp>
    <dsp:sp modelId="{92C3EE23-7381-4DD7-A2A0-24E5DFFFC91C}">
      <dsp:nvSpPr>
        <dsp:cNvPr id="0" name=""/>
        <dsp:cNvSpPr/>
      </dsp:nvSpPr>
      <dsp:spPr>
        <a:xfrm rot="16200000">
          <a:off x="2301276" y="783746"/>
          <a:ext cx="1221358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EB1A0-5445-47C8-9439-A50F43FD80F1}">
      <dsp:nvSpPr>
        <dsp:cNvPr id="0" name=""/>
        <dsp:cNvSpPr/>
      </dsp:nvSpPr>
      <dsp:spPr>
        <a:xfrm>
          <a:off x="2579602" y="1230420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Attach to mucosa and the remaining parts are digested off</a:t>
          </a:r>
          <a:endParaRPr lang="en-IN" sz="1300" kern="1200" dirty="0"/>
        </a:p>
      </dsp:txBody>
      <dsp:txXfrm>
        <a:off x="2608423" y="1259241"/>
        <a:ext cx="1582414" cy="926391"/>
      </dsp:txXfrm>
    </dsp:sp>
    <dsp:sp modelId="{EBA208EE-82A7-435A-8CB6-C110F4D1FE95}">
      <dsp:nvSpPr>
        <dsp:cNvPr id="0" name=""/>
        <dsp:cNvSpPr/>
      </dsp:nvSpPr>
      <dsp:spPr>
        <a:xfrm>
          <a:off x="2916297" y="168725"/>
          <a:ext cx="2172591" cy="14760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AC520-2182-4C83-B26B-655E4BBC443D}">
      <dsp:nvSpPr>
        <dsp:cNvPr id="0" name=""/>
        <dsp:cNvSpPr/>
      </dsp:nvSpPr>
      <dsp:spPr>
        <a:xfrm>
          <a:off x="2579602" y="378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Development of chain of </a:t>
          </a:r>
          <a:r>
            <a:rPr lang="en-US" sz="1300" kern="1200" dirty="0" err="1" smtClean="0"/>
            <a:t>proglottids</a:t>
          </a:r>
          <a:endParaRPr lang="en-IN" sz="1300" kern="1200" dirty="0"/>
        </a:p>
      </dsp:txBody>
      <dsp:txXfrm>
        <a:off x="2608423" y="29199"/>
        <a:ext cx="1582414" cy="926391"/>
      </dsp:txXfrm>
    </dsp:sp>
    <dsp:sp modelId="{9056D39F-545E-4580-BA8A-82C8482CB6AF}">
      <dsp:nvSpPr>
        <dsp:cNvPr id="0" name=""/>
        <dsp:cNvSpPr/>
      </dsp:nvSpPr>
      <dsp:spPr>
        <a:xfrm>
          <a:off x="4760877" y="378"/>
          <a:ext cx="1640056" cy="984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Adult </a:t>
          </a:r>
          <a:r>
            <a:rPr lang="en-US" sz="1300" kern="1200" smtClean="0"/>
            <a:t>tape worm</a:t>
          </a:r>
          <a:endParaRPr lang="en-IN" sz="1300" kern="1200"/>
        </a:p>
      </dsp:txBody>
      <dsp:txXfrm>
        <a:off x="4789698" y="29199"/>
        <a:ext cx="1582414" cy="926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1E8E1-C2DB-462D-B0E9-370C833B045B}">
      <dsp:nvSpPr>
        <dsp:cNvPr id="0" name=""/>
        <dsp:cNvSpPr/>
      </dsp:nvSpPr>
      <dsp:spPr>
        <a:xfrm>
          <a:off x="0" y="398034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7F1C0-505B-4B99-A76B-910FA74CE18F}">
      <dsp:nvSpPr>
        <dsp:cNvPr id="0" name=""/>
        <dsp:cNvSpPr/>
      </dsp:nvSpPr>
      <dsp:spPr>
        <a:xfrm>
          <a:off x="339963" y="117594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Not very imp. In ruminants</a:t>
          </a:r>
          <a:endParaRPr lang="en-IN" sz="1900" kern="1200" dirty="0"/>
        </a:p>
      </dsp:txBody>
      <dsp:txXfrm>
        <a:off x="367343" y="144974"/>
        <a:ext cx="4704723" cy="506120"/>
      </dsp:txXfrm>
    </dsp:sp>
    <dsp:sp modelId="{48E6150C-CCB0-4450-9874-90D2D155DB08}">
      <dsp:nvSpPr>
        <dsp:cNvPr id="0" name=""/>
        <dsp:cNvSpPr/>
      </dsp:nvSpPr>
      <dsp:spPr>
        <a:xfrm>
          <a:off x="0" y="1986640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B46F7-381C-4CC5-A067-FBBB0480B602}">
      <dsp:nvSpPr>
        <dsp:cNvPr id="0" name=""/>
        <dsp:cNvSpPr/>
      </dsp:nvSpPr>
      <dsp:spPr>
        <a:xfrm>
          <a:off x="323695" y="979434"/>
          <a:ext cx="6473900" cy="1287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Most infestation asymptomatic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But heavy infection, colic, mild </a:t>
          </a:r>
          <a:r>
            <a:rPr lang="en-US" sz="1900" kern="1200" dirty="0" err="1" smtClean="0"/>
            <a:t>diarrhoea</a:t>
          </a:r>
          <a:r>
            <a:rPr lang="en-US" sz="1900" kern="1200" dirty="0" smtClean="0"/>
            <a:t>, constipation, </a:t>
          </a:r>
          <a:r>
            <a:rPr lang="en-US" sz="1900" kern="1200" dirty="0" err="1" smtClean="0"/>
            <a:t>anaemia</a:t>
          </a:r>
          <a:r>
            <a:rPr lang="en-US" sz="1900" kern="1200" dirty="0" smtClean="0"/>
            <a:t>.</a:t>
          </a:r>
          <a:endParaRPr lang="en-IN" sz="1900" kern="1200" dirty="0"/>
        </a:p>
      </dsp:txBody>
      <dsp:txXfrm>
        <a:off x="386553" y="1042292"/>
        <a:ext cx="6348184" cy="1161929"/>
      </dsp:txXfrm>
    </dsp:sp>
    <dsp:sp modelId="{273FA600-C7DF-4400-8CAE-6A11D05054F7}">
      <dsp:nvSpPr>
        <dsp:cNvPr id="0" name=""/>
        <dsp:cNvSpPr/>
      </dsp:nvSpPr>
      <dsp:spPr>
        <a:xfrm>
          <a:off x="0" y="2848480"/>
          <a:ext cx="67992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8C352-A57E-4643-B228-D94E1F833610}">
      <dsp:nvSpPr>
        <dsp:cNvPr id="0" name=""/>
        <dsp:cNvSpPr/>
      </dsp:nvSpPr>
      <dsp:spPr>
        <a:xfrm>
          <a:off x="339963" y="2568040"/>
          <a:ext cx="4759483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Most evident in animals below 6 months.</a:t>
          </a:r>
          <a:endParaRPr lang="en-IN" sz="1900" kern="1200" dirty="0"/>
        </a:p>
      </dsp:txBody>
      <dsp:txXfrm>
        <a:off x="367343" y="2595420"/>
        <a:ext cx="4704723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CE737-3BEC-44B3-9F2E-EC2228DD8456}">
      <dsp:nvSpPr>
        <dsp:cNvPr id="0" name=""/>
        <dsp:cNvSpPr/>
      </dsp:nvSpPr>
      <dsp:spPr>
        <a:xfrm>
          <a:off x="0" y="979483"/>
          <a:ext cx="67992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86500-76B7-4A31-80B4-B6C9EE6DA21F}">
      <dsp:nvSpPr>
        <dsp:cNvPr id="0" name=""/>
        <dsp:cNvSpPr/>
      </dsp:nvSpPr>
      <dsp:spPr>
        <a:xfrm>
          <a:off x="339631" y="20944"/>
          <a:ext cx="5268452" cy="1209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Tape worm segments in the feces </a:t>
          </a:r>
          <a:endParaRPr lang="en-IN" sz="1700" kern="1200" dirty="0"/>
        </a:p>
      </dsp:txBody>
      <dsp:txXfrm>
        <a:off x="398672" y="79985"/>
        <a:ext cx="5150370" cy="1091377"/>
      </dsp:txXfrm>
    </dsp:sp>
    <dsp:sp modelId="{D35C71CF-035E-4F65-9812-1B8310960C6C}">
      <dsp:nvSpPr>
        <dsp:cNvPr id="0" name=""/>
        <dsp:cNvSpPr/>
      </dsp:nvSpPr>
      <dsp:spPr>
        <a:xfrm>
          <a:off x="0" y="2117283"/>
          <a:ext cx="67992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09D65-C227-468E-A757-F6027D0F6F36}">
      <dsp:nvSpPr>
        <dsp:cNvPr id="0" name=""/>
        <dsp:cNvSpPr/>
      </dsp:nvSpPr>
      <dsp:spPr>
        <a:xfrm>
          <a:off x="323695" y="1499683"/>
          <a:ext cx="6473900" cy="868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Roughly D shaped thick shelled and containing embryo within </a:t>
          </a:r>
          <a:r>
            <a:rPr lang="en-US" sz="1700" kern="1200" dirty="0" err="1" smtClean="0"/>
            <a:t>continous</a:t>
          </a:r>
          <a:r>
            <a:rPr lang="en-US" sz="1700" kern="1200" dirty="0" smtClean="0"/>
            <a:t> ring</a:t>
          </a:r>
          <a:endParaRPr lang="en-IN" sz="1700" kern="1200" dirty="0"/>
        </a:p>
      </dsp:txBody>
      <dsp:txXfrm>
        <a:off x="366093" y="1542081"/>
        <a:ext cx="6389104" cy="783723"/>
      </dsp:txXfrm>
    </dsp:sp>
    <dsp:sp modelId="{65DAF02D-987F-4FC7-8BB9-A51C4481CFD6}">
      <dsp:nvSpPr>
        <dsp:cNvPr id="0" name=""/>
        <dsp:cNvSpPr/>
      </dsp:nvSpPr>
      <dsp:spPr>
        <a:xfrm>
          <a:off x="0" y="2995530"/>
          <a:ext cx="67992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1CBF3-E4A2-4C95-BFBD-A3A9E2348EA4}">
      <dsp:nvSpPr>
        <dsp:cNvPr id="0" name=""/>
        <dsp:cNvSpPr/>
      </dsp:nvSpPr>
      <dsp:spPr>
        <a:xfrm>
          <a:off x="324691" y="2637483"/>
          <a:ext cx="6469773" cy="6089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Eggs contains pair of hooked projection K/a </a:t>
          </a:r>
          <a:r>
            <a:rPr lang="en-US" sz="1700" kern="1200" dirty="0" err="1" smtClean="0"/>
            <a:t>pyriform</a:t>
          </a:r>
          <a:r>
            <a:rPr lang="en-US" sz="1700" kern="1200" dirty="0" smtClean="0"/>
            <a:t> apparatus</a:t>
          </a:r>
          <a:endParaRPr lang="en-IN" sz="1700" kern="1200" dirty="0"/>
        </a:p>
      </dsp:txBody>
      <dsp:txXfrm>
        <a:off x="354418" y="2667210"/>
        <a:ext cx="6410319" cy="5495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1353B-4153-4148-90DF-C89E8CE51B3A}">
      <dsp:nvSpPr>
        <dsp:cNvPr id="0" name=""/>
        <dsp:cNvSpPr/>
      </dsp:nvSpPr>
      <dsp:spPr>
        <a:xfrm>
          <a:off x="0" y="413627"/>
          <a:ext cx="67992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E9EDD-12DA-4E1B-B8E7-726777373A7C}">
      <dsp:nvSpPr>
        <dsp:cNvPr id="0" name=""/>
        <dsp:cNvSpPr/>
      </dsp:nvSpPr>
      <dsp:spPr>
        <a:xfrm>
          <a:off x="339963" y="59387"/>
          <a:ext cx="475948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Cuso4 @ 2gm /day for 10 days</a:t>
          </a:r>
          <a:endParaRPr lang="en-IN" sz="2400" kern="1200" dirty="0"/>
        </a:p>
      </dsp:txBody>
      <dsp:txXfrm>
        <a:off x="374548" y="93972"/>
        <a:ext cx="4690313" cy="639310"/>
      </dsp:txXfrm>
    </dsp:sp>
    <dsp:sp modelId="{851F9C11-ED79-472F-B8D3-BC696820F4FA}">
      <dsp:nvSpPr>
        <dsp:cNvPr id="0" name=""/>
        <dsp:cNvSpPr/>
      </dsp:nvSpPr>
      <dsp:spPr>
        <a:xfrm>
          <a:off x="0" y="1692047"/>
          <a:ext cx="67992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2F4DBD-CC96-4619-9901-4FCEB059C169}">
      <dsp:nvSpPr>
        <dsp:cNvPr id="0" name=""/>
        <dsp:cNvSpPr/>
      </dsp:nvSpPr>
      <dsp:spPr>
        <a:xfrm>
          <a:off x="323695" y="1148027"/>
          <a:ext cx="6473900" cy="898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Praziquantel</a:t>
          </a:r>
          <a:r>
            <a:rPr lang="en-US" sz="2400" kern="1200" dirty="0" smtClean="0"/>
            <a:t> @ 3.75mg to 5mg/kg body wt is highly effective against </a:t>
          </a:r>
          <a:r>
            <a:rPr lang="en-US" sz="2400" kern="1200" dirty="0" err="1" smtClean="0"/>
            <a:t>Monezia</a:t>
          </a:r>
          <a:endParaRPr lang="en-IN" sz="2400" kern="1200" dirty="0"/>
        </a:p>
      </dsp:txBody>
      <dsp:txXfrm>
        <a:off x="367544" y="1191876"/>
        <a:ext cx="6386202" cy="810562"/>
      </dsp:txXfrm>
    </dsp:sp>
    <dsp:sp modelId="{D3C94760-DAD0-440F-9B85-F663658592B7}">
      <dsp:nvSpPr>
        <dsp:cNvPr id="0" name=""/>
        <dsp:cNvSpPr/>
      </dsp:nvSpPr>
      <dsp:spPr>
        <a:xfrm>
          <a:off x="0" y="2780687"/>
          <a:ext cx="679926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40FE0-F99C-48F1-9E61-8131E301BBC5}">
      <dsp:nvSpPr>
        <dsp:cNvPr id="0" name=""/>
        <dsp:cNvSpPr/>
      </dsp:nvSpPr>
      <dsp:spPr>
        <a:xfrm>
          <a:off x="339963" y="2426447"/>
          <a:ext cx="4759483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Horses- </a:t>
          </a:r>
          <a:r>
            <a:rPr lang="en-US" sz="2400" kern="1200" dirty="0" err="1" smtClean="0"/>
            <a:t>Pyrantel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ebonate</a:t>
          </a:r>
          <a:r>
            <a:rPr lang="en-US" sz="2400" kern="1200" dirty="0" smtClean="0"/>
            <a:t> @ 38mg/</a:t>
          </a:r>
          <a:r>
            <a:rPr lang="en-US" sz="2400" kern="1200" dirty="0" err="1" smtClean="0"/>
            <a:t>kg.wt</a:t>
          </a:r>
          <a:endParaRPr lang="en-IN" sz="2400" kern="1200" dirty="0"/>
        </a:p>
      </dsp:txBody>
      <dsp:txXfrm>
        <a:off x="374548" y="2461032"/>
        <a:ext cx="4690313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5BCA-3909-41E9-902E-27FBF89988F0}">
      <dsp:nvSpPr>
        <dsp:cNvPr id="0" name=""/>
        <dsp:cNvSpPr/>
      </dsp:nvSpPr>
      <dsp:spPr>
        <a:xfrm>
          <a:off x="0" y="40735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AC22A-5060-48DD-BB14-352005A61D7F}">
      <dsp:nvSpPr>
        <dsp:cNvPr id="0" name=""/>
        <dsp:cNvSpPr/>
      </dsp:nvSpPr>
      <dsp:spPr>
        <a:xfrm>
          <a:off x="339963" y="2359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Etiology- E. </a:t>
          </a:r>
          <a:r>
            <a:rPr lang="en-US" sz="2600" kern="1200" dirty="0" err="1" smtClean="0"/>
            <a:t>granulosus</a:t>
          </a:r>
          <a:endParaRPr lang="en-IN" sz="2600" kern="1200" dirty="0"/>
        </a:p>
      </dsp:txBody>
      <dsp:txXfrm>
        <a:off x="377430" y="61064"/>
        <a:ext cx="4684549" cy="692586"/>
      </dsp:txXfrm>
    </dsp:sp>
    <dsp:sp modelId="{8E5A751B-48E2-46A9-A008-8ACE5E4C03DB}">
      <dsp:nvSpPr>
        <dsp:cNvPr id="0" name=""/>
        <dsp:cNvSpPr/>
      </dsp:nvSpPr>
      <dsp:spPr>
        <a:xfrm>
          <a:off x="0" y="158671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44061-4AC4-4DED-9AA7-D37095027F40}">
      <dsp:nvSpPr>
        <dsp:cNvPr id="0" name=""/>
        <dsp:cNvSpPr/>
      </dsp:nvSpPr>
      <dsp:spPr>
        <a:xfrm>
          <a:off x="339963" y="1202957"/>
          <a:ext cx="4759483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Definitive host- Dog and Wild </a:t>
          </a:r>
          <a:r>
            <a:rPr lang="en-US" sz="2600" kern="1200" dirty="0" err="1" smtClean="0"/>
            <a:t>Canids</a:t>
          </a:r>
          <a:endParaRPr lang="en-IN" sz="2600" kern="1200" dirty="0"/>
        </a:p>
      </dsp:txBody>
      <dsp:txXfrm>
        <a:off x="377430" y="1240424"/>
        <a:ext cx="4684549" cy="692586"/>
      </dsp:txXfrm>
    </dsp:sp>
    <dsp:sp modelId="{4FFEE979-AE2F-496C-9485-EA88DA72853A}">
      <dsp:nvSpPr>
        <dsp:cNvPr id="0" name=""/>
        <dsp:cNvSpPr/>
      </dsp:nvSpPr>
      <dsp:spPr>
        <a:xfrm>
          <a:off x="0" y="2766077"/>
          <a:ext cx="679926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65E97-692B-467D-8056-13AB3C542A8D}">
      <dsp:nvSpPr>
        <dsp:cNvPr id="0" name=""/>
        <dsp:cNvSpPr/>
      </dsp:nvSpPr>
      <dsp:spPr>
        <a:xfrm>
          <a:off x="323695" y="2382317"/>
          <a:ext cx="64739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97" tIns="0" rIns="179897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I/H – Domestic ruminants, man, pig, wild ruminants</a:t>
          </a:r>
          <a:endParaRPr lang="en-IN" sz="2600" kern="1200" dirty="0"/>
        </a:p>
      </dsp:txBody>
      <dsp:txXfrm>
        <a:off x="361162" y="2419784"/>
        <a:ext cx="6398966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2932F-A360-4AA5-BA46-50D76DD67521}">
      <dsp:nvSpPr>
        <dsp:cNvPr id="0" name=""/>
        <dsp:cNvSpPr/>
      </dsp:nvSpPr>
      <dsp:spPr>
        <a:xfrm>
          <a:off x="0" y="714997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ADF02-0351-4ECB-9988-B2F62641ABAC}">
      <dsp:nvSpPr>
        <dsp:cNvPr id="0" name=""/>
        <dsp:cNvSpPr/>
      </dsp:nvSpPr>
      <dsp:spPr>
        <a:xfrm>
          <a:off x="411480" y="51323"/>
          <a:ext cx="5760720" cy="929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Discussed</a:t>
          </a:r>
          <a:endParaRPr lang="en-IN" sz="1800" kern="1200" dirty="0"/>
        </a:p>
      </dsp:txBody>
      <dsp:txXfrm>
        <a:off x="456847" y="96690"/>
        <a:ext cx="5669986" cy="838619"/>
      </dsp:txXfrm>
    </dsp:sp>
    <dsp:sp modelId="{EC4A06FE-5DEB-406B-9737-E47F283402C9}">
      <dsp:nvSpPr>
        <dsp:cNvPr id="0" name=""/>
        <dsp:cNvSpPr/>
      </dsp:nvSpPr>
      <dsp:spPr>
        <a:xfrm>
          <a:off x="0" y="2382513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26ADB-0ADE-46B9-93D1-18A6C1371874}">
      <dsp:nvSpPr>
        <dsp:cNvPr id="0" name=""/>
        <dsp:cNvSpPr/>
      </dsp:nvSpPr>
      <dsp:spPr>
        <a:xfrm>
          <a:off x="391388" y="1265797"/>
          <a:ext cx="7835427" cy="1382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sheep-70% </a:t>
          </a:r>
          <a:r>
            <a:rPr lang="en-US" sz="1800" kern="1200" dirty="0" err="1" smtClean="0"/>
            <a:t>hydatid</a:t>
          </a:r>
          <a:r>
            <a:rPr lang="en-US" sz="1800" kern="1200" dirty="0" smtClean="0"/>
            <a:t> cyst occur in lung and 25% in liver</a:t>
          </a:r>
          <a:endParaRPr lang="en-IN" sz="1800" kern="1200" dirty="0"/>
        </a:p>
      </dsp:txBody>
      <dsp:txXfrm>
        <a:off x="458871" y="1333280"/>
        <a:ext cx="7700461" cy="1247430"/>
      </dsp:txXfrm>
    </dsp:sp>
    <dsp:sp modelId="{1DE01546-081B-4418-A365-7F9F7A39913A}">
      <dsp:nvSpPr>
        <dsp:cNvPr id="0" name=""/>
        <dsp:cNvSpPr/>
      </dsp:nvSpPr>
      <dsp:spPr>
        <a:xfrm>
          <a:off x="0" y="4021039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03866-CA9D-4800-ADCC-E7FBB34EEB45}">
      <dsp:nvSpPr>
        <dsp:cNvPr id="0" name=""/>
        <dsp:cNvSpPr/>
      </dsp:nvSpPr>
      <dsp:spPr>
        <a:xfrm>
          <a:off x="391388" y="2933313"/>
          <a:ext cx="7835427" cy="1353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horses and cattle more than 90% of cyst are usually found  in liver</a:t>
          </a:r>
          <a:endParaRPr lang="en-IN" sz="1800" kern="1200" dirty="0"/>
        </a:p>
      </dsp:txBody>
      <dsp:txXfrm>
        <a:off x="457456" y="2999381"/>
        <a:ext cx="7703291" cy="12212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222F2-42B5-4476-945F-05765362761D}">
      <dsp:nvSpPr>
        <dsp:cNvPr id="0" name=""/>
        <dsp:cNvSpPr/>
      </dsp:nvSpPr>
      <dsp:spPr>
        <a:xfrm>
          <a:off x="0" y="905057"/>
          <a:ext cx="75438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F9740-3A76-499E-9118-07013636F032}">
      <dsp:nvSpPr>
        <dsp:cNvPr id="0" name=""/>
        <dsp:cNvSpPr/>
      </dsp:nvSpPr>
      <dsp:spPr>
        <a:xfrm>
          <a:off x="359140" y="2558"/>
          <a:ext cx="7182810" cy="1035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Adult tape worm are not pathogenic thousands may be present without  any symptoms</a:t>
          </a:r>
          <a:endParaRPr lang="en-IN" sz="2000" b="1" kern="1200" dirty="0"/>
        </a:p>
      </dsp:txBody>
      <dsp:txXfrm>
        <a:off x="409681" y="53099"/>
        <a:ext cx="7081728" cy="934257"/>
      </dsp:txXfrm>
    </dsp:sp>
    <dsp:sp modelId="{6888C40F-D6D6-4F68-AD87-480793F97B1D}">
      <dsp:nvSpPr>
        <dsp:cNvPr id="0" name=""/>
        <dsp:cNvSpPr/>
      </dsp:nvSpPr>
      <dsp:spPr>
        <a:xfrm>
          <a:off x="0" y="1969056"/>
          <a:ext cx="75438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B3A15-16E8-411B-9E04-A57DD29A42D1}">
      <dsp:nvSpPr>
        <dsp:cNvPr id="0" name=""/>
        <dsp:cNvSpPr/>
      </dsp:nvSpPr>
      <dsp:spPr>
        <a:xfrm>
          <a:off x="358772" y="1180457"/>
          <a:ext cx="7182475" cy="921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 Definitive host the hydatid in the liver and lung is tolerated but in man the presence of hydatid in these site are </a:t>
          </a:r>
          <a:r>
            <a:rPr lang="en-US" sz="1800" b="1" kern="1200" dirty="0" smtClean="0"/>
            <a:t>pathogenic</a:t>
          </a:r>
          <a:endParaRPr lang="en-IN" sz="1800" b="1" kern="1200" dirty="0"/>
        </a:p>
      </dsp:txBody>
      <dsp:txXfrm>
        <a:off x="403753" y="1225438"/>
        <a:ext cx="7092513" cy="831477"/>
      </dsp:txXfrm>
    </dsp:sp>
    <dsp:sp modelId="{D8C0EA3A-AF19-4BB6-B1DD-266C7F5FDF87}">
      <dsp:nvSpPr>
        <dsp:cNvPr id="0" name=""/>
        <dsp:cNvSpPr/>
      </dsp:nvSpPr>
      <dsp:spPr>
        <a:xfrm>
          <a:off x="0" y="3191704"/>
          <a:ext cx="75438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4A277-396F-4579-BCE4-CFD83BE32E0F}">
      <dsp:nvSpPr>
        <dsp:cNvPr id="0" name=""/>
        <dsp:cNvSpPr/>
      </dsp:nvSpPr>
      <dsp:spPr>
        <a:xfrm>
          <a:off x="359140" y="2244456"/>
          <a:ext cx="7182810" cy="1080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Presence of Cyst in the lung produces Respiratory Syndrome and that in Liver by Gross abdominal distention.</a:t>
          </a:r>
          <a:endParaRPr lang="en-IN" sz="2000" b="1" kern="1200" dirty="0"/>
        </a:p>
      </dsp:txBody>
      <dsp:txXfrm>
        <a:off x="411866" y="2297182"/>
        <a:ext cx="7077358" cy="974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5945C-A567-45ED-AD17-584D0F44D097}" type="datetimeFigureOut">
              <a:rPr lang="en-US" smtClean="0"/>
              <a:pPr/>
              <a:t>5/20/2020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707CD-8C8B-4E4F-80A1-A6CA759B19F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02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2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28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2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5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3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0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47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17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0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02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Pallav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hekhar</a:t>
            </a:r>
            <a:endParaRPr lang="en-US" dirty="0" smtClean="0"/>
          </a:p>
          <a:p>
            <a:r>
              <a:rPr lang="en-US" dirty="0" err="1" smtClean="0"/>
              <a:t>Asstt</a:t>
            </a:r>
            <a:r>
              <a:rPr lang="en-US" dirty="0" smtClean="0"/>
              <a:t>. Professor</a:t>
            </a:r>
          </a:p>
          <a:p>
            <a:r>
              <a:rPr lang="en-US" dirty="0" smtClean="0"/>
              <a:t>Veterinary Medicine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921934" y="2286000"/>
            <a:ext cx="51646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            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</a:t>
            </a:r>
            <a:r>
              <a:rPr lang="en-US" sz="3200" b="1" dirty="0" smtClean="0"/>
              <a:t>Tape worm Diseases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943600"/>
            <a:ext cx="92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UNIT-6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Echinococcus</a:t>
            </a:r>
            <a:r>
              <a:rPr lang="en-US" dirty="0" smtClean="0"/>
              <a:t> </a:t>
            </a:r>
            <a:r>
              <a:rPr lang="en-US" dirty="0" err="1" smtClean="0"/>
              <a:t>Granulosus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L/C &amp; Pathogenesis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511090"/>
              </p:ext>
            </p:extLst>
          </p:nvPr>
        </p:nvGraphicFramePr>
        <p:xfrm>
          <a:off x="838200" y="2514600"/>
          <a:ext cx="7543800" cy="342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27704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47075" cy="6019800"/>
          </a:xfrm>
        </p:spPr>
        <p:txBody>
          <a:bodyPr>
            <a:normAutofit fontScale="90000"/>
          </a:bodyPr>
          <a:lstStyle/>
          <a:p>
            <a:pPr>
              <a:tabLst>
                <a:tab pos="6057900" algn="l"/>
              </a:tabLst>
            </a:pPr>
            <a:r>
              <a:rPr lang="en-US" sz="6000" b="1">
                <a:solidFill>
                  <a:srgbClr val="0099CC"/>
                </a:solidFill>
                <a:latin typeface="Segoe Script" pitchFamily="34" charset="0"/>
              </a:rPr>
              <a:t>                                                </a:t>
            </a:r>
            <a:br>
              <a:rPr lang="en-US" sz="6000" b="1">
                <a:solidFill>
                  <a:srgbClr val="0099CC"/>
                </a:solidFill>
                <a:latin typeface="Segoe Script" pitchFamily="34" charset="0"/>
              </a:rPr>
            </a:br>
            <a:r>
              <a:rPr lang="en-US" sz="6000" b="1">
                <a:solidFill>
                  <a:srgbClr val="0099CC"/>
                </a:solidFill>
                <a:latin typeface="Segoe Script" pitchFamily="34" charset="0"/>
              </a:rPr>
              <a:t/>
            </a:r>
            <a:br>
              <a:rPr lang="en-US" sz="6000" b="1">
                <a:solidFill>
                  <a:srgbClr val="0099CC"/>
                </a:solidFill>
                <a:latin typeface="Segoe Script" pitchFamily="34" charset="0"/>
              </a:rPr>
            </a:br>
            <a:r>
              <a:rPr lang="en-US" sz="5400" b="1">
                <a:solidFill>
                  <a:srgbClr val="0099CC"/>
                </a:solidFill>
                <a:latin typeface="Segoe Script" pitchFamily="34" charset="0"/>
              </a:rPr>
              <a:t/>
            </a:r>
            <a:br>
              <a:rPr lang="en-US" sz="5400" b="1">
                <a:solidFill>
                  <a:srgbClr val="0099CC"/>
                </a:solidFill>
                <a:latin typeface="Segoe Script" pitchFamily="34" charset="0"/>
              </a:rPr>
            </a:br>
            <a:r>
              <a:rPr lang="en-US" sz="5400" b="1">
                <a:solidFill>
                  <a:srgbClr val="0099CC"/>
                </a:solidFill>
                <a:latin typeface="Segoe Script" pitchFamily="34" charset="0"/>
              </a:rPr>
              <a:t/>
            </a:r>
            <a:br>
              <a:rPr lang="en-US" sz="5400" b="1">
                <a:solidFill>
                  <a:srgbClr val="0099CC"/>
                </a:solidFill>
                <a:latin typeface="Segoe Script" pitchFamily="34" charset="0"/>
              </a:rPr>
            </a:br>
            <a:r>
              <a:rPr lang="en-US" sz="5400" b="1">
                <a:solidFill>
                  <a:srgbClr val="0099CC"/>
                </a:solidFill>
                <a:latin typeface="Segoe Script" pitchFamily="34" charset="0"/>
              </a:rPr>
              <a:t/>
            </a:r>
            <a:br>
              <a:rPr lang="en-US" sz="5400" b="1">
                <a:solidFill>
                  <a:srgbClr val="0099CC"/>
                </a:solidFill>
                <a:latin typeface="Segoe Script" pitchFamily="34" charset="0"/>
              </a:rPr>
            </a:br>
            <a:r>
              <a:rPr lang="en-US" sz="5400" b="1">
                <a:solidFill>
                  <a:srgbClr val="0099CC"/>
                </a:solidFill>
                <a:latin typeface="Segoe Script" pitchFamily="34" charset="0"/>
              </a:rPr>
              <a:t/>
            </a:r>
            <a:br>
              <a:rPr lang="en-US" sz="5400" b="1">
                <a:solidFill>
                  <a:srgbClr val="0099CC"/>
                </a:solidFill>
                <a:latin typeface="Segoe Script" pitchFamily="34" charset="0"/>
              </a:rPr>
            </a:br>
            <a:r>
              <a:rPr lang="en-US" sz="5400" b="1">
                <a:solidFill>
                  <a:srgbClr val="0099CC"/>
                </a:solidFill>
                <a:latin typeface="Segoe Script" pitchFamily="34" charset="0"/>
              </a:rPr>
              <a:t>            </a:t>
            </a:r>
            <a:r>
              <a:rPr lang="en-US" sz="6000" b="1">
                <a:solidFill>
                  <a:srgbClr val="0099CC"/>
                </a:solidFill>
                <a:latin typeface="Segoe Script" pitchFamily="34" charset="0"/>
              </a:rPr>
              <a:t>thanks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20/5/2020</a:t>
            </a:r>
            <a:endParaRPr lang="en-US" dirty="0"/>
          </a:p>
        </p:txBody>
      </p:sp>
      <p:pic>
        <p:nvPicPr>
          <p:cNvPr id="147461" name="Picture 5" descr="c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5791200" cy="2971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Tape worm disease</a:t>
            </a:r>
            <a:br>
              <a:rPr lang="en-US" dirty="0" smtClean="0"/>
            </a:br>
            <a:r>
              <a:rPr lang="en-US" dirty="0" err="1" smtClean="0"/>
              <a:t>Cysticercosis</a:t>
            </a:r>
            <a:r>
              <a:rPr lang="en-US" dirty="0" smtClean="0"/>
              <a:t>/ </a:t>
            </a:r>
            <a:r>
              <a:rPr lang="en-US" dirty="0" err="1" smtClean="0"/>
              <a:t>Coeneurosis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923158"/>
              </p:ext>
            </p:extLst>
          </p:nvPr>
        </p:nvGraphicFramePr>
        <p:xfrm>
          <a:off x="838200" y="2514600"/>
          <a:ext cx="7543800" cy="342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86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9360">
                <a:tc>
                  <a:txBody>
                    <a:bodyPr/>
                    <a:lstStyle/>
                    <a:p>
                      <a:r>
                        <a:rPr lang="en-US" dirty="0" smtClean="0"/>
                        <a:t>Adult worm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F/H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Larva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I/H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 of </a:t>
                      </a:r>
                      <a:r>
                        <a:rPr lang="en-US" dirty="0" err="1" smtClean="0"/>
                        <a:t>Predl</a:t>
                      </a:r>
                      <a:r>
                        <a:rPr lang="en-US" dirty="0" smtClean="0"/>
                        <a:t>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293">
                <a:tc>
                  <a:txBody>
                    <a:bodyPr/>
                    <a:lstStyle/>
                    <a:p>
                      <a:r>
                        <a:rPr lang="en-US" dirty="0" smtClean="0"/>
                        <a:t>T. </a:t>
                      </a:r>
                      <a:r>
                        <a:rPr lang="en-US" dirty="0" err="1" smtClean="0"/>
                        <a:t>saginata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Cystecercous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bovis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Muscles</a:t>
                      </a:r>
                    </a:p>
                    <a:p>
                      <a:r>
                        <a:rPr lang="en-US" dirty="0" smtClean="0"/>
                        <a:t>(MEASLY BEAF)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6293">
                <a:tc>
                  <a:txBody>
                    <a:bodyPr/>
                    <a:lstStyle/>
                    <a:p>
                      <a:r>
                        <a:rPr lang="en-US" dirty="0" smtClean="0"/>
                        <a:t>T.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solium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C. cellulose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Pig, Man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Muscle</a:t>
                      </a:r>
                    </a:p>
                    <a:p>
                      <a:r>
                        <a:rPr lang="en-US" dirty="0" smtClean="0"/>
                        <a:t>(MEASLY PORK)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36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T.multiceps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Coenurous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cerebralis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Sheep &amp; cattle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364">
                <a:tc>
                  <a:txBody>
                    <a:bodyPr/>
                    <a:lstStyle/>
                    <a:p>
                      <a:r>
                        <a:rPr lang="en-US" dirty="0" smtClean="0"/>
                        <a:t>E. </a:t>
                      </a:r>
                      <a:r>
                        <a:rPr lang="en-US" dirty="0" err="1" smtClean="0"/>
                        <a:t>Granulosus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granulosus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Dog &amp; wild </a:t>
                      </a:r>
                      <a:r>
                        <a:rPr lang="en-US" dirty="0" err="1" smtClean="0"/>
                        <a:t>canids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Hydatid</a:t>
                      </a:r>
                      <a:r>
                        <a:rPr lang="en-US" dirty="0" smtClean="0"/>
                        <a:t> cyst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Ruminants, Man, Pig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Liver &amp; Lung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36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Dipylidum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caninum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Dog /cat foxes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Cysticercoids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Flee &amp; Lice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Muscle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36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Moniezia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Anoplocephala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Ruminants/Horses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Metacestodes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Mites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Orbatid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Muscles &amp; Liver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Pathogenesis</a:t>
            </a:r>
            <a:br>
              <a:rPr lang="en-US" dirty="0" smtClean="0"/>
            </a:br>
            <a:r>
              <a:rPr lang="en-US" dirty="0" smtClean="0"/>
              <a:t> L/C- INDIRECT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Continued……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8372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Pathogenesis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Pathogenesis depends on tape worm.</a:t>
            </a:r>
          </a:p>
          <a:p>
            <a:r>
              <a:rPr lang="en-US" b="1" dirty="0" smtClean="0"/>
              <a:t>In heavy infection they compete for nutrient excrete toxic materials or because of their length interfere with motility of the gut.</a:t>
            </a:r>
          </a:p>
          <a:p>
            <a:r>
              <a:rPr lang="en-US" b="1" dirty="0" smtClean="0"/>
              <a:t>Very heavy infection of </a:t>
            </a:r>
            <a:r>
              <a:rPr lang="en-US" b="1" dirty="0" err="1" smtClean="0"/>
              <a:t>Monezia</a:t>
            </a:r>
            <a:r>
              <a:rPr lang="en-US" b="1" dirty="0" smtClean="0"/>
              <a:t> in lambs have been associated with the outbreaks of </a:t>
            </a:r>
            <a:r>
              <a:rPr lang="en-US" b="1" dirty="0" err="1" smtClean="0"/>
              <a:t>enterotoxemia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Heavy infection is associated with </a:t>
            </a:r>
            <a:r>
              <a:rPr lang="en-US" b="1" dirty="0" err="1" smtClean="0"/>
              <a:t>ilicoecal</a:t>
            </a:r>
            <a:r>
              <a:rPr lang="en-US" b="1" dirty="0" smtClean="0"/>
              <a:t> colic in horses.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Pathology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288243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10906</TotalTime>
  <Words>474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Segoe Script</vt:lpstr>
      <vt:lpstr>Organic</vt:lpstr>
      <vt:lpstr> </vt:lpstr>
      <vt:lpstr>Tape worm disease Cysticercosis/ Coeneurosis</vt:lpstr>
      <vt:lpstr>PowerPoint Presentation</vt:lpstr>
      <vt:lpstr>Pathogenesis  L/C- INDIRECT</vt:lpstr>
      <vt:lpstr>Continued……</vt:lpstr>
      <vt:lpstr>Pathogenesis</vt:lpstr>
      <vt:lpstr>Clinical Pathology</vt:lpstr>
      <vt:lpstr>Diagnosis</vt:lpstr>
      <vt:lpstr>Treatment</vt:lpstr>
      <vt:lpstr>Echinococcus Granulosus</vt:lpstr>
      <vt:lpstr>L/C &amp; Pathogenesis</vt:lpstr>
      <vt:lpstr>PowerPoint Presentation</vt:lpstr>
      <vt:lpstr>Treatment</vt:lpstr>
      <vt:lpstr>                                                                 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Parasitic Diseases VEP-511</dc:title>
  <dc:creator>acer</dc:creator>
  <cp:lastModifiedBy>Windows User</cp:lastModifiedBy>
  <cp:revision>322</cp:revision>
  <dcterms:created xsi:type="dcterms:W3CDTF">2006-08-16T00:00:00Z</dcterms:created>
  <dcterms:modified xsi:type="dcterms:W3CDTF">2020-05-20T03:16:10Z</dcterms:modified>
</cp:coreProperties>
</file>