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thepigpage.com/burzlaff/images/2-10-06/2005-Fall-Classic-($6000)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hyperlink" Target="http://conovershowpigs.com/images/feb06/8-2-Boa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thepigpage.com/olson/images/8-08-05/~lwf0007.gif" TargetMode="Externa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Breeds of Hogs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White vs. dark breeds</a:t>
            </a:r>
          </a:p>
          <a:p>
            <a:pPr eaLnBrk="1" hangingPunct="1"/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Maternal vs. Terminal breeds</a:t>
            </a:r>
          </a:p>
        </p:txBody>
      </p:sp>
      <p:pic>
        <p:nvPicPr>
          <p:cNvPr id="17412" name="Picture 5" descr="2005-Fall-Classic-($6000)_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743200"/>
            <a:ext cx="33337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Mean-Machine(s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667000"/>
            <a:ext cx="33813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304800" y="65532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Pictures from Burzlaff Show Pigs and Cain Farms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YORKSHIRE</a:t>
            </a:r>
          </a:p>
          <a:p>
            <a:pPr eaLnBrk="1" hangingPunct="1"/>
            <a:r>
              <a:rPr lang="en-GB" smtClean="0"/>
              <a:t>Developed in England</a:t>
            </a:r>
            <a:endParaRPr lang="en-US" smtClean="0"/>
          </a:p>
          <a:p>
            <a:pPr eaLnBrk="1" hangingPunct="1"/>
            <a:r>
              <a:rPr lang="en-GB" smtClean="0"/>
              <a:t>Came to U.S. in 1800s</a:t>
            </a:r>
            <a:endParaRPr lang="en-US" smtClean="0"/>
          </a:p>
          <a:p>
            <a:pPr eaLnBrk="1" hangingPunct="1"/>
            <a:r>
              <a:rPr lang="en-GB" b="1" smtClean="0"/>
              <a:t>Erect ears</a:t>
            </a:r>
            <a:endParaRPr lang="en-US" smtClean="0"/>
          </a:p>
          <a:p>
            <a:pPr eaLnBrk="1" hangingPunct="1"/>
            <a:r>
              <a:rPr lang="en-GB" smtClean="0"/>
              <a:t>Sometimes has </a:t>
            </a:r>
            <a:r>
              <a:rPr lang="en-GB" b="1" smtClean="0"/>
              <a:t>black freckles</a:t>
            </a: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AMERICAN LANDRACE</a:t>
            </a:r>
            <a:endParaRPr lang="en-US" smtClean="0"/>
          </a:p>
          <a:p>
            <a:pPr eaLnBrk="1" hangingPunct="1"/>
            <a:r>
              <a:rPr lang="en-GB" smtClean="0"/>
              <a:t>Developed around 1895</a:t>
            </a:r>
            <a:endParaRPr lang="en-US" smtClean="0"/>
          </a:p>
          <a:p>
            <a:pPr eaLnBrk="1" hangingPunct="1"/>
            <a:r>
              <a:rPr lang="en-GB" smtClean="0"/>
              <a:t>Long body length</a:t>
            </a:r>
            <a:endParaRPr lang="en-US" smtClean="0"/>
          </a:p>
          <a:p>
            <a:pPr eaLnBrk="1" hangingPunct="1"/>
            <a:r>
              <a:rPr lang="en-GB" smtClean="0"/>
              <a:t>Ears large and drooping</a:t>
            </a:r>
            <a:endParaRPr lang="en-US" smtClean="0"/>
          </a:p>
          <a:p>
            <a:pPr eaLnBrk="1" hangingPunct="1"/>
            <a:r>
              <a:rPr lang="en-GB" smtClean="0"/>
              <a:t>Sows noted for good milk production</a:t>
            </a:r>
            <a:endParaRPr lang="en-US" smtClean="0"/>
          </a:p>
        </p:txBody>
      </p:sp>
      <p:sp>
        <p:nvSpPr>
          <p:cNvPr id="2765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Breed Identifiers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</a:t>
            </a:r>
          </a:p>
          <a:p>
            <a:pPr lvl="1" eaLnBrk="1" hangingPunct="1"/>
            <a:r>
              <a:rPr lang="en-US" smtClean="0"/>
              <a:t>Watch for “points”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Head</a:t>
            </a:r>
          </a:p>
          <a:p>
            <a:pPr lvl="1" eaLnBrk="1" hangingPunct="1"/>
            <a:r>
              <a:rPr lang="en-US" smtClean="0"/>
              <a:t>Ears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18436" name="Picture 5" descr="8-2-Boar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1295400"/>
            <a:ext cx="28575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0" y="62484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Pictures from: Conover Show Pigs, Eddie Farms, Olson Spot Farm, Stephens Farm</a:t>
            </a:r>
          </a:p>
        </p:txBody>
      </p:sp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191000"/>
            <a:ext cx="261778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9" descr="~lwf0007_sm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4625" y="2819400"/>
            <a:ext cx="26193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4343400"/>
            <a:ext cx="35814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6294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Important breeds of Pig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BERKSHIRE</a:t>
            </a:r>
          </a:p>
          <a:p>
            <a:pPr eaLnBrk="1" hangingPunct="1"/>
            <a:r>
              <a:rPr lang="en-GB" smtClean="0"/>
              <a:t>Developed in England</a:t>
            </a:r>
            <a:endParaRPr lang="en-US" smtClean="0"/>
          </a:p>
          <a:p>
            <a:pPr eaLnBrk="1" hangingPunct="1"/>
            <a:r>
              <a:rPr lang="en-GB" smtClean="0"/>
              <a:t>Came to U.S. in 1823</a:t>
            </a:r>
            <a:endParaRPr lang="en-US" smtClean="0"/>
          </a:p>
          <a:p>
            <a:pPr eaLnBrk="1" hangingPunct="1"/>
            <a:r>
              <a:rPr lang="en-GB" smtClean="0"/>
              <a:t>Medium size hog</a:t>
            </a:r>
            <a:endParaRPr lang="en-US" smtClean="0"/>
          </a:p>
          <a:p>
            <a:pPr eaLnBrk="1" hangingPunct="1"/>
            <a:r>
              <a:rPr lang="en-GB" b="1" smtClean="0"/>
              <a:t>Erect ears</a:t>
            </a:r>
            <a:r>
              <a:rPr lang="en-GB" smtClean="0"/>
              <a:t>, short  snout </a:t>
            </a:r>
            <a:endParaRPr lang="en-US" smtClean="0"/>
          </a:p>
          <a:p>
            <a:pPr eaLnBrk="1" hangingPunct="1"/>
            <a:r>
              <a:rPr lang="en-GB" smtClean="0"/>
              <a:t>6 white points</a:t>
            </a:r>
            <a:endParaRPr lang="en-US" smtClean="0"/>
          </a:p>
        </p:txBody>
      </p:sp>
      <p:sp>
        <p:nvSpPr>
          <p:cNvPr id="1946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CHESTER WHITE</a:t>
            </a:r>
          </a:p>
          <a:p>
            <a:pPr eaLnBrk="1" hangingPunct="1"/>
            <a:r>
              <a:rPr lang="en-GB" smtClean="0"/>
              <a:t>Developed in PA.</a:t>
            </a:r>
            <a:endParaRPr lang="en-US" smtClean="0"/>
          </a:p>
          <a:p>
            <a:pPr eaLnBrk="1" hangingPunct="1"/>
            <a:r>
              <a:rPr lang="en-GB" smtClean="0"/>
              <a:t>Drooped ears</a:t>
            </a:r>
            <a:endParaRPr lang="en-US" smtClean="0"/>
          </a:p>
          <a:p>
            <a:pPr eaLnBrk="1" hangingPunct="1"/>
            <a:r>
              <a:rPr lang="en-GB" smtClean="0"/>
              <a:t>Known for mothering ability</a:t>
            </a: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2048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DUROC</a:t>
            </a:r>
          </a:p>
          <a:p>
            <a:pPr eaLnBrk="1" hangingPunct="1"/>
            <a:r>
              <a:rPr lang="en-GB" smtClean="0"/>
              <a:t>Developed in eastern U.S.</a:t>
            </a:r>
            <a:endParaRPr lang="en-US" smtClean="0"/>
          </a:p>
          <a:p>
            <a:pPr eaLnBrk="1" hangingPunct="1"/>
            <a:r>
              <a:rPr lang="en-GB" smtClean="0"/>
              <a:t>Drooped ears</a:t>
            </a:r>
            <a:endParaRPr lang="en-US" smtClean="0"/>
          </a:p>
          <a:p>
            <a:pPr eaLnBrk="1" hangingPunct="1"/>
            <a:r>
              <a:rPr lang="en-GB" smtClean="0"/>
              <a:t>Red in color</a:t>
            </a:r>
            <a:endParaRPr lang="en-US" smtClean="0"/>
          </a:p>
          <a:p>
            <a:pPr eaLnBrk="1" hangingPunct="1"/>
            <a:r>
              <a:rPr lang="en-GB" smtClean="0"/>
              <a:t>One of the most popular breeds in U.S.</a:t>
            </a: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2150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 HAMPSHIRE</a:t>
            </a:r>
          </a:p>
          <a:p>
            <a:pPr eaLnBrk="1" hangingPunct="1"/>
            <a:r>
              <a:rPr lang="en-GB" smtClean="0"/>
              <a:t>Developed in England</a:t>
            </a:r>
            <a:endParaRPr lang="en-US" smtClean="0"/>
          </a:p>
          <a:p>
            <a:pPr eaLnBrk="1" hangingPunct="1"/>
            <a:r>
              <a:rPr lang="en-GB" smtClean="0"/>
              <a:t>Erect ears</a:t>
            </a:r>
            <a:endParaRPr lang="en-US" smtClean="0"/>
          </a:p>
          <a:p>
            <a:pPr eaLnBrk="1" hangingPunct="1"/>
            <a:r>
              <a:rPr lang="en-GB" smtClean="0"/>
              <a:t>White band circling the body</a:t>
            </a:r>
            <a:endParaRPr lang="en-US" smtClean="0"/>
          </a:p>
          <a:p>
            <a:pPr eaLnBrk="1" hangingPunct="1"/>
            <a:r>
              <a:rPr lang="en-GB" smtClean="0"/>
              <a:t>Know for lean meat</a:t>
            </a:r>
            <a:endParaRPr lang="en-US" smtClean="0"/>
          </a:p>
        </p:txBody>
      </p:sp>
      <p:sp>
        <p:nvSpPr>
          <p:cNvPr id="2253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POLAND CHINA</a:t>
            </a:r>
          </a:p>
          <a:p>
            <a:pPr eaLnBrk="1" hangingPunct="1"/>
            <a:r>
              <a:rPr lang="en-GB" smtClean="0"/>
              <a:t>Developed in Ohio</a:t>
            </a:r>
            <a:endParaRPr lang="en-US" smtClean="0"/>
          </a:p>
          <a:p>
            <a:pPr eaLnBrk="1" hangingPunct="1"/>
            <a:r>
              <a:rPr lang="en-GB" smtClean="0"/>
              <a:t>Black with six white points</a:t>
            </a:r>
            <a:endParaRPr lang="en-US" smtClean="0"/>
          </a:p>
          <a:p>
            <a:pPr eaLnBrk="1" hangingPunct="1"/>
            <a:r>
              <a:rPr lang="en-GB" smtClean="0"/>
              <a:t>Drooping ears</a:t>
            </a:r>
            <a:endParaRPr lang="en-US" smtClean="0"/>
          </a:p>
          <a:p>
            <a:pPr eaLnBrk="1" hangingPunct="1"/>
            <a:r>
              <a:rPr lang="en-GB" smtClean="0"/>
              <a:t>One of the larger breeds of hogs</a:t>
            </a:r>
            <a:endParaRPr lang="en-US" smtClean="0"/>
          </a:p>
          <a:p>
            <a:pPr eaLnBrk="1" hangingPunct="1"/>
            <a:r>
              <a:rPr lang="en-GB" smtClean="0"/>
              <a:t>Used in cross breeding programs</a:t>
            </a:r>
            <a:endParaRPr lang="en-US" smtClean="0"/>
          </a:p>
        </p:txBody>
      </p:sp>
      <p:sp>
        <p:nvSpPr>
          <p:cNvPr id="2355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SPOTTED BREED</a:t>
            </a:r>
          </a:p>
          <a:p>
            <a:pPr eaLnBrk="1" hangingPunct="1"/>
            <a:r>
              <a:rPr lang="en-GB" smtClean="0"/>
              <a:t>Developed in Indiana</a:t>
            </a:r>
            <a:endParaRPr lang="en-US" smtClean="0"/>
          </a:p>
          <a:p>
            <a:pPr eaLnBrk="1" hangingPunct="1"/>
            <a:r>
              <a:rPr lang="en-GB" smtClean="0"/>
              <a:t>At least 20% of body must be either black or white</a:t>
            </a:r>
            <a:endParaRPr lang="en-US" smtClean="0"/>
          </a:p>
          <a:p>
            <a:pPr eaLnBrk="1" hangingPunct="1"/>
            <a:r>
              <a:rPr lang="en-GB" smtClean="0"/>
              <a:t>First known as the Spotted Poland China</a:t>
            </a: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2458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TAMWORTH:</a:t>
            </a:r>
            <a:endParaRPr lang="en-US" smtClean="0"/>
          </a:p>
          <a:p>
            <a:pPr eaLnBrk="1" hangingPunct="1"/>
            <a:r>
              <a:rPr lang="en-GB" smtClean="0"/>
              <a:t>Originated in England</a:t>
            </a:r>
            <a:endParaRPr lang="en-US" smtClean="0"/>
          </a:p>
          <a:p>
            <a:pPr eaLnBrk="1" hangingPunct="1"/>
            <a:r>
              <a:rPr lang="en-GB" smtClean="0"/>
              <a:t>Brought to U.S. in 1882</a:t>
            </a:r>
            <a:endParaRPr lang="en-US" smtClean="0"/>
          </a:p>
          <a:p>
            <a:pPr eaLnBrk="1" hangingPunct="1"/>
            <a:r>
              <a:rPr lang="en-GB" smtClean="0"/>
              <a:t>Red in color</a:t>
            </a:r>
            <a:endParaRPr lang="en-US" smtClean="0"/>
          </a:p>
          <a:p>
            <a:pPr eaLnBrk="1" hangingPunct="1"/>
            <a:r>
              <a:rPr lang="en-GB" smtClean="0"/>
              <a:t>Lean meat</a:t>
            </a:r>
            <a:endParaRPr lang="en-US" smtClean="0"/>
          </a:p>
          <a:p>
            <a:pPr eaLnBrk="1" hangingPunct="1"/>
            <a:r>
              <a:rPr lang="en-GB" b="1" smtClean="0"/>
              <a:t>Excellent mothering</a:t>
            </a:r>
            <a:r>
              <a:rPr lang="en-GB" smtClean="0"/>
              <a:t> ability</a:t>
            </a: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2560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221</Words>
  <Application>Microsoft Office PowerPoint</Application>
  <PresentationFormat>On-screen Show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Breeds of Hogs</vt:lpstr>
      <vt:lpstr>Breed Identifiers</vt:lpstr>
      <vt:lpstr>Important breeds of Pig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NIRALA PC</dc:creator>
  <cp:lastModifiedBy>webroute</cp:lastModifiedBy>
  <cp:revision>2</cp:revision>
  <dcterms:created xsi:type="dcterms:W3CDTF">2006-08-16T00:00:00Z</dcterms:created>
  <dcterms:modified xsi:type="dcterms:W3CDTF">2020-05-19T09:04:12Z</dcterms:modified>
</cp:coreProperties>
</file>