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828799"/>
          </a:xfrm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HYPOTHYROIDISM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Bodoni MT" pitchFamily="18" charset="0"/>
              </a:rPr>
              <a:t>Dr. </a:t>
            </a:r>
            <a:r>
              <a:rPr lang="en-US" b="1" dirty="0" err="1" smtClean="0">
                <a:solidFill>
                  <a:srgbClr val="00CC00"/>
                </a:solidFill>
                <a:latin typeface="Bodoni MT" pitchFamily="18" charset="0"/>
              </a:rPr>
              <a:t>Vivek</a:t>
            </a:r>
            <a:r>
              <a:rPr lang="en-US" b="1" dirty="0" smtClean="0">
                <a:solidFill>
                  <a:srgbClr val="00CC00"/>
                </a:solidFill>
                <a:latin typeface="Bodoni MT" pitchFamily="18" charset="0"/>
              </a:rPr>
              <a:t> Kr. Singh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Bodoni MT" pitchFamily="18" charset="0"/>
              </a:rPr>
              <a:t>Assistant Professor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Bodoni MT" pitchFamily="18" charset="0"/>
              </a:rPr>
              <a:t>Department of Veterinary Clinical Complex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266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UNIT-3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Thyroid hormone replacement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therapy is necessary for the rest of the dog’s life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Thyroxin (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is the compound of choice in dogs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Administered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 0.02-0.04 mg/ kg bwt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orally once or in divide doses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Serum thyroid hormone should be monitored frequently to avoid thyrotoxicosis 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eneedfun.com/wp-content/uploads/2016/11/Thank-You-Pictures-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endocrine disorder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hypothalmic pituitary-thyroid axis dysfunction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resulting in impaired (reduced) secretion of thyriod hormones and related classical cascade of clinical signs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disorder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common in dogs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rare in other domestic animals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Medium to large sized breeds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4-10 years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age are most commonly affected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Golden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Retriver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Doberman, Irish Setter etc.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More than 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95% of clinical cases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dogs are due to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Primary dysfunction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the thyroid gland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Secondary hypothyroidism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pituitary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dependent hypothyroidism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3124200"/>
            <a:ext cx="2514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Immune mediated lymphocytic thyroidits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3048000"/>
            <a:ext cx="42672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Idiopathic atrophy of thyroid gland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4343400"/>
            <a:ext cx="74676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Rarely  congenital hypothyroidism occurs  due to dysgenesis of thyroid gland during foetal life (Juvenile onset)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1752600" y="26670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4600" y="26670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Clinical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deficiency of thyroid hormone affects functions of all organs and systems, therefore  results in variable clinical signs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Dullness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Lethargy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Exercise intolerance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Weight gain (without a corresponding increase in diet)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r"/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Hypothermic (Seek warm places)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Dry skin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Puffiness of upper eye lid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Excessive shedding of hair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 pruritic bilaterally symmetrical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alopecia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Alopecia involves ventral/ lateral trunk, thighs and dorsum of the tail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 tail appearance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common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Thickened skin folds above eyes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Reproductive disturbances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Infertility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Abortion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Poor litter survival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Lack of libido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Testicular atrophy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gem\1528915733-HypoT4Do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4343400" cy="2743200"/>
          </a:xfrm>
          <a:prstGeom prst="rect">
            <a:avLst/>
          </a:prstGeom>
          <a:noFill/>
        </p:spPr>
      </p:pic>
      <p:pic>
        <p:nvPicPr>
          <p:cNvPr id="1027" name="Picture 3" descr="C:\Users\hp\Desktop\gem\Typical-rat-tailed-appearance-in-a-hypothyroid-male-Labrador-dog_Q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4343400" cy="2743200"/>
          </a:xfrm>
          <a:prstGeom prst="rect">
            <a:avLst/>
          </a:prstGeom>
          <a:noFill/>
        </p:spPr>
      </p:pic>
      <p:pic>
        <p:nvPicPr>
          <p:cNvPr id="1028" name="Picture 4" descr="C:\Users\hp\Desktop\gem\pc-bear-hypothyroidi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81400"/>
            <a:ext cx="4343400" cy="27432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9" name="Picture 5" descr="C:\Users\hp\Desktop\gem\Hypothyroid_labrador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18000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2743200"/>
            <a:ext cx="3352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Rat Tail appearance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3000" y="2743200"/>
            <a:ext cx="37338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Dullness/ sitting in warm places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6172200"/>
            <a:ext cx="2362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Alopecia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6324600"/>
            <a:ext cx="28956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Puffy upper eyelids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Clinical signs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Hematology reveals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normocytic normochromic non-regenerative anae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mia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cholesterol level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Determination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most accurate laboratory diagnostic method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Biopsy of thyroid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 differentiate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and secondary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hypothyroidism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316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HYPOTHYROIDISM</vt:lpstr>
      <vt:lpstr>Slide 2</vt:lpstr>
      <vt:lpstr>Slide 3</vt:lpstr>
      <vt:lpstr>Etiology</vt:lpstr>
      <vt:lpstr>Clinical findings</vt:lpstr>
      <vt:lpstr>Cont…</vt:lpstr>
      <vt:lpstr>Slide 7</vt:lpstr>
      <vt:lpstr>Slide 8</vt:lpstr>
      <vt:lpstr>Diagnosis</vt:lpstr>
      <vt:lpstr>Treatment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HYPOTHYROIDISM</dc:title>
  <dc:creator>hp</dc:creator>
  <cp:lastModifiedBy>Windows User</cp:lastModifiedBy>
  <cp:revision>2</cp:revision>
  <dcterms:created xsi:type="dcterms:W3CDTF">2006-08-16T00:00:00Z</dcterms:created>
  <dcterms:modified xsi:type="dcterms:W3CDTF">2020-05-07T19:11:43Z</dcterms:modified>
</cp:coreProperties>
</file>