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"/>
            <a:ext cx="4724400" cy="1676399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Liver Disorder-II</a:t>
            </a:r>
            <a:br>
              <a:rPr lang="en-US" dirty="0" smtClean="0">
                <a:solidFill>
                  <a:srgbClr val="C00000"/>
                </a:solidFill>
                <a:latin typeface="Algerian" pitchFamily="82" charset="0"/>
              </a:rPr>
            </a:br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(Jaundice)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Dr. Vivek Kr. Singh 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Assistant Professor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Department of Veterinary Clinical Complex </a:t>
            </a:r>
          </a:p>
          <a:p>
            <a:endParaRPr lang="en-US" dirty="0"/>
          </a:p>
        </p:txBody>
      </p:sp>
      <p:pic>
        <p:nvPicPr>
          <p:cNvPr id="4" name="Picture 4" descr="C:\Users\hp\Desktop\gem\BASU-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09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Users\hp\Desktop\gem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0"/>
            <a:ext cx="2209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733800" y="2362200"/>
            <a:ext cx="87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UNIT-2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Van den Bergh reaction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438400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447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Haemolytic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jaundice</a:t>
                      </a:r>
                      <a:endParaRPr lang="en-US" sz="28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Hepatocellular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jaundice</a:t>
                      </a:r>
                      <a:endParaRPr lang="en-US" sz="28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Obstructive jaundice</a:t>
                      </a:r>
                      <a:endParaRPr lang="en-US" sz="28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Indirect</a:t>
                      </a:r>
                      <a:endParaRPr lang="en-US" sz="28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Biphasic</a:t>
                      </a:r>
                      <a:endParaRPr lang="en-US" sz="28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Direct</a:t>
                      </a:r>
                      <a:endParaRPr lang="en-US" sz="280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findings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Yellowish discoloration of mucous membranes and skin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Anorexia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Anaemia 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Muscular weakness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Mental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depression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terminal stage recombency and coma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hepatocellular Jaundice hepatic enlargement and pain on hepatic palpation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Obstructive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jaundice reveals light or clay colored faeces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History and clinical signs</a:t>
            </a:r>
          </a:p>
          <a:p>
            <a:pPr algn="just">
              <a:buNone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Estimation of Direct, Indirect and Total bilirubin</a:t>
            </a:r>
          </a:p>
          <a:p>
            <a:pPr algn="just">
              <a:buNone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Van den Bergh test</a:t>
            </a:r>
          </a:p>
          <a:p>
            <a:pPr algn="just">
              <a:buNone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Urine examination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algn="just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Primary cause should be eliminated 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Affected animals should be given carbohydrates rich, palatable and laxative diet 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Diet should have minimum amount of fat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Intramuscular administration of liver tonics and vitamin B complex @ 5-10ml once daily in large animals for 4-6 days helps in early recovery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algn="ctr">
              <a:buNone/>
            </a:pPr>
            <a:endParaRPr lang="en-US" b="1" dirty="0" smtClean="0">
              <a:solidFill>
                <a:srgbClr val="002060"/>
              </a:solidFill>
              <a:latin typeface="MV Boli" pitchFamily="2" charset="0"/>
              <a:cs typeface="MV Boli" pitchFamily="2" charset="0"/>
            </a:endParaRPr>
          </a:p>
          <a:p>
            <a:pPr algn="ctr">
              <a:buNone/>
            </a:pPr>
            <a:endParaRPr lang="en-US" b="1" dirty="0" smtClean="0">
              <a:solidFill>
                <a:srgbClr val="002060"/>
              </a:solidFill>
              <a:latin typeface="MV Boli" pitchFamily="2" charset="0"/>
              <a:cs typeface="MV Boli" pitchFamily="2" charset="0"/>
            </a:endParaRPr>
          </a:p>
          <a:p>
            <a:pPr algn="ctr">
              <a:buNone/>
            </a:pPr>
            <a:r>
              <a:rPr lang="en-US" sz="8000" b="1" dirty="0" smtClean="0">
                <a:solidFill>
                  <a:srgbClr val="002060"/>
                </a:solidFill>
                <a:latin typeface="MV Boli" pitchFamily="2" charset="0"/>
                <a:cs typeface="MV Boli" pitchFamily="2" charset="0"/>
              </a:rPr>
              <a:t>Thanks</a:t>
            </a:r>
            <a:endParaRPr lang="en-US" sz="8000" b="1" dirty="0">
              <a:solidFill>
                <a:srgbClr val="002060"/>
              </a:solidFill>
              <a:latin typeface="MV Boli" pitchFamily="2" charset="0"/>
              <a:cs typeface="MV Bol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Jaundice is also referred to as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icterus,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is an important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clinical manifestation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liver diseases and biliary system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characterised by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deposition of bilirubin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leading to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yellow coloration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plasma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visible mucous membrane and other tissues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Etiology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 the basis of etiology jaundice can be of three types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Hemolytic jaundice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 Prehepatic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jaundice/ over production jaundice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Hepatocellular jaundice/ Hepatic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jaundice/ Intrahepatic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jaundice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Obstructive jaundice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 extrahepatic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jaundice/post- hepatic jaundice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Hemolytic jaundice/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Prehepatic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jaundice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algn="just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Hemoprotozoan (trypanosomiasis, babesiosis, anaplasmosis, theileriosis etc.)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Viral and bacterial toxins (leptospirosis, bacillary haemoglobinuria, infectious anemia)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Inorganic and organic toxins (chronic copper poisoning, Se toxicity)</a:t>
            </a: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Plant toxins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Hepatocellular jaundice/ Hepatic jaunice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67200"/>
          </a:xfrm>
          <a:solidFill>
            <a:srgbClr val="FFFF00"/>
          </a:solidFill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Infections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toxins causing hepatitis/ hepatosis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Obstructive jaundice/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extrahepatic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jaundice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Bile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duct obstruction (biliary calculi, infection with nematodes and trematodes are the common causes of bile duct obstruction  )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Pathogenesis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Hemolytic jaundice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Excessive destruction of RBC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Excessive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bilirubin formation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Limit 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liver thresold is crossed</a:t>
            </a:r>
          </a:p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Accumulation of unconjugated bilirubin in circulation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314700" y="30861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467100" y="4305300"/>
            <a:ext cx="6865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solidFill>
            <a:srgbClr val="FFFF00"/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Hepatocellular jaundice/ Hepatic jaunice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Hepatocellular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damage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762000" y="3429000"/>
            <a:ext cx="2590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Decrease capacity of hepatic cells to conjugate free bilirubin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05400" y="3200400"/>
            <a:ext cx="2895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Intrahepatic cholestasis </a:t>
            </a:r>
            <a:r>
              <a:rPr lang="en-US" dirty="0" smtClean="0">
                <a:solidFill>
                  <a:schemeClr val="tx1"/>
                </a:solidFill>
              </a:rPr>
              <a:t>occurs due </a:t>
            </a:r>
            <a:r>
              <a:rPr lang="en-US" dirty="0" smtClean="0">
                <a:solidFill>
                  <a:schemeClr val="tx1"/>
                </a:solidFill>
              </a:rPr>
              <a:t>to swelling of hepatocytes and oedema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52578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Accumlation of free bilirubin in circulation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5105400" y="5181600"/>
            <a:ext cx="2057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Diffusion of conjugated bilirubin in circulation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2667000" y="2134394"/>
            <a:ext cx="1143794" cy="1142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886200" y="2133600"/>
            <a:ext cx="1600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1257300" y="48387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6019006" y="4876800"/>
            <a:ext cx="4579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Obstructive jaundice/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extrahepatic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jaundice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Bile duct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obstruction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Conjugated bilirubin can not pass into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intestine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Diffusion of conjugated bilirubin from bile duct into circulation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Increased level of conjugated bilirubin in serum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305300" y="24003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4381500" y="3467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420394" y="5029200"/>
            <a:ext cx="6088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383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Liver Disorder-II (Jaundice)</vt:lpstr>
      <vt:lpstr>Slide 2</vt:lpstr>
      <vt:lpstr>Etiology</vt:lpstr>
      <vt:lpstr>Hemolytic jaundice/Prehepatic jaundice</vt:lpstr>
      <vt:lpstr>Hepatocellular jaundice/ Hepatic jaunice</vt:lpstr>
      <vt:lpstr>Obstructive jaundice/extrahepatic jaundice</vt:lpstr>
      <vt:lpstr>Pathogenesis</vt:lpstr>
      <vt:lpstr>Slide 8</vt:lpstr>
      <vt:lpstr>Obstructive jaundice/extrahepatic jaundice</vt:lpstr>
      <vt:lpstr>Van den Bergh reaction</vt:lpstr>
      <vt:lpstr>Clinical findings</vt:lpstr>
      <vt:lpstr>Diagnosis</vt:lpstr>
      <vt:lpstr>Treatment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Windows User</cp:lastModifiedBy>
  <cp:revision>12</cp:revision>
  <dcterms:created xsi:type="dcterms:W3CDTF">2006-08-16T00:00:00Z</dcterms:created>
  <dcterms:modified xsi:type="dcterms:W3CDTF">2020-05-26T14:27:27Z</dcterms:modified>
</cp:coreProperties>
</file>