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19201"/>
            <a:ext cx="7772400" cy="1905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ACTINOBACILLOSIS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Synonym : Wooden tongue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62309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5175"/>
            <a:ext cx="23955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5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7498080" cy="6248400"/>
          </a:xfrm>
        </p:spPr>
        <p:txBody>
          <a:bodyPr>
            <a:normAutofit/>
          </a:bodyPr>
          <a:lstStyle/>
          <a:p>
            <a:pPr marL="11430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114300" indent="0" algn="ctr">
              <a:spcAft>
                <a:spcPts val="1200"/>
              </a:spcAft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Actinobacillosis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specific infectious disease of cattle and sheep caused by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Actinobacillus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lignieresi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is characterized by fibrosis of tongue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Gram negative aerobic organism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Cattle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usually affected. Sheep are rarely affected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infection of the disease has also been reported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Organisms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normally present in upper respiratory and alimentary tract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Affects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mainly soft tissues.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Wounds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abrasions caused by foreign bodies are necessary for infection</a:t>
            </a:r>
          </a:p>
          <a:p>
            <a:pPr algn="just">
              <a:spcAft>
                <a:spcPts val="12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9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498080" cy="6096000"/>
          </a:xfrm>
        </p:spPr>
        <p:txBody>
          <a:bodyPr>
            <a:normAutofit/>
          </a:bodyPr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 AND SYMPTOMS</a:t>
            </a:r>
          </a:p>
          <a:p>
            <a:pPr marL="114300" indent="0" algn="just">
              <a:spcAft>
                <a:spcPts val="1200"/>
              </a:spcAft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Organisms are present in upper respiratory and alimentary tract mucosa and infection to soft tissues occurs through wounds and abrasions caused by foreign bodies like thorn and awns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organisms multiply and causes chronic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supppurative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granulomatous inflammation of soft tissues i.e. tongue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organisms may infect jaw of cattle, but usually it invades the tongue, lymph nodes of the head, neck and thorax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Tongue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replaced by fibrous tissue and becomes hard, shrunken and immobile(Wooden tongue)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usually affects soft tissue and lymph nodes of the mouth and pharynx</a:t>
            </a:r>
          </a:p>
          <a:p>
            <a:pPr algn="just">
              <a:spcAft>
                <a:spcPts val="12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7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08608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3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524000"/>
            <a:ext cx="7498080" cy="617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More frequent in soft tissues than bones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Spread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neighbouring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tissue, lesions coalesce, forming a large nodules with central ‘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granules’ (Colonies of organisms)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Spread is usually through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causing lymphadenitis and abscess.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Tongue – Nodules which becomes indurated, rigid and it is referred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‘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Wooden longue’ - Diffuse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sclerosing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actinobacillosis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850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Lung and other tissues – Smaller abscesses seen.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Pigs - Lesions similar to cattle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Sheep - Lingual lesions are not common; subcutaneous tissue of the head, nose, lips, throat, cheeks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submaxillary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region revealed granuloma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7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9906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Granulomatous reaction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Surrounding a colony of organisms, club like structure (action of macrophage on the organism)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encircled by neutrophils,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histiocytes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giant cells, lymphocytes and plasma cells and is enclosed by fibrous tissue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Spread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neighbouring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tissue, lesions coalesce, forming a large nodules with central ‘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granules’ (Colonies of organisms)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9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42989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7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244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ACTINOBACILLOSIS Synonym : Wooden tongue </vt:lpstr>
      <vt:lpstr>PowerPoint Presentation</vt:lpstr>
      <vt:lpstr>PowerPoint Presentation</vt:lpstr>
      <vt:lpstr>PowerPoint Presentation</vt:lpstr>
      <vt:lpstr>lesions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ACTINOBACILLOSIS Synonym : Wooden tongue </dc:title>
  <dc:creator>PC</dc:creator>
  <cp:lastModifiedBy>PC</cp:lastModifiedBy>
  <cp:revision>2</cp:revision>
  <dcterms:created xsi:type="dcterms:W3CDTF">2006-08-16T00:00:00Z</dcterms:created>
  <dcterms:modified xsi:type="dcterms:W3CDTF">2020-06-03T07:12:06Z</dcterms:modified>
</cp:coreProperties>
</file>