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7" r:id="rId4"/>
    <p:sldId id="265" r:id="rId5"/>
    <p:sldId id="266" r:id="rId6"/>
    <p:sldId id="257" r:id="rId7"/>
    <p:sldId id="271" r:id="rId8"/>
    <p:sldId id="259" r:id="rId9"/>
    <p:sldId id="272" r:id="rId10"/>
    <p:sldId id="260" r:id="rId11"/>
    <p:sldId id="276" r:id="rId12"/>
    <p:sldId id="273" r:id="rId13"/>
    <p:sldId id="275" r:id="rId14"/>
    <p:sldId id="274" r:id="rId15"/>
    <p:sldId id="269" r:id="rId16"/>
    <p:sldId id="268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7254240" cy="23654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ACTINOMYCOSIS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380037"/>
            <a:ext cx="6224587" cy="140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982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SYMPTOMS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229600" cy="51816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welling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lower jaw or around the mandibular region.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foul breath from the mouth known as halitosis.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Loose teeth induce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hypersalivation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dysphagia (difficulty in feeding).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Involvement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adjacent bone results in facial distortion, loose teeth (making chewing difficult), and dyspnea from swelling into the nasal cavity.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Abscess may extend and may produce sinus to the skin surface where from, the purulent discharges are drained.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impairment of digestion resulting to loss of general health.</a:t>
            </a: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8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2400"/>
            <a:ext cx="36957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70" y="3886200"/>
            <a:ext cx="40767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9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Gross lesions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lesions appear initially as a slow-growing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painless, circumscribed protuberance usually at the level of central molar teeth of the mandible or maxilla.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 of the head can be affected; however, the alveoli around the roots of the cheek teeth are frequently involved.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invasion damages the bony tissues and in some cattle, large granulomatous mass appear on the surface of the jaw followed by development of sinus tracts.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Ulceration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forms in some cases, with or without fistulous tracts, and drainage of purulent exudate may occur.</a:t>
            </a:r>
          </a:p>
          <a:p>
            <a:pPr lvl="0">
              <a:spcAft>
                <a:spcPts val="600"/>
              </a:spcAft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irritated to form new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subperiosteal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bone 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Involucrum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 and leaving cavities and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Fistulae.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adjacent lymph nodes are not affected and the disease does not spread through lymphatic channel.</a:t>
            </a:r>
          </a:p>
          <a:p>
            <a:pPr lvl="0">
              <a:spcAft>
                <a:spcPts val="60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953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5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Microscopic lesions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Around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colony of organisms, Indian club like structure is seen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Accumulation of neutrophils,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histiocytes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epithelioid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cells are noticed.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Sometimes, lymphocytes, plasma cells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vascular fibrous tissue are seen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1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400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343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4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Diagnosis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signs.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organism from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lesion.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Gram stain of purulent material will reveal gram-positive, club-shaped rods and filaments (sulfur granules).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Radiology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head is also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useful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Biopsy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sample can be taken with a trephine and submitted for histopathology.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ontrol </a:t>
            </a:r>
            <a:r>
              <a:rPr lang="en-US" dirty="0">
                <a:solidFill>
                  <a:srgbClr val="FF0000"/>
                </a:solidFill>
              </a:rPr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no vaccine against this disease.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Isolation of infected animals and their treatment are to be rendered.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Removal of contaminated materials and disposal of animals with discharging foci may be made.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condition should be consulted with qualified veterinarian for antibiotic treatment.</a:t>
            </a:r>
          </a:p>
        </p:txBody>
      </p:sp>
    </p:spTree>
    <p:extLst>
      <p:ext uri="{BB962C8B-B14F-4D97-AF65-F5344CB8AC3E}">
        <p14:creationId xmlns:p14="http://schemas.microsoft.com/office/powerpoint/2010/main" val="15629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Actinomyces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gram positive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anaerobic, non-acid-fast rods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which are filamentous or branching.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(Branches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&lt;1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diameter, as opposed to fungal filaments, which are &gt;1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diameter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normal flora of the oral and nasopharyngeal membranes, several species are associated with diseases in animals.</a:t>
            </a:r>
          </a:p>
        </p:txBody>
      </p:sp>
    </p:spTree>
    <p:extLst>
      <p:ext uri="{BB962C8B-B14F-4D97-AF65-F5344CB8AC3E}">
        <p14:creationId xmlns:p14="http://schemas.microsoft.com/office/powerpoint/2010/main" val="27053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990600"/>
            <a:ext cx="6852498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7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Important species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actinoides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occasionally found as a secondary invader in enzootic pneumonia of calves and seminal vasculitis in bulls.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israelii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primarily associated with chronic granulomatous infections in people but has also been isolated rarely 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pyogranulomatous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lesions in pigs and cattle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naeslundii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been isolated 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infections in several animal species, the most common being aborted porcine fetuses.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0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498080" cy="58674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suis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pyogranulomatous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porcine mastitis, characterized by small abscesses containing thick, yellow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Yellow “sulfur granules” may be scattered throughout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pus. </a:t>
            </a:r>
          </a:p>
          <a:p>
            <a:pPr algn="just">
              <a:spcAft>
                <a:spcPts val="1200"/>
              </a:spcAft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hordeovulneris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rare cause of canine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actinomycosis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can present with either localized abscesses or systemic infections.</a:t>
            </a:r>
          </a:p>
          <a:p>
            <a:pPr algn="just">
              <a:spcAft>
                <a:spcPts val="1200"/>
              </a:spcAft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viscosus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causes cutaneous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actinomycosis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dogs, which appears as localized subcutaneous abscesses.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etiologic agent of lumpy jaw in cattle. Infrequently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infections in sheep, pigs, dogs, and other mammals, including chronic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fistulous withers and chronic poll evil in horses. </a:t>
            </a:r>
          </a:p>
          <a:p>
            <a:pPr algn="just">
              <a:spcAft>
                <a:spcPts val="120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8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LUMPY JAW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localized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chronic, progressive, granulomatous abscess that most frequently involves the mandible, the maxillae, or other bony tissues in the head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characterized by rarefying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osteomyelitis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chronic granulomatous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inflammation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cattles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bacteria like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Staphylococcus are also seen.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Etiology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rod shaped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anaorobes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pleomorphic,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sporulating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 motile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Branching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forms (Ray fungus)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mucosa of the mouth and pharynx</a:t>
            </a:r>
          </a:p>
          <a:p>
            <a:pPr lvl="0" algn="just"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is reported from most countries of the world and prevalent in India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Actinomycosis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generally affects cattle between 2 to 5 years and it is a sporadic disease and animal to animal transmission occurs rarely.</a:t>
            </a:r>
          </a:p>
          <a:p>
            <a:pPr lvl="0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Wounds in oral cavity caused by awns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coarse hay hulls cutting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teeth or lesion caused by FMD predisposes for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actinomycosis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where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introduced to underlying soft tissue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 up infection.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Transmission of infection through dental alveoli at the time of eruption is noted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Necrosis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produced by penetrating objects, set up necessary anaerobic conditions for the organism to grow and thrive.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Pathogenesis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791200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Organisms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lodged, it incites a granulomatous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colony of organisms, Indian club like structure is thought to be a product of immune reaction of host to invading organisms probably from macrophages.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Peripheral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these neutrophils surrounds and beyond these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histiocytes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epithelioid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cells found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layer, lymphocytes, plasma cells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accumulates and vascular fibrous tissue forms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Purulent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surrounded by granulation tissue displaces normal tissue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yellowish pus from abscess are referred to as '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granules' ( Bigger in size)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 containing the Gram positive organisms</a:t>
            </a:r>
          </a:p>
          <a:p>
            <a:pPr algn="just">
              <a:spcAft>
                <a:spcPts val="12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97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</TotalTime>
  <Words>898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ACTINOMYCOSIS </vt:lpstr>
      <vt:lpstr>Actinomyces</vt:lpstr>
      <vt:lpstr>PowerPoint Presentation</vt:lpstr>
      <vt:lpstr>Important species</vt:lpstr>
      <vt:lpstr>PowerPoint Presentation</vt:lpstr>
      <vt:lpstr>LUMPY JAW</vt:lpstr>
      <vt:lpstr>Etiology</vt:lpstr>
      <vt:lpstr>Transmission</vt:lpstr>
      <vt:lpstr>Pathogenesis </vt:lpstr>
      <vt:lpstr>SYMPTOMS </vt:lpstr>
      <vt:lpstr>PowerPoint Presentation</vt:lpstr>
      <vt:lpstr>Gross lesions</vt:lpstr>
      <vt:lpstr>PowerPoint Presentation</vt:lpstr>
      <vt:lpstr>Microscopic lesions </vt:lpstr>
      <vt:lpstr>PowerPoint Presentation</vt:lpstr>
      <vt:lpstr> Diagnosis </vt:lpstr>
      <vt:lpstr>Control measures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33</cp:revision>
  <dcterms:created xsi:type="dcterms:W3CDTF">2006-08-16T00:00:00Z</dcterms:created>
  <dcterms:modified xsi:type="dcterms:W3CDTF">2020-06-03T07:08:32Z</dcterms:modified>
</cp:coreProperties>
</file>