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6" r:id="rId3"/>
    <p:sldId id="392" r:id="rId4"/>
    <p:sldId id="393" r:id="rId5"/>
    <p:sldId id="377" r:id="rId6"/>
    <p:sldId id="391" r:id="rId7"/>
    <p:sldId id="378" r:id="rId8"/>
    <p:sldId id="394" r:id="rId9"/>
    <p:sldId id="379" r:id="rId10"/>
    <p:sldId id="395" r:id="rId11"/>
    <p:sldId id="380" r:id="rId12"/>
    <p:sldId id="381" r:id="rId13"/>
    <p:sldId id="386" r:id="rId14"/>
    <p:sldId id="396" r:id="rId15"/>
    <p:sldId id="383" r:id="rId16"/>
    <p:sldId id="384" r:id="rId17"/>
    <p:sldId id="385" r:id="rId18"/>
    <p:sldId id="382" r:id="rId19"/>
    <p:sldId id="387" r:id="rId20"/>
    <p:sldId id="397" r:id="rId21"/>
    <p:sldId id="3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3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123822" TargetMode="External"/><Relationship Id="rId2" Type="http://schemas.openxmlformats.org/officeDocument/2006/relationships/hyperlink" Target="http://ecoursesonline.iasri.res.in/mod/page/view.php?id=1236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123572" TargetMode="External"/><Relationship Id="rId2" Type="http://schemas.openxmlformats.org/officeDocument/2006/relationships/hyperlink" Target="http://ecoursesonline.iasri.res.in/mod/page/view.php?id=12362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123625" TargetMode="External"/><Relationship Id="rId2" Type="http://schemas.openxmlformats.org/officeDocument/2006/relationships/hyperlink" Target="http://ecoursesonline.iasri.res.in/mod/page/view.php?id=12367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oursesonline.iasri.res.in/mod/page/view.php?id=12362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123625" TargetMode="External"/><Relationship Id="rId2" Type="http://schemas.openxmlformats.org/officeDocument/2006/relationships/hyperlink" Target="http://ecoursesonline.iasri.res.in/mod/page/view.php?id=12367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123625" TargetMode="External"/><Relationship Id="rId2" Type="http://schemas.openxmlformats.org/officeDocument/2006/relationships/hyperlink" Target="http://ecoursesonline.iasri.res.in/mod/page/view.php?id=12367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123572" TargetMode="External"/><Relationship Id="rId2" Type="http://schemas.openxmlformats.org/officeDocument/2006/relationships/hyperlink" Target="http://ecoursesonline.iasri.res.in/mod/page/view.php?id=12367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12367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123627" TargetMode="External"/><Relationship Id="rId2" Type="http://schemas.openxmlformats.org/officeDocument/2006/relationships/hyperlink" Target="http://ecoursesonline.iasri.res.in/mod/page/view.php?id=12382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12362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123628" TargetMode="External"/><Relationship Id="rId2" Type="http://schemas.openxmlformats.org/officeDocument/2006/relationships/hyperlink" Target="http://ecoursesonline.iasri.res.in/mod/page/view.php?id=12382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5908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latin typeface="Algerian" pitchFamily="82" charset="0"/>
              </a:rPr>
              <a:t>VETERINAY ANATOMY, 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b="1" dirty="0" smtClean="0">
                <a:latin typeface="Algerian" pitchFamily="82" charset="0"/>
              </a:rPr>
              <a:t>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UNIT- 6</a:t>
            </a:r>
            <a:r>
              <a:rPr lang="en-US" b="1" dirty="0" smtClean="0">
                <a:latin typeface="Algerian" pitchFamily="82" charset="0"/>
              </a:rPr>
              <a:t>,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Algerian" pitchFamily="82" charset="0"/>
              </a:rPr>
              <a:t>TOPIC</a:t>
            </a:r>
            <a:r>
              <a:rPr lang="en-US" sz="3100" b="1" dirty="0" smtClean="0">
                <a:latin typeface="Algerian" pitchFamily="82" charset="0"/>
              </a:rPr>
              <a:t>-</a:t>
            </a:r>
            <a:r>
              <a:rPr lang="en-US" sz="3100" dirty="0" smtClean="0">
                <a:latin typeface="Algerian" pitchFamily="82" charset="0"/>
              </a:rPr>
              <a:t>Details Description of </a:t>
            </a:r>
            <a:r>
              <a:rPr lang="en-US" sz="3100" dirty="0" smtClean="0">
                <a:latin typeface="Algerian" pitchFamily="82" charset="0"/>
              </a:rPr>
              <a:t>Digit Bones</a:t>
            </a:r>
            <a:br>
              <a:rPr lang="en-US" sz="3100" dirty="0" smtClean="0">
                <a:latin typeface="Algerian" pitchFamily="82" charset="0"/>
              </a:rPr>
            </a:br>
            <a:r>
              <a:rPr lang="en-US" sz="3100" dirty="0" smtClean="0">
                <a:latin typeface="Algerian" pitchFamily="82" charset="0"/>
              </a:rPr>
              <a:t>Of DIFFERENT DOMESTICATED ANIMALS </a:t>
            </a:r>
            <a:r>
              <a:rPr lang="en-US" sz="3100" dirty="0" smtClean="0">
                <a:latin typeface="Algerian" pitchFamily="82" charset="0"/>
              </a:rPr>
              <a:t> </a:t>
            </a:r>
            <a:r>
              <a:rPr lang="en-US" sz="3600" dirty="0" smtClean="0">
                <a:latin typeface="Algerian" pitchFamily="82" charset="0"/>
              </a:rPr>
              <a:t/>
            </a:r>
            <a:br>
              <a:rPr lang="en-US" sz="3600" dirty="0" smtClean="0">
                <a:latin typeface="Algerian" pitchFamily="82" charset="0"/>
              </a:rPr>
            </a:b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Algerian" pitchFamily="82" charset="0"/>
              </a:rPr>
              <a:t>Instructor-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DR. SANJAY KUMAR BHARTI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                         HOD, VETERINARY ANATOMY</a:t>
            </a: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laminar surface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slopes from above downward and becomes steep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Distally it is traversed by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preplantar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groove with several foramina; the most posterior of these is the largest. </a:t>
            </a:r>
          </a:p>
          <a:p>
            <a:pPr lvl="0"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surface is covered by the sensitive lamina in life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extreme upper part of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dorsal border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extensor process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for the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common digital extensor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border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thick for the attachment of the deep flexor of the digit. 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angle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blunt process at the extreme posterior part of the laminar surface.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PHALANGES-THIRD-OX, Conti..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 – PHALANGES –OX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SHEEP GOAT SIMILAR TO OX</a:t>
            </a:r>
            <a:endParaRPr lang="en-US" dirty="0"/>
          </a:p>
        </p:txBody>
      </p:sp>
      <p:pic>
        <p:nvPicPr>
          <p:cNvPr id="15362" name="Picture 2" descr="C:\Users\user1\Desktop\PHALANX O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963" y="1926292"/>
            <a:ext cx="5618074" cy="363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 smtClean="0"/>
              <a:t>There is only</a:t>
            </a:r>
            <a:r>
              <a:rPr lang="en-US" sz="2000" b="1" dirty="0" smtClean="0"/>
              <a:t> one </a:t>
            </a:r>
            <a:r>
              <a:rPr lang="en-US" sz="2000" dirty="0" smtClean="0"/>
              <a:t>digit - the third and it consists of </a:t>
            </a:r>
            <a:r>
              <a:rPr lang="en-US" sz="2000" b="1" dirty="0" smtClean="0"/>
              <a:t>three</a:t>
            </a:r>
            <a:r>
              <a:rPr lang="en-US" sz="2000" dirty="0" smtClean="0"/>
              <a:t> </a:t>
            </a:r>
            <a:r>
              <a:rPr lang="en-US" sz="2000" dirty="0" smtClean="0">
                <a:hlinkClick r:id="rId2" tooltip="Phalanges"/>
              </a:rPr>
              <a:t>phalanges</a:t>
            </a:r>
            <a:r>
              <a:rPr lang="en-US" sz="2000" dirty="0" smtClean="0"/>
              <a:t> and </a:t>
            </a:r>
            <a:r>
              <a:rPr lang="en-US" sz="2000" b="1" dirty="0" smtClean="0"/>
              <a:t>three</a:t>
            </a:r>
            <a:r>
              <a:rPr lang="en-US" sz="2000" dirty="0" smtClean="0"/>
              <a:t> </a:t>
            </a:r>
            <a:r>
              <a:rPr lang="en-US" sz="2000" dirty="0" err="1" smtClean="0"/>
              <a:t>sesamoids</a:t>
            </a:r>
            <a:r>
              <a:rPr lang="en-US" sz="2000" dirty="0" smtClean="0"/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phalanx appears like the combined corresponding phalanges of the ox.</a:t>
            </a:r>
          </a:p>
          <a:p>
            <a:pPr lvl="0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First phalanx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face presents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“V”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shaped area beginning from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proximal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tuberosities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converging distally, which furnishes attachment to the distal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proximal face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is divided by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sagittal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groove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into two concave areas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medical being the larger. The lateral face bear tubercles.</a:t>
            </a:r>
          </a:p>
          <a:p>
            <a:pPr lvl="0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Second phalanx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Short bone"/>
              </a:rPr>
              <a:t>short bone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being more wide than long.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DIGITS-PHALANGES-HORSE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Third phalanx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3 surfaces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3 borders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 angles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surface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is adapted to the distal extremity of the second phalanx and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 tooltip="Distal sesamoid"/>
              </a:rPr>
              <a:t>distal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" tooltip="Distal sesamoid"/>
              </a:rPr>
              <a:t>sesamoid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face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is divided by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semilunar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crest into a larger concave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solar surface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 smaller 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semilunar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flexor surface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 latter presents a central prominent area on either side of which is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foramen, which leads into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semilunar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canal within the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 tooltip="Bone"/>
              </a:rPr>
              <a:t>bone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crest and the prominent area furnish attachment to the deep flexor tendon.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DIGITS-PHALANGES-HORSE CONT..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antero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-superior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border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bears about its middle the extensor process or the pyramidal process for the common extensor tendon.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postero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-superior border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nearly straight and forms the posterior limit of the superior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surface.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distal border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is irregularly notched with a wider notch in front.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angles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or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wings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 backward and are divided into upper and lower parts by a notch or a foramen. The proximal border of the angle carries the cartilage of the third phalanx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DIGITS-PHALANGES-HORSE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DIGITS-PHALANGES-HORSE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endParaRPr lang="en-US" dirty="0"/>
          </a:p>
        </p:txBody>
      </p:sp>
      <p:pic>
        <p:nvPicPr>
          <p:cNvPr id="16386" name="Picture 2" descr="C:\Users\user1\Desktop\PHALANX HOR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698"/>
            <a:ext cx="8229600" cy="4438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chief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Digits"/>
              </a:rPr>
              <a:t>digits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(the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third and fourth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consist of three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tooltip="Phalanges"/>
              </a:rPr>
              <a:t>phalanges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each.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accessory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Digits"/>
              </a:rPr>
              <a:t>digits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and the numbers of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tooltip="Phalanges"/>
              </a:rPr>
              <a:t>phalanges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in each are similar to that of the chief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Digits"/>
              </a:rPr>
              <a:t>digits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digit has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phalanges.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phalanges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third and fourth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well developed.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phalanges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second and fifth digit are small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generally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donot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reach the ground.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 proximal and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4" tooltip="Distal sesamoid"/>
              </a:rPr>
              <a:t>distal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4" tooltip="Distal sesamoid"/>
              </a:rPr>
              <a:t>sesamoid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bones in each digit.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DIGITS-PHALANGES-PIG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DIGITS-PHALANGES-PIG,CONTI..</a:t>
            </a:r>
            <a:endParaRPr lang="en-US" dirty="0"/>
          </a:p>
        </p:txBody>
      </p:sp>
      <p:pic>
        <p:nvPicPr>
          <p:cNvPr id="17410" name="Picture 2" descr="C:\Users\user1\Desktop\TARSAL P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5" y="1481138"/>
            <a:ext cx="678563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DIGITS</a:t>
            </a:r>
          </a:p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Digits"/>
              </a:rPr>
              <a:t>digits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third and the fourth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Digits"/>
              </a:rPr>
              <a:t>digits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are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digit has two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tooltip="Phalanges"/>
              </a:rPr>
              <a:t>phalanges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and does not come in contact with the ground.</a:t>
            </a:r>
          </a:p>
          <a:p>
            <a:pPr lvl="0"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rest have three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tooltip="Phalanges"/>
              </a:rPr>
              <a:t>phalanges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each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DIGITS-PHALANGES-DOG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DIGITS-PHALANGES-DOG</a:t>
            </a:r>
            <a:endParaRPr lang="en-US" dirty="0"/>
          </a:p>
        </p:txBody>
      </p:sp>
      <p:pic>
        <p:nvPicPr>
          <p:cNvPr id="18434" name="Picture 2" descr="C:\Users\user1\Desktop\DOG PHALAN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293" y="1481138"/>
            <a:ext cx="493741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has two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Digits"/>
              </a:rPr>
              <a:t>digits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-the  third and fourth are fully developed and have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three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 tooltip="Phalanges"/>
              </a:rPr>
              <a:t>phalanges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sesamoids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each.</a:t>
            </a: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second and the fifth are vestiges and are known as accessory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Digits"/>
              </a:rPr>
              <a:t>digits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or dew claws.</a:t>
            </a: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are placed behind the fetlock. Each accessory digit contains one or two small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tooltip="Phalanges"/>
              </a:rPr>
              <a:t>phalanges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which do not articulate with the rest of the skeleton.</a:t>
            </a: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of the developed digits has 3 phalanges i.e. 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3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STUDY ABOUT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 – PHALANGES 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ALONG WITH ITS MUSCULATURES - OX, SHEEP &amp;GOAT, HORSE, PIG DOG AND FOWL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first digit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two phalanges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other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2" tooltip="Digits"/>
              </a:rPr>
              <a:t>digits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have three phalanges each.</a:t>
            </a:r>
          </a:p>
          <a:p>
            <a:pPr lvl="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phalanges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chief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tooltip="Digits"/>
              </a:rPr>
              <a:t>digits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have four sided shafts.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phalanges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about two thirds of the length of the first phalanges and their distal extremities are wider and flatter than those of the first.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 phalanges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correspond to the shape of the claws.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proximal face or base responds to the second phalanx.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encircled by a collar of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tooltip="Bone"/>
              </a:rPr>
              <a:t>bone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with which it forms a groove into which the proximal border of the claw is received.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DIGITS-PHALANGES-DOG, Cont..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-Digits are 3 in numbers</a:t>
            </a:r>
          </a:p>
          <a:p>
            <a:pPr lvl="0"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first and second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 tooltip="Digits"/>
              </a:rPr>
              <a:t>digits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have two phalanges each.</a:t>
            </a:r>
          </a:p>
          <a:p>
            <a:pPr lvl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third has only one phalanx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DIGITS-PHALANGES-FOWL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PHALANGES -OX</a:t>
            </a:r>
            <a:endParaRPr lang="en-US" dirty="0"/>
          </a:p>
        </p:txBody>
      </p:sp>
      <p:pic>
        <p:nvPicPr>
          <p:cNvPr id="2050" name="Picture 2" descr="C:\Users\user1\Downloads\IMG_20200605_233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616" y="1481138"/>
            <a:ext cx="431676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PHALANGES -OX</a:t>
            </a:r>
            <a:endParaRPr lang="en-US" dirty="0"/>
          </a:p>
        </p:txBody>
      </p:sp>
      <p:pic>
        <p:nvPicPr>
          <p:cNvPr id="1026" name="Picture 2" descr="C:\Users\user1\Downloads\IMG_20200605_233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952" y="1481138"/>
            <a:ext cx="344009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phalanx /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suffraginis</a:t>
            </a:r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Long bone"/>
              </a:rPr>
              <a:t>long bone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placed obliquely downward and forward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large metacarpal above and the second phalanx below. Forming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fetlock joint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above and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pastern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below.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description having 2 extremities and a shaft 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proximal extremity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larger than the distal.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surface is divided by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sagittal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groove into two areas (the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abaxial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being the larger and higher), which respond to the distal end of the large metatarsal and behind these are two facets for the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tooltip="Proximal sesamoids"/>
              </a:rPr>
              <a:t>proximal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3" tooltip="Proximal sesamoids"/>
              </a:rPr>
              <a:t>sesamoids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aspect are two tubercles 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ligamentous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attachment.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PHALANGES -OX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shaft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four sided, means having 4 surfaces </a:t>
            </a:r>
          </a:p>
          <a:p>
            <a:pPr lv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1.Dorsal face/Anterior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convex and blends with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abaxial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face/Planter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flat and presents two tubercles, one on either side about the middle of its borders for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ligamentous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attachment and two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surfaces for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sesamoid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Axial face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flat. 4.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Abaxial face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rough. 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The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extremity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smaller. 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surface is divided by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sagittal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groove into two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abaxial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being the larger) which respond to the proximal extremity of the second phalanx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PHALANGES –OX, Conti…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phalanx /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coronae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shorter than the first placed obliquely downward and forward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first and third phalanges and forming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pastern joint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above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coffin joint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below. The distal half of each is included within the hoof.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having 2 extremities and a shaft 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proximal extremity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is made up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cavities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abaxial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which is the larger. 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aspect presents two tubercles for the attachment of the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superficial flexor tendon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PHALANGES-SECOND-OX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shaft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three sided.</a:t>
            </a:r>
          </a:p>
          <a:p>
            <a:pPr lvl="0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face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is encroached on by the distal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surface.</a:t>
            </a:r>
          </a:p>
          <a:p>
            <a:pPr lvl="0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Abaxial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face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is rough, rounded and irregularly concave while the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Axial face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is flat.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Distal extremity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is smaller and is divided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sagittal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groove into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abaxial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being the larger.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articulates with the superior face of the third phalanx below and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2" tooltip="Distal sesamoid"/>
              </a:rPr>
              <a:t>distal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2" tooltip="Distal sesamoid"/>
              </a:rPr>
              <a:t>sesamoid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behind.</a:t>
            </a: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PHALANGES-SECOND-OX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 phalanx /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pedis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 tooltip="Short bone"/>
              </a:rPr>
              <a:t>short bone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entirely enclosed in the hoof. 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Above is in contact with 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Phalanx and forms coffin joint.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presents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four surfaces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 an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angle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superior face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presents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areas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distal extremity of the second phalanx and a small facet along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border for the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 tooltip="Distal sesamoid"/>
              </a:rPr>
              <a:t>distal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 tooltip="Distal sesamoid"/>
              </a:rPr>
              <a:t>sesamoid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inferior face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or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solar surface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is nearly flat, wide in the middle and narrowest in front. </a:t>
            </a:r>
          </a:p>
          <a:p>
            <a:pPr lvl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-It is in contact with the sensitive sole in life.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interdigital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surface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smooth and grooved below and rough and porous above. 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-It presents a large foramen near the extensor process, the 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foramen.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PHALANGES-THIRD-OX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2076</TotalTime>
  <Words>153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VETERINAY ANATOMY,                                           UNIT- 6, TOPIC-Details Description of Digit Bones Of DIFFERENT DOMESTICATED ANIMALS   </vt:lpstr>
      <vt:lpstr>STUDY ABOUT DIGIT – PHALANGES ALONG WITH ITS MUSCULATURES - OX, SHEEP &amp;GOAT, HORSE, PIG DOG AND FOWL</vt:lpstr>
      <vt:lpstr>         PHALANGES -OX</vt:lpstr>
      <vt:lpstr>              PHALANGES -OX</vt:lpstr>
      <vt:lpstr>PHALANGES -OX</vt:lpstr>
      <vt:lpstr>       PHALANGES –OX, Conti…</vt:lpstr>
      <vt:lpstr>PHALANGES-SECOND-OX</vt:lpstr>
      <vt:lpstr>     PHALANGES-SECOND-OX</vt:lpstr>
      <vt:lpstr>PHALANGES-THIRD-OX</vt:lpstr>
      <vt:lpstr>      PHALANGES-THIRD-OX, Conti..</vt:lpstr>
      <vt:lpstr>DIGIT – PHALANGES –OX SHEEP GOAT SIMILAR TO OX</vt:lpstr>
      <vt:lpstr>DIGITS-PHALANGES-HORSE</vt:lpstr>
      <vt:lpstr>DIGITS-PHALANGES-HORSE CONT..</vt:lpstr>
      <vt:lpstr>   DIGITS-PHALANGES-HORSE</vt:lpstr>
      <vt:lpstr>DIGITS-PHALANGES-HORSE </vt:lpstr>
      <vt:lpstr>DIGITS-PHALANGES-PIG</vt:lpstr>
      <vt:lpstr>DIGITS-PHALANGES-PIG,CONTI..</vt:lpstr>
      <vt:lpstr>DIGITS-PHALANGES-DOG</vt:lpstr>
      <vt:lpstr>DIGITS-PHALANGES-DOG</vt:lpstr>
      <vt:lpstr> DIGITS-PHALANGES-DOG, Cont..</vt:lpstr>
      <vt:lpstr>DIGITS-PHALANGES-FOWL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VETERINAY ANATOMY, UNIT- 5 PELVIC LIMB BONES</dc:title>
  <dc:creator>user1</dc:creator>
  <cp:lastModifiedBy>user1</cp:lastModifiedBy>
  <cp:revision>264</cp:revision>
  <dcterms:created xsi:type="dcterms:W3CDTF">2006-08-16T00:00:00Z</dcterms:created>
  <dcterms:modified xsi:type="dcterms:W3CDTF">2020-06-05T19:13:15Z</dcterms:modified>
</cp:coreProperties>
</file>