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72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latin typeface="Times New Roman" pitchFamily="18" charset="0"/>
                <a:cs typeface="Times New Roman" pitchFamily="18" charset="0"/>
              </a:rPr>
              <a:t>Ageing </a:t>
            </a:r>
            <a:r>
              <a:rPr lang="en-IN" sz="5400" b="1" dirty="0" smtClean="0">
                <a:latin typeface="Times New Roman" pitchFamily="18" charset="0"/>
                <a:cs typeface="Times New Roman" pitchFamily="18" charset="0"/>
              </a:rPr>
              <a:t>of Meat</a:t>
            </a:r>
            <a:endParaRPr lang="en-IN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910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92117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6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Cathepsin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(B,D,H &amp;L) pH optima below 6. </a:t>
            </a:r>
          </a:p>
          <a:p>
            <a:pPr lvl="1" algn="just"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 can't degrade native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protein, D can but below pH 5.</a:t>
            </a:r>
          </a:p>
          <a:p>
            <a:pPr lvl="1" algn="just"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But B &amp; L can degrade the proteins </a:t>
            </a:r>
          </a:p>
          <a:p>
            <a:pPr lvl="1" algn="just"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 most important in conditioning, degrade troponins T, I and C protein rapidly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connectin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nebulin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actin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mysoin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slowly (action at pH 5.5 faster than 6 but slower than at 5)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0846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12787"/>
          </a:xfrm>
        </p:spPr>
        <p:txBody>
          <a:bodyPr/>
          <a:lstStyle/>
          <a:p>
            <a:pPr algn="ctr" eaLnBrk="1" hangingPunct="1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Other chemical changes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47244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30000"/>
              </a:lnSpc>
              <a:buClr>
                <a:srgbClr val="FF33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ATP break down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Inosinic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inorganic phosphate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ammonia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Inosinic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acid- Phosphate, ribose and Hypoxanthine)</a:t>
            </a:r>
          </a:p>
          <a:p>
            <a:pPr algn="just" eaLnBrk="1" hangingPunct="1">
              <a:lnSpc>
                <a:spcPct val="130000"/>
              </a:lnSpc>
              <a:buClr>
                <a:srgbClr val="FF3300"/>
              </a:buClr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Organoleptically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optimum conditioning is happen when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hypoxanthine level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reaches to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1.5-2.0 µmoles/g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flavor producing agent produced from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inosinic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30000"/>
              </a:lnSpc>
              <a:buClr>
                <a:srgbClr val="FF3300"/>
              </a:buCl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Breakdown of fat and protein also contributes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producing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S, NH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acetaldehyde, acetone and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diacetyle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30000"/>
              </a:lnSpc>
              <a:buClr>
                <a:srgbClr val="FF3300"/>
              </a:buCl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Prolonged conditioning may cause loss off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(oxidative rancidity of fat)</a:t>
            </a:r>
          </a:p>
          <a:p>
            <a:pPr algn="just">
              <a:lnSpc>
                <a:spcPct val="130000"/>
              </a:lnSpc>
              <a:buClr>
                <a:srgbClr val="FF3300"/>
              </a:buClr>
            </a:pP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Carnosine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anserine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progressively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hydrolyzed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alanine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histidine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during prolonged conditioning and is undesirable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Maillard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reaction)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75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Ageing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absence of microbial spoilage, holding of unprocessed meat above the freezing point (-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1.5°C). Also known as Ripening/Conditioning</a:t>
            </a: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Associated with increase in tenderness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Temperature: 0°C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3°C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Degenerative changes commence before ultimate pH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reached.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ontinues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till bacterial spoilage or gross denaturation and desiccation of the proteins, making meat inedible.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Types of Ageing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Dry Ageing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Traditional procedure 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ntire carcass or wholesale cuts are hung without any packaging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Temperature: 0 to 1° C/3-4 weeks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R.H. : 86%; Air velocity: 0.5m/sec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Vary widely at commercial leve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Wet Ageing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Predominant commercial practice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Wholesale or primal cuts are put in vacuum bags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Temperature: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0 to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1°C/7-10 days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Humidity and velocity provisions become superfluous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Changes in meat system during ageing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chemeClr val="accent2"/>
              </a:buCl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Protein Denaturation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intra-molecular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rearrangement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amino acids, not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involve hydrolysis of the chemical bonds linking the constituent amino acids of the proteins polypeptide chain.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Inclined if pH below than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invivo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temp.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above 25 or below 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 or non physiological salt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56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Collagen and elastin don’t denature during conditioning, collagen appear to swell.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etaches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actin filaments from Z line.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Z lines in white muscles are more labile than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Extractability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protein is affected by ultimate pH of muscle (+), High temp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(-).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Loss of WHC is more universal (least 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pH: 5.4-5.5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772400" cy="712788"/>
          </a:xfrm>
        </p:spPr>
        <p:txBody>
          <a:bodyPr/>
          <a:lstStyle/>
          <a:p>
            <a:pPr algn="ctr" eaLnBrk="1" hangingPunct="1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Proteolysis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458200" cy="5029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Denatured protein are labile to attack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enzymes.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the increase of tenderness there is an increase in the titer of free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glucuronidase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can attack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mucopolysachharide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ground substance or carbohydrate moieties in collagen itself.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conditioning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invivo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muscle is capable of elaborating enzymes 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breakdown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connective tissue proteins in abnormal circumstances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3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Significant changes in muscle proteins which might alter the tenderness of meat could occur without extensive proteolysis.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Actomyosin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formed during rigor mortis remains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intact.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Release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++ ion initiate change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protein through water soluble enzymes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CASF and CDP/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calpains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96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458200" cy="5181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Calpains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occur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two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forms: </a:t>
            </a:r>
          </a:p>
          <a:p>
            <a:pPr marL="514350" indent="-514350"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buAutoNum type="arabicPeriod"/>
              <a:defRPr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m-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calpain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activated by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high (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millimolar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) concentrations of calcium ions (1–2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buAutoNum type="arabicPeriod"/>
              <a:defRPr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μ-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calpain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activated by low (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micromolar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) concentrations (50–100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Calpains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degrade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M-line protein </a:t>
            </a:r>
          </a:p>
          <a:p>
            <a:pPr algn="just" eaLnBrk="1" hangingPunct="1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Calpains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have no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action on actin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myosin.</a:t>
            </a:r>
          </a:p>
          <a:p>
            <a:pPr algn="just" eaLnBrk="1" hangingPunct="1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alpastatin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specific inhibitor of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calpain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degrade the gap filaments, activated pH above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625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Ageing of Meat</vt:lpstr>
      <vt:lpstr>Ageing</vt:lpstr>
      <vt:lpstr>Types of Ageing</vt:lpstr>
      <vt:lpstr>PowerPoint Presentation</vt:lpstr>
      <vt:lpstr>Changes in meat system during ageing</vt:lpstr>
      <vt:lpstr>PowerPoint Presentation</vt:lpstr>
      <vt:lpstr>Proteolysis</vt:lpstr>
      <vt:lpstr>PowerPoint Presentation</vt:lpstr>
      <vt:lpstr>PowerPoint Presentation</vt:lpstr>
      <vt:lpstr>PowerPoint Presentation</vt:lpstr>
      <vt:lpstr>Other chemical changes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15</cp:revision>
  <dcterms:created xsi:type="dcterms:W3CDTF">2006-08-16T00:00:00Z</dcterms:created>
  <dcterms:modified xsi:type="dcterms:W3CDTF">2020-06-09T05:37:07Z</dcterms:modified>
</cp:coreProperties>
</file>