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69" r:id="rId4"/>
    <p:sldId id="270" r:id="rId5"/>
    <p:sldId id="271" r:id="rId6"/>
    <p:sldId id="283" r:id="rId7"/>
    <p:sldId id="272" r:id="rId8"/>
    <p:sldId id="284" r:id="rId9"/>
    <p:sldId id="264" r:id="rId10"/>
    <p:sldId id="285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91676-77BB-43F8-BA5D-F09A9CDB48D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74C5D-0675-4858-A666-B3AA9C12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9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74C5D-0675-4858-A666-B3AA9C1227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5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8862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5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AMYLOIDOSIS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endParaRPr lang="en-US" sz="5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81600"/>
            <a:ext cx="6400800" cy="1371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solidFill>
                  <a:srgbClr val="FF0000"/>
                </a:solidFill>
                <a:latin typeface="Albertus" pitchFamily="34" charset="0"/>
              </a:rPr>
              <a:t>DR. SANJIV KUMAR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Albertus" pitchFamily="34" charset="0"/>
              </a:rPr>
              <a:t>ASSTT. PROFESSOR,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Albertus" pitchFamily="34" charset="0"/>
              </a:rPr>
              <a:t>DEPTT. OF PATHOLOGY, BVC, PATNA</a:t>
            </a:r>
          </a:p>
        </p:txBody>
      </p:sp>
    </p:spTree>
    <p:extLst>
      <p:ext uri="{BB962C8B-B14F-4D97-AF65-F5344CB8AC3E}">
        <p14:creationId xmlns:p14="http://schemas.microsoft.com/office/powerpoint/2010/main" val="25752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477000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60000"/>
              </a:lnSpc>
            </a:pP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Grossly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the amyloid deposition may be diffuse or focal. The amyloid is deposited around the central artery of splenic follicles and it forms sheet like deposits which is referred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bacon 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spleen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and it may protrude resembling like a grain of sago known as 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sago spleen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6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organ is waxy in consistency and the cut surface is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grayish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6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Splenic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corpuscles become large,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gray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translucent.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6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Liver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is enlarged with rounded edges, doughy in consistency, pits on pressure and ruptures easily because of its friable nature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6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renal amyloidosis, the organ is swollen, mottled, pale and yellow to orange in colour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7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Effects of amyloidosis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562600"/>
          </a:xfrm>
        </p:spPr>
        <p:txBody>
          <a:bodyPr>
            <a:noAutofit/>
          </a:bodyPr>
          <a:lstStyle/>
          <a:p>
            <a:pPr lvl="0" algn="just">
              <a:lnSpc>
                <a:spcPct val="170000"/>
              </a:lnSpc>
            </a:pP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Hypovolumic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or haemorrhagic shock may occur following hepatic rupture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7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Hepatocellular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atrophy occurs from pressure and nutritional deficiency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7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renal amyloidosis,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interfere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with glomerular filtration.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7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enlargement and ischaemic anoxia leads to tubular epithelial degeneration and necrosis, marked proteinuria,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nephrotic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syndrome,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uremia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and death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7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In pancreatic amyloidosis,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leads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to islet cell destruction and development of Diabetes mellitus.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7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Blindness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may be encountered in horses in with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conjuctival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amyloid deposition.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amyloid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Amyloid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(G.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Amylon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STARCH) means starch-like. Amyloid is a pathologic glycoprotein deposited in the extracellular spaces and forms fibrils on polymerization.</a:t>
            </a:r>
          </a:p>
          <a:p>
            <a:pPr algn="just">
              <a:lnSpc>
                <a:spcPct val="20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09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HISTOLOGICAL CHARACTERISTICS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OF AMYLOID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Amyloid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is specially stained with Congo Red. Under polarized light, green birefringence is noticed because of alignment of fibrils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β-pleated sheet configuration is seen in X-ray diffraction.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P-component which is a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glycosa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-amino-glycan (GAG) facilitates polymerization of amyloid.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GAG makes the amyloid to stain with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iodine.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amyloid is resistant to enzymatic digestion and progressively accumulate in tissues until the underlying disease process persists.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Types/Sources of amyloid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0" algn="just">
              <a:spcAft>
                <a:spcPts val="1200"/>
              </a:spcAft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Amyloid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associated (AA): It occurs in chronic diseases and septic conditions. Precursor is serum amyloid associated protein (SAA).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Amyloid light-chain (AL): It is produced in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plasmacytoma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the precursor is immunoglobulin light-chain.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sz="2800" b="1" dirty="0" smtClean="0">
                <a:solidFill>
                  <a:srgbClr val="FF0000"/>
                </a:solidFill>
              </a:rPr>
              <a:t>AMYLOIDOSIS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943600"/>
          </a:xfrm>
        </p:spPr>
        <p:txBody>
          <a:bodyPr>
            <a:noAutofit/>
          </a:bodyPr>
          <a:lstStyle/>
          <a:p>
            <a:pPr marL="0" lvl="0" indent="0" algn="just">
              <a:spcAft>
                <a:spcPts val="1200"/>
              </a:spcAft>
              <a:buNone/>
            </a:pP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lvl="0" algn="just">
              <a:spcAft>
                <a:spcPts val="1200"/>
              </a:spcAft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is an immunological disorder in which homogeneous, translucent amyloid substance is deposited between capillary endothelium and adjacent cells.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main event occurring in amyloidosis is the deposition of amyloid fibrils due to abnormality of protein processing.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sources of amyloid may be acute phase proteins,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immunoglobulins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endocrine secretes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4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0" algn="just">
              <a:spcAft>
                <a:spcPts val="1200"/>
              </a:spcAft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amyloid forms a β-pleated sheet despite their chemical heterogeneity. This makes the fibril resistant to digestion by macrophages and phagocytic cells and hence accumulates in tissues.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amyloid, deposited around the blood vessels is more dangerous.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Pressure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atrophy of the adjacent cells and ischaemic anoxia results in degeneration and necrosis.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to interference with gaseous exchange, supply of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nutritents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removal of waste products and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stenotic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vessels, degeneration and necrosis of cells will occur amyloid precursor protein.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2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Types of amyloidosis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200000"/>
              </a:lnSpc>
            </a:pPr>
            <a:r>
              <a:rPr lang="en-IN" dirty="0" smtClean="0">
                <a:solidFill>
                  <a:srgbClr val="0070C0"/>
                </a:solidFill>
              </a:rPr>
              <a:t>Primary </a:t>
            </a:r>
            <a:r>
              <a:rPr lang="en-IN" dirty="0">
                <a:solidFill>
                  <a:srgbClr val="0070C0"/>
                </a:solidFill>
              </a:rPr>
              <a:t>amyloidosis</a:t>
            </a:r>
            <a:endParaRPr lang="en-US" dirty="0">
              <a:solidFill>
                <a:srgbClr val="0070C0"/>
              </a:solidFill>
            </a:endParaRPr>
          </a:p>
          <a:p>
            <a:pPr lvl="0">
              <a:lnSpc>
                <a:spcPct val="200000"/>
              </a:lnSpc>
            </a:pPr>
            <a:r>
              <a:rPr lang="en-IN" dirty="0">
                <a:solidFill>
                  <a:srgbClr val="0070C0"/>
                </a:solidFill>
              </a:rPr>
              <a:t>Secondary </a:t>
            </a:r>
            <a:r>
              <a:rPr lang="en-IN" dirty="0" smtClean="0">
                <a:solidFill>
                  <a:srgbClr val="0070C0"/>
                </a:solidFill>
              </a:rPr>
              <a:t>amyloidosis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Primary amyloidosis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results from antigen-antibody reaction and deposition of its precipitates.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condition is not associated with any diseases e.g. repeated exposure to antigens as in antisera and antitoxin production in horses and B cell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dyscrasia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plasmacytoma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) in humans in which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immunoglobin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light chain deposition occurs.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soluble immunoglobulin becomes insoluble with defective degradation.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2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Secondary amyloidosis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lvl="0" algn="just">
              <a:spcAft>
                <a:spcPts val="1200"/>
              </a:spcAft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condition may be associated with chronic diseases like tuberculosis, septic conditions and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neoplasia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occurs in two phases.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initial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preamyloid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phase, there is accumulation of reticular cells and macrophages in the spleen and other lymphoid tissue with consequent rise in plasma SAAs and globulins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During the second phase, known as amyloid phase, PAS staining cells, amyloid deposition and fall in the SAAs level are found.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572</Words>
  <Application>Microsoft Office PowerPoint</Application>
  <PresentationFormat>On-screen Show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AMYLOIDOSIS </vt:lpstr>
      <vt:lpstr>What is amyloid</vt:lpstr>
      <vt:lpstr>HISTOLOGICAL CHARACTERISTICS OF AMYLOID</vt:lpstr>
      <vt:lpstr>Types/Sources of amyloid</vt:lpstr>
      <vt:lpstr>AMYLOIDOSIS </vt:lpstr>
      <vt:lpstr>PowerPoint Presentation</vt:lpstr>
      <vt:lpstr>Types of amyloidosis </vt:lpstr>
      <vt:lpstr>Primary amyloidosis </vt:lpstr>
      <vt:lpstr>Secondary amyloidosis</vt:lpstr>
      <vt:lpstr>PowerPoint Presentation</vt:lpstr>
      <vt:lpstr>Effects of amyloidosis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18</cp:revision>
  <dcterms:created xsi:type="dcterms:W3CDTF">2006-08-16T00:00:00Z</dcterms:created>
  <dcterms:modified xsi:type="dcterms:W3CDTF">2020-05-29T11:52:52Z</dcterms:modified>
</cp:coreProperties>
</file>