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2" r:id="rId3"/>
    <p:sldId id="257" r:id="rId4"/>
    <p:sldId id="276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4" r:id="rId15"/>
    <p:sldId id="275" r:id="rId16"/>
    <p:sldId id="258" r:id="rId17"/>
    <p:sldId id="271" r:id="rId18"/>
    <p:sldId id="260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02A481A-E8F4-4E87-9E27-5994581EFB56}" type="datetimeFigureOut">
              <a:rPr lang="en-IN" smtClean="0"/>
              <a:t>03-06-2020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3923702-75CA-4AFB-8E30-4F9773459B99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6504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481A-E8F4-4E87-9E27-5994581EFB56}" type="datetimeFigureOut">
              <a:rPr lang="en-IN" smtClean="0"/>
              <a:t>03-06-2020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3702-75CA-4AFB-8E30-4F9773459B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8951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481A-E8F4-4E87-9E27-5994581EFB56}" type="datetimeFigureOut">
              <a:rPr lang="en-IN" smtClean="0"/>
              <a:t>03-06-2020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3702-75CA-4AFB-8E30-4F9773459B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825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481A-E8F4-4E87-9E27-5994581EFB56}" type="datetimeFigureOut">
              <a:rPr lang="en-IN" smtClean="0"/>
              <a:t>03-06-2020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3702-75CA-4AFB-8E30-4F9773459B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294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02A481A-E8F4-4E87-9E27-5994581EFB56}" type="datetimeFigureOut">
              <a:rPr lang="en-IN" smtClean="0"/>
              <a:t>03-06-2020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3923702-75CA-4AFB-8E30-4F9773459B99}" type="slidenum">
              <a:rPr lang="en-IN" smtClean="0"/>
              <a:t>‹#›</a:t>
            </a:fld>
            <a:endParaRPr lang="en-IN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13785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481A-E8F4-4E87-9E27-5994581EFB56}" type="datetimeFigureOut">
              <a:rPr lang="en-IN" smtClean="0"/>
              <a:t>03-06-2020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3702-75CA-4AFB-8E30-4F9773459B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06443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481A-E8F4-4E87-9E27-5994581EFB56}" type="datetimeFigureOut">
              <a:rPr lang="en-IN" smtClean="0"/>
              <a:t>03-06-2020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3702-75CA-4AFB-8E30-4F9773459B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18423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481A-E8F4-4E87-9E27-5994581EFB56}" type="datetimeFigureOut">
              <a:rPr lang="en-IN" smtClean="0"/>
              <a:t>03-06-2020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3702-75CA-4AFB-8E30-4F9773459B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9131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481A-E8F4-4E87-9E27-5994581EFB56}" type="datetimeFigureOut">
              <a:rPr lang="en-IN" smtClean="0"/>
              <a:t>03-06-2020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3702-75CA-4AFB-8E30-4F9773459B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524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02A481A-E8F4-4E87-9E27-5994581EFB56}" type="datetimeFigureOut">
              <a:rPr lang="en-IN" smtClean="0"/>
              <a:t>03-06-2020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A3923702-75CA-4AFB-8E30-4F9773459B99}" type="slidenum">
              <a:rPr lang="en-IN" smtClean="0"/>
              <a:t>‹#›</a:t>
            </a:fld>
            <a:endParaRPr lang="en-IN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74401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702A481A-E8F4-4E87-9E27-5994581EFB56}" type="datetimeFigureOut">
              <a:rPr lang="en-IN" smtClean="0"/>
              <a:t>03-06-2020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A3923702-75CA-4AFB-8E30-4F9773459B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417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2A481A-E8F4-4E87-9E27-5994581EFB56}" type="datetimeFigureOut">
              <a:rPr lang="en-IN" smtClean="0"/>
              <a:t>03-06-2020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3923702-75CA-4AFB-8E30-4F9773459B99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494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9CFC7-53C0-4DD0-9237-DD852AA92B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</p:spPr>
        <p:txBody>
          <a:bodyPr>
            <a:normAutofit/>
          </a:bodyPr>
          <a:lstStyle/>
          <a:p>
            <a:r>
              <a:rPr lang="en-US" sz="6000" dirty="0"/>
              <a:t>Composition and Nutritive Value of Egg</a:t>
            </a:r>
            <a:br>
              <a:rPr lang="en-US" dirty="0"/>
            </a:b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E90B4C-4BFC-4D48-AB55-A5B37E061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10668000" cy="3255962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600" dirty="0"/>
              <a:t>By-</a:t>
            </a:r>
          </a:p>
          <a:p>
            <a:r>
              <a:rPr lang="en-US" sz="2600" dirty="0"/>
              <a:t>                                                                           </a:t>
            </a:r>
            <a:r>
              <a:rPr lang="en-US" sz="2600" dirty="0">
                <a:latin typeface="Algerian" panose="04020705040A02060702" pitchFamily="82" charset="0"/>
              </a:rPr>
              <a:t>Dr. SUSHMA KUMARI</a:t>
            </a:r>
          </a:p>
          <a:p>
            <a:r>
              <a:rPr lang="en-US" sz="2600" dirty="0">
                <a:latin typeface="Algerian" panose="04020705040A02060702" pitchFamily="82" charset="0"/>
              </a:rPr>
              <a:t>                                                                                                                          ASST.PROF., DEPT. OF LPT,BVC</a:t>
            </a:r>
          </a:p>
          <a:p>
            <a:r>
              <a:rPr lang="en-US" sz="2600" dirty="0">
                <a:latin typeface="Algerian" panose="04020705040A02060702" pitchFamily="82" charset="0"/>
              </a:rPr>
              <a:t>                                                                   </a:t>
            </a:r>
          </a:p>
          <a:p>
            <a:r>
              <a:rPr lang="en-US" sz="2600" dirty="0">
                <a:latin typeface="Algerian" panose="04020705040A02060702" pitchFamily="82" charset="0"/>
              </a:rPr>
              <a:t>     BIHAR ANIMAL SCIENCES UNIVERSITY</a:t>
            </a:r>
            <a:endParaRPr lang="en-IN" sz="26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123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52C31-8070-4FD2-A050-C698B476F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Composition of an Egg&#10;% %&#10;Water&#10;%&#10;Protein&#10;%&#10;Fat&#10;%&#10;Ash&#10;Whole&#10;Egg 100 65.5 11.8 11.0 11.7&#10;Albumen&#10;58 88 11.0 0.2 0.8&#10;Yolk&#10;31...">
            <a:extLst>
              <a:ext uri="{FF2B5EF4-FFF2-40B4-BE49-F238E27FC236}">
                <a16:creationId xmlns:a16="http://schemas.microsoft.com/office/drawing/2014/main" id="{E45E0C7C-4243-4195-8D33-749B2294BD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222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63A51-D643-4407-8CC6-8C9A43D75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 descr="Nutritive Value of Eggs&#10; Eggs are indeed one of&#10;nature’s complete food.&#10;It contains high quality&#10;protein with all the&#10;ess...">
            <a:extLst>
              <a:ext uri="{FF2B5EF4-FFF2-40B4-BE49-F238E27FC236}">
                <a16:creationId xmlns:a16="http://schemas.microsoft.com/office/drawing/2014/main" id="{0C9DC7E0-096D-4044-B145-E56AAE6528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402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39197-8981-4E8F-AFBE-EA09FF5E4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 descr="Egg Quality&#10; Shell Quality&#10;– also known&#10;as exterior&#10;quality that&#10;has direct&#10;influence to&#10;microbiologi-&#10;cal quality&#10; Inte...">
            <a:extLst>
              <a:ext uri="{FF2B5EF4-FFF2-40B4-BE49-F238E27FC236}">
                <a16:creationId xmlns:a16="http://schemas.microsoft.com/office/drawing/2014/main" id="{26756A54-5ABA-4020-82C4-0CE612E824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362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7074A-0841-4F32-AA8F-EC122E8B3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69068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lgerian" panose="04020705040A02060702" pitchFamily="82" charset="0"/>
              </a:rPr>
              <a:t>Chemical Composition of Egg</a:t>
            </a:r>
            <a:endParaRPr lang="en-IN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11266" name="Picture 2" descr="QUALITY&#10;FACTOR&#10;A B C D&#10;SHELL • Clean&#10;• Unbroken&#10;• Normal&#10;Shape&#10;• Clean&#10;• Unbroken&#10;• Normal&#10;Shape&#10;• Moderatel&#10;y stained&#10;• U...">
            <a:extLst>
              <a:ext uri="{FF2B5EF4-FFF2-40B4-BE49-F238E27FC236}">
                <a16:creationId xmlns:a16="http://schemas.microsoft.com/office/drawing/2014/main" id="{A9CD7CBF-536B-499F-9CE3-202CF7532D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9375" y="1219200"/>
            <a:ext cx="7726016" cy="507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132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58C53-AB12-4D92-A298-A9CFC302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16328"/>
          </a:xfrm>
        </p:spPr>
        <p:txBody>
          <a:bodyPr/>
          <a:lstStyle/>
          <a:p>
            <a:r>
              <a:rPr lang="en-US" dirty="0"/>
              <a:t>Egg Protein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C5B59-7BCD-4E80-97E8-7B9655ECE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896" y="1205948"/>
            <a:ext cx="10542104" cy="565205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Different types of proteins are present in egg white.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Ovalbumin </a:t>
            </a:r>
            <a:r>
              <a:rPr lang="en-US" sz="2400" dirty="0"/>
              <a:t>This constitutes 55% of the proteins of egg white. This is a </a:t>
            </a:r>
            <a:r>
              <a:rPr lang="en-US" sz="2400" dirty="0" err="1"/>
              <a:t>phospho</a:t>
            </a:r>
            <a:r>
              <a:rPr lang="en-US" sz="2400" dirty="0"/>
              <a:t> glycoprotein and is composed of three components A1, A2, and A3, which differ only in phosphorus content.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Conalbumin </a:t>
            </a:r>
            <a:r>
              <a:rPr lang="en-US" sz="2400" dirty="0"/>
              <a:t>This constitutes 13% protein of the egg albumin. It consists of two forms neither of which contains phosphorus nor </a:t>
            </a:r>
            <a:r>
              <a:rPr lang="en-US" sz="2400" dirty="0" err="1"/>
              <a:t>sulphur</a:t>
            </a:r>
            <a:r>
              <a:rPr lang="en-US" sz="2400" dirty="0"/>
              <a:t>. Nutrients Egg White Egg yolk Water 88.0 48.0 Protein 11.0 17.5 Fat 0.2 32.5 Minerals 0.8 2.0 </a:t>
            </a:r>
          </a:p>
          <a:p>
            <a:r>
              <a:rPr lang="en-US" sz="2400" dirty="0" err="1">
                <a:solidFill>
                  <a:srgbClr val="FF0000"/>
                </a:solidFill>
              </a:rPr>
              <a:t>Ovamucoid</a:t>
            </a:r>
            <a:r>
              <a:rPr lang="en-US" sz="2400" dirty="0"/>
              <a:t> It is a glycoprotein. This constitutes about 10% of the egg white proteins. Ovomucin This protein is responsible for the jelly like character of egg white and the thickness of the thick albumen. It contains 2% of the egg white. Its content in the thick layers of albumin is about 4 times more than in thin layers. It is insoluble in water but soluble in dilute salt solution. </a:t>
            </a:r>
          </a:p>
          <a:p>
            <a:r>
              <a:rPr lang="en-US" sz="2400" dirty="0"/>
              <a:t>.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896828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8DA9C-43D0-4B75-9D68-44A622DDB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251678" y="-1404730"/>
            <a:ext cx="10178322" cy="1007165"/>
          </a:xfrm>
        </p:spPr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D9A0F-C0C5-491B-93F2-53DCF7A91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391" y="0"/>
            <a:ext cx="10568609" cy="6857999"/>
          </a:xfrm>
        </p:spPr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Lysozyme</a:t>
            </a:r>
            <a:r>
              <a:rPr lang="en-US" sz="2800" dirty="0"/>
              <a:t> – Lysozyme content of egg is 3.5%. This is an enzyme capable of lysing or dissolving the cell wall of bacteria. It is composed of 3 components A, B and C. It binds biotin and makes the vitamin unavailable.</a:t>
            </a:r>
          </a:p>
          <a:p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Avidin -</a:t>
            </a:r>
            <a:r>
              <a:rPr lang="en-US" sz="2800" dirty="0"/>
              <a:t>Avidin is 0.05% of the egg white protein. It is denatured by heat and cooked eggs and do not affect the availability of biotin.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Ovoglobulin-</a:t>
            </a:r>
            <a:r>
              <a:rPr lang="en-US" sz="2800" dirty="0"/>
              <a:t> It is a protein consisting of two components G1 and G2 and both are excellent foaming agents.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Ovoinhibitor-</a:t>
            </a:r>
            <a:r>
              <a:rPr lang="en-US" sz="2800" dirty="0"/>
              <a:t> % of egg protein is made up of ovoinhibitor. It is another protein capable of inhibiting trypsin and chymotrypsin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977473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318EF-239B-4064-AB60-10EA27BF4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8FE64-1F8A-46F8-9979-E9975FAE1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 descr="Nutritional Composition of an Egg&#10;Nutrient (unit)&#10;Whole&#10;Egg&#10;Weight 60g&#10;Water (percentage) 65-68.5&#10;Calories (kcal) 70&#10;Prote...">
            <a:extLst>
              <a:ext uri="{FF2B5EF4-FFF2-40B4-BE49-F238E27FC236}">
                <a16:creationId xmlns:a16="http://schemas.microsoft.com/office/drawing/2014/main" id="{7C5E785C-BBB4-490D-869C-8E64FF479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04" y="490330"/>
            <a:ext cx="10933044" cy="582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565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F9786-292F-48BC-B1C2-5DCEB8EED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 descr="EGG&#10;WHITE&#10;• Clear&#10;• Firm&#10;• 72 Haugh&#10;units or&#10;higher&#10;• Clear&#10;• Reasonably&#10;Firm&#10;• 60-71&#10;Haugh&#10;units or&#10;higher&#10;• Clear&#10;• May ...">
            <a:extLst>
              <a:ext uri="{FF2B5EF4-FFF2-40B4-BE49-F238E27FC236}">
                <a16:creationId xmlns:a16="http://schemas.microsoft.com/office/drawing/2014/main" id="{F3A9CBF6-6767-41FA-AD64-F67C0E031B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34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AA33A-CFB7-40C0-A2CB-AAA16E6CF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Nutritive value of egg white and egg yolk</a:t>
            </a:r>
            <a:br>
              <a:rPr lang="en-US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C2818-D823-42D5-B71F-386965FC1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8" y="1775790"/>
            <a:ext cx="11012556" cy="4572001"/>
          </a:xfrm>
        </p:spPr>
        <p:txBody>
          <a:bodyPr>
            <a:normAutofit/>
          </a:bodyPr>
          <a:lstStyle/>
          <a:p>
            <a:r>
              <a:rPr lang="en-US" dirty="0"/>
              <a:t>The nutritional value of an egg is divided between the egg white and the egg yolk.</a:t>
            </a:r>
          </a:p>
          <a:p>
            <a:r>
              <a:rPr lang="en-US" dirty="0"/>
              <a:t>The white or egg albumen contains more than half the egg's total protein, niacin, riboflavin, chlorine, magnesium, potassium, sodium, and sulfur and all the egg's zinc.</a:t>
            </a:r>
          </a:p>
          <a:p>
            <a:r>
              <a:rPr lang="en-US" dirty="0"/>
              <a:t>The yolk contains all of the fat in the egg and a little less than half of the protein. It also contains the fat-soluble vitamins A, D, and E. </a:t>
            </a:r>
          </a:p>
          <a:p>
            <a:r>
              <a:rPr lang="en-US" dirty="0"/>
              <a:t>Egg yolks are one of the few foods naturally containing vitamin D.</a:t>
            </a:r>
          </a:p>
          <a:p>
            <a:r>
              <a:rPr lang="en-US" dirty="0"/>
              <a:t> The yolk also provides vitamin B 12 and folic acid, and the minerals iron, calcium, copper and phosphorus.</a:t>
            </a:r>
          </a:p>
          <a:p>
            <a:r>
              <a:rPr lang="en-US" dirty="0"/>
              <a:t>. Eggs have biological value of 93.79 %</a:t>
            </a:r>
          </a:p>
        </p:txBody>
      </p:sp>
    </p:spTree>
    <p:extLst>
      <p:ext uri="{BB962C8B-B14F-4D97-AF65-F5344CB8AC3E}">
        <p14:creationId xmlns:p14="http://schemas.microsoft.com/office/powerpoint/2010/main" val="3001943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4D981-647C-4BE9-BB41-E759B6953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295402" y="-1179443"/>
            <a:ext cx="9601196" cy="477079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44FB9-BE11-4FB6-BD80-29EF1E2E5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278" y="2398643"/>
            <a:ext cx="8772939" cy="38033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/>
              <a:t>       </a:t>
            </a:r>
            <a:r>
              <a:rPr lang="en-US" sz="9600" dirty="0">
                <a:solidFill>
                  <a:srgbClr val="FF0000"/>
                </a:solidFill>
              </a:rPr>
              <a:t>THANKS</a:t>
            </a:r>
            <a:endParaRPr lang="en-IN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69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4FFE5-B686-440E-A9E0-38ECFF178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Composition of Egg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B9B1E-BE05-4FB4-B357-4E2EB6138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55303"/>
            <a:ext cx="11383617" cy="43481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          </a:t>
            </a:r>
            <a:r>
              <a:rPr lang="en-US" sz="3600" dirty="0"/>
              <a:t>Egg Shell-11%</a:t>
            </a:r>
          </a:p>
          <a:p>
            <a:r>
              <a:rPr lang="en-US" sz="3600" dirty="0"/>
              <a:t>             Albumen- 58%</a:t>
            </a:r>
          </a:p>
          <a:p>
            <a:r>
              <a:rPr lang="en-US" sz="3600" dirty="0"/>
              <a:t>             Yolk-           31%</a:t>
            </a:r>
            <a:endParaRPr lang="en-IN" sz="3600" dirty="0"/>
          </a:p>
        </p:txBody>
      </p:sp>
      <p:pic>
        <p:nvPicPr>
          <p:cNvPr id="14338" name="Picture 2" descr="Physical structure and composition of eggs(KNHS)">
            <a:extLst>
              <a:ext uri="{FF2B5EF4-FFF2-40B4-BE49-F238E27FC236}">
                <a16:creationId xmlns:a16="http://schemas.microsoft.com/office/drawing/2014/main" id="{1DF2D4EC-877A-4BDB-8815-20B314916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627" y="2451652"/>
            <a:ext cx="5555972" cy="375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719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FB853-F2F4-4FCE-B1D5-8AA641C08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92EE4-3D2B-4FD9-97AF-EFFEC7FC6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4.) Chalaza&#10; This is the ropey&#10;strands of egg white&#10;at both sides of the&#10;egg, which anchor&#10;the yolk in place in&#10;the cente...">
            <a:extLst>
              <a:ext uri="{FF2B5EF4-FFF2-40B4-BE49-F238E27FC236}">
                <a16:creationId xmlns:a16="http://schemas.microsoft.com/office/drawing/2014/main" id="{BDAF6D31-3F99-4909-AF25-31E9B20B4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772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C10B3-9495-4ABB-A556-900A4E040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composition of an eggshell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A5B4F-BFFD-4D15-93F6-BB4E08027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 </a:t>
            </a:r>
            <a:r>
              <a:rPr lang="en-IN" sz="4400" dirty="0">
                <a:solidFill>
                  <a:srgbClr val="0070C0"/>
                </a:solidFill>
              </a:rPr>
              <a:t>Calcium carbonate 94.0% </a:t>
            </a:r>
          </a:p>
          <a:p>
            <a:r>
              <a:rPr lang="en-IN" sz="4400" dirty="0">
                <a:solidFill>
                  <a:srgbClr val="0070C0"/>
                </a:solidFill>
              </a:rPr>
              <a:t>Magnesium carbonate 1.0%. </a:t>
            </a:r>
          </a:p>
          <a:p>
            <a:r>
              <a:rPr lang="en-IN" sz="4400" dirty="0">
                <a:solidFill>
                  <a:srgbClr val="0070C0"/>
                </a:solidFill>
              </a:rPr>
              <a:t> Calcium phosphate 1.0%.</a:t>
            </a:r>
          </a:p>
          <a:p>
            <a:r>
              <a:rPr lang="en-IN" sz="4400" dirty="0">
                <a:solidFill>
                  <a:srgbClr val="0070C0"/>
                </a:solidFill>
              </a:rPr>
              <a:t> Organic matter 4.0%</a:t>
            </a:r>
          </a:p>
        </p:txBody>
      </p:sp>
    </p:spTree>
    <p:extLst>
      <p:ext uri="{BB962C8B-B14F-4D97-AF65-F5344CB8AC3E}">
        <p14:creationId xmlns:p14="http://schemas.microsoft.com/office/powerpoint/2010/main" val="2941693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1485B-8858-4DC2-B654-30CFFD1B2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5.) Germinal Disc/&#10;Blastodisc&#10; This is the entrance&#10;of the latebra, the&#10;channel leading to&#10;the center of the&#10;yolk.&#10; ">
            <a:extLst>
              <a:ext uri="{FF2B5EF4-FFF2-40B4-BE49-F238E27FC236}">
                <a16:creationId xmlns:a16="http://schemas.microsoft.com/office/drawing/2014/main" id="{6112A977-36FC-415C-979C-874F85B8B8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819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0AD4-55CC-4AAF-BE93-23CD64C81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6.) Membranes&#10; There are two(2) kinds&#10;of membranes, one just&#10;under the shell and the&#10;other covering the yolk.&#10;These are t...">
            <a:extLst>
              <a:ext uri="{FF2B5EF4-FFF2-40B4-BE49-F238E27FC236}">
                <a16:creationId xmlns:a16="http://schemas.microsoft.com/office/drawing/2014/main" id="{EDA7DF68-5651-4F68-8781-3EABB7343F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80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562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9A7EB-87A1-4300-827C-AD4A21837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 Shell Membrane&#10;- it has two types&#10;of membrane, the&#10;outer membrane sticks&#10;to the shell while the&#10;inner membrane sticks&#10;to...">
            <a:extLst>
              <a:ext uri="{FF2B5EF4-FFF2-40B4-BE49-F238E27FC236}">
                <a16:creationId xmlns:a16="http://schemas.microsoft.com/office/drawing/2014/main" id="{5900218F-8927-45BD-989B-AFF73CAF15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927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211FF-5596-42A1-9EF1-013E4FD08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 Vitelline Membrane&#10;- is the covering&#10;that protects the yolk&#10;from breaking. It is&#10;also the weakest at&#10;the germinal disc a...">
            <a:extLst>
              <a:ext uri="{FF2B5EF4-FFF2-40B4-BE49-F238E27FC236}">
                <a16:creationId xmlns:a16="http://schemas.microsoft.com/office/drawing/2014/main" id="{DB9DEE18-FFA3-44D3-BC1C-C72DBFC687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624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2ED77-EFC0-4A74-A0E3-8089A8629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 descr="7.) Yolk&#10; This is the yellow&#10;to yellow-orange&#10;portion makes up&#10;about 33% of the&#10;liquid weight of&#10;the egg.&#10; ">
            <a:extLst>
              <a:ext uri="{FF2B5EF4-FFF2-40B4-BE49-F238E27FC236}">
                <a16:creationId xmlns:a16="http://schemas.microsoft.com/office/drawing/2014/main" id="{8CE1C6C8-7781-484E-87B9-B79B0B4412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80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84643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62</TotalTime>
  <Words>496</Words>
  <Application>Microsoft Office PowerPoint</Application>
  <PresentationFormat>Widescreen</PresentationFormat>
  <Paragraphs>39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Algerian</vt:lpstr>
      <vt:lpstr>Arial</vt:lpstr>
      <vt:lpstr>Gill Sans MT</vt:lpstr>
      <vt:lpstr>Impact</vt:lpstr>
      <vt:lpstr>Badge</vt:lpstr>
      <vt:lpstr>Composition and Nutritive Value of Egg </vt:lpstr>
      <vt:lpstr>Physical Composition of Egg</vt:lpstr>
      <vt:lpstr>PowerPoint Presentation</vt:lpstr>
      <vt:lpstr>composition of an eggshell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Chemical Composition of Egg</vt:lpstr>
      <vt:lpstr>Egg Protein </vt:lpstr>
      <vt:lpstr>PowerPoint Presentation</vt:lpstr>
      <vt:lpstr>PowerPoint Presentation</vt:lpstr>
      <vt:lpstr>PowerPoint Presentation</vt:lpstr>
      <vt:lpstr>Nutritive value of egg white and egg yolk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Composition and Nutritive Value of Egg </dc:title>
  <dc:creator>saket sharma</dc:creator>
  <cp:lastModifiedBy>saket sharma</cp:lastModifiedBy>
  <cp:revision>10</cp:revision>
  <dcterms:created xsi:type="dcterms:W3CDTF">2020-06-02T14:55:50Z</dcterms:created>
  <dcterms:modified xsi:type="dcterms:W3CDTF">2020-06-03T08:44:43Z</dcterms:modified>
</cp:coreProperties>
</file>