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7" r:id="rId7"/>
    <p:sldId id="28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0C42-A70C-4EA1-9556-58214E3343DA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89C05-CC66-4BC3-89D1-66D0A1224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9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9C05-CC66-4BC3-89D1-66D0A1224BB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3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6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9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2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98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6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4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9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FBD53-D936-4238-BC6C-E43FAF3BDAB2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3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ANIMAL SCIENCES UNIVERSITY, PATNA, BIHAR</a:t>
            </a:r>
            <a:b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</a:t>
            </a:r>
            <a:r>
              <a:rPr lang="en-I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Veterinary College, Patna</a:t>
            </a:r>
            <a:endParaRPr lang="en-IN" alt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9050"/>
            <a:ext cx="1709737" cy="1485900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19050"/>
            <a:ext cx="1470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681163" y="4454525"/>
            <a:ext cx="901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Ramesh Kumar Singh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cum Jr. Scientist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Animal Genetics </a:t>
            </a: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Veterinary College, Patna</a:t>
            </a:r>
            <a:endParaRPr lang="en-I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552" y="2439620"/>
            <a:ext cx="93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Strategies</a:t>
            </a:r>
            <a:endParaRPr lang="en-I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n-situ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 strategies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increase in fodder resources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Improving economic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efficiency 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indigenous animals by selective breeding, better health coverage and providing balanced ration.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create public awareness about the local breeds for their suitability and special attributes under native condition.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488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Fodder resources – strategies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maintain common grass land and other feed resources for grazing of animals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Allowing practice rotational grazing </a:t>
            </a:r>
          </a:p>
          <a:p>
            <a:pPr lvl="0" algn="just"/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Re-seeding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grass lands and controlled grazing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Controlled grazing in forest.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of </a:t>
            </a:r>
            <a:r>
              <a:rPr lang="en-IN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ilvipasture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multitier vegetation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Ex-situ conservation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Ex-situ conservation is practiced for economically not viable animals under In-situ conservations. </a:t>
            </a:r>
            <a:endParaRPr lang="e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Otherwise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will be lost due to economic pressure. </a:t>
            </a:r>
          </a:p>
          <a:p>
            <a:endParaRPr lang="e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In-vivo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Ex-situ conservation of live animals in small numbers at place away from the main breeding tract of the breed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Ex.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organized herd of research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station, Central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govt.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farms, Bulls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farms and Zoo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breeding park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Major limitation of this method </a:t>
            </a:r>
            <a:endParaRPr lang="en-I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population size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 in population size become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uneconomical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Breeding should be directed to increase performance over the year to make them self-sustainable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Effective population size should be maintained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391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In-vitro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the storage of living cells for </a:t>
            </a:r>
            <a:r>
              <a:rPr lang="en-IN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period of time. </a:t>
            </a:r>
          </a:p>
          <a:p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done by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freezing of sperms and oocytes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freezing of embryos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Storage of DNA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Embryonic stem cells storage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Somatic cell cloning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166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 of In-vitro conservations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Regeneration of endangered breed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breed development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in-vivo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for determining the effect of single major gene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DNA studies and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genome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mapping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62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8341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Strategies for conservation</a:t>
            </a:r>
            <a:r>
              <a:rPr lang="en-IN" b="1" u="sng" dirty="0"/>
              <a:t>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conservation of livestock genetic resources in the country should have the broad based objectives with following lines of action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survey programme 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determine demographical and geographical distribution of breed in their home tract. 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characterize the different breeds of livestock species with respect to their morphological, productive and reproductive characteristics management practices 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identify superior germplasm and rare variants within specific breeds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establish National Data Bank to store information of all </a:t>
            </a:r>
            <a:r>
              <a:rPr lang="en-IN" sz="2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AnGR</a:t>
            </a:r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identify the breeds / types declining towards extinction</a:t>
            </a:r>
          </a:p>
          <a:p>
            <a:pPr lvl="0"/>
            <a:r>
              <a:rPr lang="en-IN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 improvement and conservation programme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999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In-situ conservation programme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Herd Registration programme should started for all the breeds with active participation of the farmers for which they need incentive and technical support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Government farms should keep breeds those are not economical to farmers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 societies should be formulated. The breed societies and voluntary organisation should be given financial and scientific support by central and state govt. for conservation of native breeds.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capacity of Govt. animal’s farms should be increased with all types of infrastructural facilities to keep the indigenous breeds of livestock for their In-situ conservation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178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Contd</a:t>
            </a:r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breed should be adopted by different breeds organisation in their have tracts.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Associated Herd Progeny Testing should be adopted genetic evaluation and conservation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Goshalas having purebred animals should be supported by providing semen from bull mother station free of cost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crossbreeding should be restricted to non-descript population and low productive animals of the breed.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293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Ex-situ conservation programme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 has good infrastructure for semen collection, storage and deep freezing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should be made mandatory to preserve excess semen doses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semen and embryo bank should be stablished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programmes should be organised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32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7"/>
          </a:xfrm>
        </p:spPr>
        <p:txBody>
          <a:bodyPr>
            <a:normAutofit fontScale="90000"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Principles of conservation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0690"/>
            <a:ext cx="9601196" cy="335434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conservation of </a:t>
            </a:r>
            <a:r>
              <a:rPr lang="en-IN" sz="3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AnGR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should be based on following basic principles </a:t>
            </a:r>
            <a:endParaRPr lang="en-IN" sz="3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ize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Stock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be maintained with optimum population size above the level of risk.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Characteristics of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Stock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The stock for conservation should be of following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Viz. Pure form, Having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traits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diverse stock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– Maintain and conserve the locally adapted breeds and that to in some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location. Maintain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 animals providing the similar feeding, management and </a:t>
            </a:r>
            <a:r>
              <a:rPr lang="en-IN" sz="3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under which they had been traditionally kept.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Breeding methods – the genetic merit and diversity should be maintained using appropriate breeding programme.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020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Agencies for improvement and conservation programmes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A.H. and Dairying, Govt. of India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SAU’s and Veterinary Colleges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 Animal Husbandry Department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Non-Government organisation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Private companies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20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I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 of conservation of </a:t>
            </a:r>
            <a:r>
              <a:rPr lang="en-IN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AnGR</a:t>
            </a:r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In-situ conservation </a:t>
            </a:r>
            <a:r>
              <a:rPr lang="en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Ex-situ </a:t>
            </a:r>
            <a:r>
              <a:rPr lang="en-I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In-situ conservation – It involves the maintenance of live animals in their adaptive environment and animal population continues to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evolve and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developed for more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use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of further two types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In-situ conservation – It is equivalent to breed development through animal breeding programme.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Passive In-situ conservation – It deals with maintenance of live animal’s populations within their environment for the breeds which are at risk of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290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 of In-situ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 the best method for conserving a breed.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Genetic variability should be maintained.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Proper breeding plan for genetic improvement make the breed economically viable.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method of conservation gradually makes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adapt the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environment.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176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Limitation of In-situ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In-situ cost involved in maintaining large herd / </a:t>
            </a:r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flocks is high. </a:t>
            </a:r>
            <a:endParaRPr lang="e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In-situ conservation can be done in better and scientific way at organized farms.  </a:t>
            </a:r>
          </a:p>
          <a:p>
            <a:pPr lvl="0" algn="just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conservation can be done in field condition by </a:t>
            </a:r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forming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 societies. </a:t>
            </a:r>
          </a:p>
          <a:p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11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Institutional herds </a:t>
            </a:r>
            <a:endParaRPr lang="en-IN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size of animals maintained at institutional herds </a:t>
            </a:r>
            <a:r>
              <a:rPr lang="e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too </a:t>
            </a: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for genetic improvement through selection. </a:t>
            </a:r>
            <a:endParaRPr lang="en-IN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 improvement of animal maintained at organised farms for conservation can be done by the followings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population size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MOET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ONBS &amp; CNBS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"/>
            </a:pPr>
            <a:r>
              <a:rPr lang="en-IN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 the management and environment </a:t>
            </a:r>
          </a:p>
        </p:txBody>
      </p:sp>
    </p:spTree>
    <p:extLst>
      <p:ext uri="{BB962C8B-B14F-4D97-AF65-F5344CB8AC3E}">
        <p14:creationId xmlns:p14="http://schemas.microsoft.com/office/powerpoint/2010/main" val="125078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Contd</a:t>
            </a:r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Inbreeding and genetic drift have adverse effect on performances and fitness of animals which result due to  small population size.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organised farms having nucleus of at least 100 breedable females can be used for selective breeding and conservation</a:t>
            </a:r>
          </a:p>
          <a:p>
            <a:pPr marL="0" indent="0">
              <a:buNone/>
            </a:pP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858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Farmers Herds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 farmers in India maintain small herd or flock of animal animals</a:t>
            </a:r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they are unable to kept bulls of high genetic merit. </a:t>
            </a:r>
            <a:endParaRPr lang="e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forces them to </a:t>
            </a:r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 females with unselected bulls of low genetic merit available in and around they village. </a:t>
            </a:r>
            <a:endParaRPr lang="e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 production of non-descript population. </a:t>
            </a:r>
          </a:p>
          <a:p>
            <a:pPr lvl="0" algn="just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data recording system is followed in farmer’s herd / flock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690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problems can be solved by </a:t>
            </a:r>
            <a:br>
              <a:rPr lang="e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Forming breed societies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covering the area of breed under herd Registration scheme for data recording.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giving incentives to the farmer’s different ways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amount for keeping purebred animal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Provision semen and A.I facilities </a:t>
            </a:r>
          </a:p>
          <a:p>
            <a:pPr lvl="0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 price for products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070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1093</Words>
  <Application>Microsoft Office PowerPoint</Application>
  <PresentationFormat>Widescreen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Symbol</vt:lpstr>
      <vt:lpstr>Wingdings</vt:lpstr>
      <vt:lpstr>Organic</vt:lpstr>
      <vt:lpstr>BIHAR ANIMAL SCIENCES UNIVERSITY, PATNA, BIHAR Bihar Veterinary College, Patna</vt:lpstr>
      <vt:lpstr>Principles of conservation  </vt:lpstr>
      <vt:lpstr>Methods of conservation of AnGR – In-situ conservation and Ex-situ conservation  </vt:lpstr>
      <vt:lpstr>Advantages of In-situ conservation</vt:lpstr>
      <vt:lpstr>Limitation of In-situ conservation</vt:lpstr>
      <vt:lpstr>Institutional herds </vt:lpstr>
      <vt:lpstr>Contd…</vt:lpstr>
      <vt:lpstr>Farmers Herds </vt:lpstr>
      <vt:lpstr>These problems can be solved by  </vt:lpstr>
      <vt:lpstr>In-situ conservation strategies  </vt:lpstr>
      <vt:lpstr>Fodder resources – strategies  </vt:lpstr>
      <vt:lpstr>Ex-situ conservation  </vt:lpstr>
      <vt:lpstr>In-vivo method </vt:lpstr>
      <vt:lpstr>In-vitro method  </vt:lpstr>
      <vt:lpstr>Objectives of In-vitro conservations </vt:lpstr>
      <vt:lpstr>Strategies for conservation  </vt:lpstr>
      <vt:lpstr>In-situ conservation programme  </vt:lpstr>
      <vt:lpstr>Contd…</vt:lpstr>
      <vt:lpstr>Ex-situ conservation programme </vt:lpstr>
      <vt:lpstr>Agencies for improvement and conservation programmes 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ANIMAL SCIENCES UNIVERSITY, PATNA, BIHAR Bihar Veterinary College, Patna</dc:title>
  <dc:creator>user</dc:creator>
  <cp:lastModifiedBy>HP</cp:lastModifiedBy>
  <cp:revision>50</cp:revision>
  <dcterms:created xsi:type="dcterms:W3CDTF">2020-06-12T19:05:00Z</dcterms:created>
  <dcterms:modified xsi:type="dcterms:W3CDTF">2020-06-25T06:54:48Z</dcterms:modified>
</cp:coreProperties>
</file>