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1" r:id="rId4"/>
    <p:sldId id="268" r:id="rId5"/>
    <p:sldId id="257" r:id="rId6"/>
    <p:sldId id="269" r:id="rId7"/>
    <p:sldId id="260" r:id="rId8"/>
    <p:sldId id="258" r:id="rId9"/>
    <p:sldId id="259" r:id="rId10"/>
    <p:sldId id="263" r:id="rId11"/>
    <p:sldId id="262" r:id="rId12"/>
    <p:sldId id="273" r:id="rId13"/>
    <p:sldId id="264" r:id="rId14"/>
    <p:sldId id="270" r:id="rId15"/>
    <p:sldId id="265" r:id="rId16"/>
    <p:sldId id="26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75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118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4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90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88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07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80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86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69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08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2BDE-82D5-4445-8AE6-0F375B48CE78}" type="datetimeFigureOut">
              <a:rPr lang="en-IN" smtClean="0"/>
              <a:t>01-06-2020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B241-FADA-467D-BA76-F98BC91E03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67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 and fingerprints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59632" y="1700808"/>
            <a:ext cx="6480720" cy="32403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dirty="0">
                <a:solidFill>
                  <a:srgbClr val="0039A6"/>
                </a:solidFill>
                <a:latin typeface="Myriad Web Pro"/>
              </a:rPr>
              <a:t>Dr. </a:t>
            </a:r>
            <a:r>
              <a:rPr lang="en-US" dirty="0" err="1">
                <a:solidFill>
                  <a:srgbClr val="0039A6"/>
                </a:solidFill>
                <a:latin typeface="Myriad Web Pro"/>
              </a:rPr>
              <a:t>Sudha</a:t>
            </a:r>
            <a:r>
              <a:rPr lang="en-US" dirty="0">
                <a:solidFill>
                  <a:srgbClr val="0039A6"/>
                </a:solidFill>
                <a:latin typeface="Myriad Web Pro"/>
              </a:rPr>
              <a:t> </a:t>
            </a:r>
            <a:r>
              <a:rPr lang="en-US" dirty="0" err="1">
                <a:solidFill>
                  <a:srgbClr val="0039A6"/>
                </a:solidFill>
                <a:latin typeface="Myriad Web Pro"/>
              </a:rPr>
              <a:t>Kumari</a:t>
            </a:r>
            <a:endParaRPr lang="en-US" dirty="0">
              <a:solidFill>
                <a:srgbClr val="0039A6"/>
              </a:solidFill>
              <a:latin typeface="Myriad Web Pro"/>
            </a:endParaRPr>
          </a:p>
          <a:p>
            <a:pPr algn="ctr" defTabSz="685800"/>
            <a:endParaRPr lang="en-US" dirty="0">
              <a:solidFill>
                <a:srgbClr val="0039A6"/>
              </a:solidFill>
              <a:latin typeface="Myriad Web Pro"/>
            </a:endParaRPr>
          </a:p>
          <a:p>
            <a:pPr algn="ctr" defTabSz="685800"/>
            <a:r>
              <a:rPr lang="en-US" dirty="0">
                <a:solidFill>
                  <a:srgbClr val="0039A6"/>
                </a:solidFill>
                <a:latin typeface="Myriad Web Pro"/>
              </a:rPr>
              <a:t>Assistant Professor</a:t>
            </a:r>
          </a:p>
          <a:p>
            <a:pPr algn="ctr" defTabSz="685800"/>
            <a:endParaRPr lang="en-US" dirty="0">
              <a:solidFill>
                <a:srgbClr val="0039A6"/>
              </a:solidFill>
              <a:latin typeface="Myriad Web Pro"/>
            </a:endParaRPr>
          </a:p>
          <a:p>
            <a:pPr algn="ctr" defTabSz="685800"/>
            <a:r>
              <a:rPr lang="en-US" dirty="0">
                <a:solidFill>
                  <a:srgbClr val="0039A6"/>
                </a:solidFill>
                <a:latin typeface="Myriad Web Pro"/>
              </a:rPr>
              <a:t>Department of Veterinary Microbiology</a:t>
            </a:r>
          </a:p>
          <a:p>
            <a:pPr algn="ctr" defTabSz="685800"/>
            <a:endParaRPr lang="en-US" dirty="0">
              <a:solidFill>
                <a:srgbClr val="0039A6"/>
              </a:solidFill>
              <a:latin typeface="Myriad Web Pro"/>
            </a:endParaRPr>
          </a:p>
          <a:p>
            <a:pPr algn="ctr" defTabSz="685800"/>
            <a:r>
              <a:rPr lang="en-US" dirty="0">
                <a:solidFill>
                  <a:srgbClr val="0039A6"/>
                </a:solidFill>
                <a:latin typeface="Myriad Web Pro"/>
              </a:rPr>
              <a:t>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1324218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DNA Fingerprinting?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structure of everyone's DNA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difference between people (or any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animal) is the order of the base pairs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contained in DNA is determined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by the sequence of letters along the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zipper.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 smtClean="0"/>
              <a:t>DNA </a:t>
            </a:r>
            <a:r>
              <a:rPr lang="en-IN" sz="2800" b="1" dirty="0"/>
              <a:t>fingerprinting</a:t>
            </a:r>
            <a:r>
              <a:rPr lang="en-IN" sz="2800" dirty="0"/>
              <a:t>, also called DNA typing, </a:t>
            </a:r>
            <a:r>
              <a:rPr lang="en-IN" sz="2800" b="1" dirty="0"/>
              <a:t>DNA</a:t>
            </a:r>
            <a:r>
              <a:rPr lang="en-IN" sz="2800" dirty="0"/>
              <a:t> profiling, </a:t>
            </a:r>
            <a:r>
              <a:rPr lang="en-IN" sz="2800" b="1" dirty="0"/>
              <a:t>genetic fingerprinting</a:t>
            </a:r>
            <a:r>
              <a:rPr lang="en-IN" sz="2800" dirty="0"/>
              <a:t>, genotyping, or identity testing, in genetics, method of isolating and identifying variable elements within the base-pair sequence of </a:t>
            </a:r>
            <a:r>
              <a:rPr lang="en-IN" sz="2800" b="1" dirty="0"/>
              <a:t>DNA</a:t>
            </a:r>
            <a:r>
              <a:rPr lang="en-IN" sz="2800" dirty="0"/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9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12968" cy="43704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fingerprinting was developed in 1984 by Alec.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Jeffrey at the University of Leicester while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studying the gene for myoglobin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found that myoglobin genes contain many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segments that vary in size and composition and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 apparent functions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7854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pPr fontAlgn="base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a biological sample- blood, saliva, buccal swab, semen, or solid tissue.</a:t>
            </a:r>
          </a:p>
          <a:p>
            <a:pPr fontAlgn="base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extraction</a:t>
            </a:r>
          </a:p>
          <a:p>
            <a:pPr fontAlgn="base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 digestion or PCR amplification</a:t>
            </a:r>
          </a:p>
          <a:p>
            <a:pPr fontAlgn="base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Agarose gel electrophoresis, capillary electrophoresis or DNA sequencing</a:t>
            </a:r>
          </a:p>
          <a:p>
            <a:pPr fontAlgn="base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Interpreting results</a:t>
            </a:r>
          </a:p>
        </p:txBody>
      </p:sp>
    </p:spTree>
    <p:extLst>
      <p:ext uri="{BB962C8B-B14F-4D97-AF65-F5344CB8AC3E}">
        <p14:creationId xmlns:p14="http://schemas.microsoft.com/office/powerpoint/2010/main" val="486611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640960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of DNA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fingerprinting</a:t>
            </a:r>
          </a:p>
          <a:p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of DNA.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recovered from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cells or tissues of the body.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small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amount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tissue - like blood, hair, or skin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needed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example, the amount of DNA found at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root of one hair is usually sufficient.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Cutting, sizing, and sorting. Special enzymes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restriction enzymes are used to cut the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at specific places. For example, an enzyme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EcoR1, found in bacteria, will cut DNA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when the sequence GAATTC occurs. </a:t>
            </a:r>
          </a:p>
        </p:txBody>
      </p:sp>
    </p:spTree>
    <p:extLst>
      <p:ext uri="{BB962C8B-B14F-4D97-AF65-F5344CB8AC3E}">
        <p14:creationId xmlns:p14="http://schemas.microsoft.com/office/powerpoint/2010/main" val="273786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96941"/>
            <a:ext cx="8208912" cy="5262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DNA pieces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sorted according to size by a sieving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called electrophoresis.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pieces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passed through a gel made from seaweed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agarose (a jelly-like product made from seaweed).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is the biotechnology equivalent of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sand through progressively finer mesh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screens to determine particle sizes. </a:t>
            </a:r>
          </a:p>
        </p:txBody>
      </p:sp>
    </p:spTree>
    <p:extLst>
      <p:ext uri="{BB962C8B-B14F-4D97-AF65-F5344CB8AC3E}">
        <p14:creationId xmlns:p14="http://schemas.microsoft.com/office/powerpoint/2010/main" val="3027479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178" y="332656"/>
            <a:ext cx="8712968" cy="61247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Transfer of DNA to nylon.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distribution of DNA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pieces is transferred to a nylon sheet by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placing the sheet on the gel and soaking them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overnight.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 Probing. Adding radioactive or colored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probes to the nylon sheet produces a pattern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the DNA fingerprint.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probe typically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sticks in only one or two specific places on the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nylon sheet. </a:t>
            </a:r>
          </a:p>
        </p:txBody>
      </p:sp>
    </p:spTree>
    <p:extLst>
      <p:ext uri="{BB962C8B-B14F-4D97-AF65-F5344CB8AC3E}">
        <p14:creationId xmlns:p14="http://schemas.microsoft.com/office/powerpoint/2010/main" val="269163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856984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DNA fingerprint. The final DNA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fingerprint is built by using several probes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(5-10 or more) simultaneously. It resembles the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codes used by grocery store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scanners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fingerprinting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parentage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science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ID Card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parentage test DNA fingerprinting is widely used in parentage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around the world. By comparing different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sequences, we can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relationship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any two individuals.</a:t>
            </a:r>
          </a:p>
        </p:txBody>
      </p:sp>
    </p:spTree>
    <p:extLst>
      <p:ext uri="{BB962C8B-B14F-4D97-AF65-F5344CB8AC3E}">
        <p14:creationId xmlns:p14="http://schemas.microsoft.com/office/powerpoint/2010/main" val="383830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076234">
            <a:off x="1231621" y="1988840"/>
            <a:ext cx="6552728" cy="3600400"/>
          </a:xfrm>
          <a:prstGeom prst="downArrow">
            <a:avLst>
              <a:gd name="adj1" fmla="val 50000"/>
              <a:gd name="adj2" fmla="val 48228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THANK</a:t>
            </a:r>
            <a:endParaRPr lang="en-IN" sz="4400" dirty="0"/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712968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DNA sequencing refers to sequencing methods for determining the order of the nucleotide bases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adenine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guanine, cytosine, and thymine - in a molecule of DNA.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DNA sequences has become indispensable for basic biological research, other research branches utilizing DNA sequencing, and in numerous applied ﬁelds such as: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Diagnostic,  Biotechnology,  Forensic Biology And  Biological Systematics.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1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640960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of the DNA fragment that to be sequenced and labeled with radioactive material.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treatment generates breaks at a specific nitrogenous bases and thus a series of labelled fragments is generated.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fragments in the four reactions are arranged side by side in gel electrophoresis for size separation.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fragments visualize in X-ray for autoradiography.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677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visualize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fragments,the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 is exposed to X-ray film for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autoradiography,yielding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series of dark bands each corresponding to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radiolabelled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fragment,from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the sequence may be inferred.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4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8928992" cy="5262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study we can understand the function of a specific sequence and the sequence responsible for any disease.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help of comparative DNA sequence study we can detect any mutation.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fingerprinting.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knowing the whole genome sequence, Human genome project get completed.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6124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 Forensics:- DNA sequencing has been applied in forensics science to identify particular individual because every individual has unique sequence of his/her DNA.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particularly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the criminals by finding some proof from the crime scene in the form of hair, nail, skin or blood samples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Steps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1</a:t>
            </a:r>
            <a:r>
              <a:rPr lang="en-US" sz="2800" dirty="0"/>
              <a:t>. Denaturation 2. Primer attachment and extension of bases 3. Termination 4. Gel electrophoresis </a:t>
            </a:r>
            <a:r>
              <a:rPr lang="en-US" sz="2800" dirty="0" smtClean="0"/>
              <a:t>procedure </a:t>
            </a:r>
            <a:endParaRPr lang="en-IN" sz="2800" dirty="0"/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5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76672"/>
            <a:ext cx="8424936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 to be sequenced subjected to standard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Amplicon will have number of copies of the gene under question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•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sequencing PCR is run using this amplicon as template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•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run this reaction we add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Buffer – The template i.e. amplicon from the first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Primer 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Dye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Polymerase + mixture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ddNTPs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dNTPs – Double distilled water 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551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804" y="188640"/>
            <a:ext cx="9143999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major application of DNA testing is in forensic identification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 DNA test results are much clearer than fingerprints and it is with these results and proof that it is possible to find criminals;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evidence from blood, skin or hair can be matched to the DNA of a suspect to determine information about where an individual was and who they may have come in contact with;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analysis is especially important </a:t>
            </a:r>
            <a:r>
              <a:rPr lang="en-US" sz="2800" dirty="0"/>
              <a:t>in cases of rape, where doctors can often examine a victim and find traces of the rapist's DNA.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3649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key disadvantage of DNA analysis is the potential for invasion of individual privacy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 Because a person's DNA reveals so much information about their physical state, it is sensitive information that must be carefully guarded;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an individual's ethnic background and parentage could become cause for discrimination;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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include incomplete coverage, which can lead to false normal results, and the ability to test only for unbalanced rearrangements (duplications and deletions), and not balanced translocations or inversions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0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680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DNA sequencing and fingerprints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Sudha kumari</cp:lastModifiedBy>
  <cp:revision>55</cp:revision>
  <dcterms:created xsi:type="dcterms:W3CDTF">2020-06-01T05:04:59Z</dcterms:created>
  <dcterms:modified xsi:type="dcterms:W3CDTF">2020-06-01T07:54:50Z</dcterms:modified>
</cp:coreProperties>
</file>