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6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20615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90600"/>
            <a:ext cx="7010400" cy="1752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FOWL POX</a:t>
            </a:r>
          </a:p>
          <a:p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5250"/>
            <a:ext cx="64627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446" y="1143000"/>
            <a:ext cx="595630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Inoculation test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2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err="1" smtClean="0"/>
              <a:t>Fowlpox</a:t>
            </a:r>
            <a:r>
              <a:rPr lang="en-US" dirty="0" smtClean="0"/>
              <a:t> </a:t>
            </a:r>
            <a:r>
              <a:rPr lang="en-US" dirty="0"/>
              <a:t>is a slow-spreading viral infection of chickens and turkeys characterized by proliferative lesions in the skin </a:t>
            </a:r>
            <a:r>
              <a:rPr lang="en-US" dirty="0" smtClean="0"/>
              <a:t>and lesions </a:t>
            </a:r>
            <a:r>
              <a:rPr lang="en-US" dirty="0"/>
              <a:t>in the upper GI and respiratory </a:t>
            </a:r>
            <a:r>
              <a:rPr lang="en-US" dirty="0" smtClean="0"/>
              <a:t>tracts.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Also known as contagious </a:t>
            </a:r>
            <a:r>
              <a:rPr lang="en-US" dirty="0" err="1" smtClean="0"/>
              <a:t>epithelioma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Actively acquired immunity against fowl pox occurs after recovery from naturally occurring infection or vaccination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572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/>
              <a:t>Avipoxvirus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Brick shaped virus, double stranded DNA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Transmitted by contact </a:t>
            </a:r>
            <a:r>
              <a:rPr lang="en-US" sz="2400" dirty="0"/>
              <a:t>through abrasions of the skin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Aerosol transmission by scabs</a:t>
            </a:r>
          </a:p>
          <a:p>
            <a:pPr algn="just"/>
            <a:endParaRPr lang="en-US" sz="2400" dirty="0"/>
          </a:p>
          <a:p>
            <a:r>
              <a:rPr lang="en-US" sz="2400" dirty="0" smtClean="0"/>
              <a:t>Humans, Mosquitoes</a:t>
            </a:r>
            <a:r>
              <a:rPr lang="en-US" sz="2400" dirty="0"/>
              <a:t> and other biting insects may serve as mechanical vectors.  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ETIOLOGY AND EPIDEMIOLOGY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Virus enters into the host epithelial cells by endocytosis.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are released in cytoplasm.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They multiply and form inclusion bodies (Bollinger  bodies) which have </a:t>
            </a:r>
            <a:r>
              <a:rPr lang="en-US" sz="2400" dirty="0" err="1" smtClean="0"/>
              <a:t>borrel</a:t>
            </a:r>
            <a:r>
              <a:rPr lang="en-US" sz="2400" dirty="0" smtClean="0"/>
              <a:t> elementary bodies.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They release epidermal growth factor and causes proliferation of epithelial cells.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Movement of virus occur from cell to cell.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Viremia</a:t>
            </a:r>
            <a:r>
              <a:rPr lang="en-US" sz="2400" dirty="0" smtClean="0"/>
              <a:t> do occur but no damage to other organs.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1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Three forms</a:t>
            </a:r>
          </a:p>
          <a:p>
            <a:r>
              <a:rPr lang="en-US" b="1" dirty="0" smtClean="0"/>
              <a:t>Cutaneous </a:t>
            </a:r>
            <a:r>
              <a:rPr lang="en-US" b="1" dirty="0"/>
              <a:t>form ( Dry pox)</a:t>
            </a:r>
          </a:p>
          <a:p>
            <a:pPr marL="0" indent="0">
              <a:buNone/>
            </a:pPr>
            <a:r>
              <a:rPr lang="en-US" dirty="0"/>
              <a:t>•	Nodular proliferative skin lesions in non feathered parts – Head, Neck, Legs, Feet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smtClean="0"/>
              <a:t>Papule, vesicles, pustules and then crust/scab within 14 days. Fall off and skin form scars.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Less </a:t>
            </a:r>
            <a:r>
              <a:rPr lang="en-US" dirty="0" smtClean="0"/>
              <a:t>mortality.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/>
              <a:t>Diphtheretic</a:t>
            </a:r>
            <a:r>
              <a:rPr lang="en-US" b="1" dirty="0"/>
              <a:t> form (Wet pox)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Fibrino</a:t>
            </a:r>
            <a:r>
              <a:rPr lang="en-US" dirty="0"/>
              <a:t>-necrotic and proliferative lesion in the mucous membrane of </a:t>
            </a:r>
            <a:r>
              <a:rPr lang="en-US" dirty="0" smtClean="0"/>
              <a:t>mouth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Small white nodules in upper respiratory /digestive tract </a:t>
            </a:r>
            <a:r>
              <a:rPr lang="en-US" dirty="0" smtClean="0"/>
              <a:t>Raised </a:t>
            </a:r>
            <a:r>
              <a:rPr lang="en-US" dirty="0"/>
              <a:t>yellow plaques on the mucous </a:t>
            </a:r>
            <a:r>
              <a:rPr lang="en-US" dirty="0" smtClean="0"/>
              <a:t>membranes.</a:t>
            </a:r>
          </a:p>
          <a:p>
            <a:pPr marL="0" indent="0">
              <a:buNone/>
            </a:pPr>
            <a:r>
              <a:rPr lang="en-US" dirty="0"/>
              <a:t>Mortality as high as 50%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OCULAR FORM</a:t>
            </a:r>
          </a:p>
          <a:p>
            <a:pPr marL="0" indent="0">
              <a:buNone/>
            </a:pPr>
            <a:r>
              <a:rPr lang="en-US" sz="2000" dirty="0"/>
              <a:t>o	</a:t>
            </a:r>
            <a:r>
              <a:rPr lang="en-US" sz="2800" dirty="0"/>
              <a:t>Conjunctiva- Discharge/ Blindness</a:t>
            </a:r>
            <a:endParaRPr lang="en-US" sz="2800" b="1" dirty="0"/>
          </a:p>
          <a:p>
            <a:pPr marL="0" indent="0">
              <a:buNone/>
            </a:pPr>
            <a:r>
              <a:rPr lang="en-US" dirty="0"/>
              <a:t>•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2828789" cy="282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3200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7675"/>
            <a:ext cx="45720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	</a:t>
            </a:r>
            <a:r>
              <a:rPr lang="en-US" dirty="0" smtClean="0"/>
              <a:t>Same as signs.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GROSS  LESIONS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Hyperplasia </a:t>
            </a:r>
            <a:r>
              <a:rPr lang="en-US" dirty="0"/>
              <a:t>of epithelium </a:t>
            </a:r>
            <a:r>
              <a:rPr lang="en-US" dirty="0" smtClean="0"/>
              <a:t>and </a:t>
            </a:r>
            <a:r>
              <a:rPr lang="en-US" dirty="0"/>
              <a:t>enlargement of the cells, with associated inflammatory </a:t>
            </a:r>
            <a:r>
              <a:rPr lang="en-US" dirty="0" smtClean="0"/>
              <a:t>changes</a:t>
            </a:r>
          </a:p>
          <a:p>
            <a:pPr algn="just"/>
            <a:r>
              <a:rPr lang="en-US" dirty="0" smtClean="0"/>
              <a:t>Characteristic </a:t>
            </a:r>
            <a:r>
              <a:rPr lang="en-US" dirty="0" err="1"/>
              <a:t>eosinophilic</a:t>
            </a:r>
            <a:r>
              <a:rPr lang="en-US" dirty="0"/>
              <a:t> cytoplasmic inclusion bodies </a:t>
            </a:r>
            <a:r>
              <a:rPr lang="en-US" dirty="0" smtClean="0"/>
              <a:t>(Bollinger bodies) </a:t>
            </a:r>
            <a:r>
              <a:rPr lang="en-US" dirty="0"/>
              <a:t>with elementary bodies (</a:t>
            </a:r>
            <a:r>
              <a:rPr lang="en-US" dirty="0" err="1"/>
              <a:t>Borrel</a:t>
            </a:r>
            <a:r>
              <a:rPr lang="en-US" dirty="0"/>
              <a:t> bodies).</a:t>
            </a:r>
          </a:p>
          <a:p>
            <a:pPr marL="0" indent="0" algn="just">
              <a:buNone/>
            </a:pPr>
            <a:r>
              <a:rPr lang="en-US" dirty="0"/>
              <a:t>	The inclusion bodies </a:t>
            </a:r>
            <a:r>
              <a:rPr lang="en-US" dirty="0" smtClean="0"/>
              <a:t>are large.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MICROSCOPIC LESIONS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3063875" cy="279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4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	Based on clinical signs (Easy)</a:t>
            </a:r>
          </a:p>
          <a:p>
            <a:pPr marL="0" indent="0">
              <a:buNone/>
            </a:pPr>
            <a:r>
              <a:rPr lang="en-US" dirty="0"/>
              <a:t>o	Demonstration of </a:t>
            </a:r>
            <a:r>
              <a:rPr lang="en-US" dirty="0" err="1"/>
              <a:t>intracytoplasmic</a:t>
            </a:r>
            <a:r>
              <a:rPr lang="en-US" dirty="0"/>
              <a:t> </a:t>
            </a:r>
            <a:r>
              <a:rPr lang="en-US" dirty="0" err="1"/>
              <a:t>eosinophilic</a:t>
            </a:r>
            <a:r>
              <a:rPr lang="en-US" dirty="0"/>
              <a:t> </a:t>
            </a:r>
            <a:r>
              <a:rPr lang="en-US" dirty="0" smtClean="0"/>
              <a:t>inclusions</a:t>
            </a:r>
          </a:p>
          <a:p>
            <a:pPr marL="0" indent="0">
              <a:buNone/>
            </a:pPr>
            <a:r>
              <a:rPr lang="en-US" dirty="0" smtClean="0"/>
              <a:t> Laboratory test :</a:t>
            </a:r>
          </a:p>
          <a:p>
            <a:pPr marL="0" indent="0">
              <a:buNone/>
            </a:pPr>
            <a:r>
              <a:rPr lang="en-US" dirty="0" smtClean="0"/>
              <a:t>       Agar </a:t>
            </a:r>
            <a:r>
              <a:rPr lang="en-US" dirty="0"/>
              <a:t>gel precipitation test ( AGPT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Indirect fluorescent antibody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ELISA </a:t>
            </a:r>
            <a:r>
              <a:rPr lang="en-US" dirty="0"/>
              <a:t>(Most sensitive)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DIAGNOSIS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22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193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    </vt:lpstr>
      <vt:lpstr>PowerPoint Presentation</vt:lpstr>
      <vt:lpstr>ETIOLOGY AND EPIDEMIOLOGY</vt:lpstr>
      <vt:lpstr>PATHOGENESIS</vt:lpstr>
      <vt:lpstr>CLINICAL SIGNS</vt:lpstr>
      <vt:lpstr>PowerPoint Presentation</vt:lpstr>
      <vt:lpstr>GROSS  LESIONS </vt:lpstr>
      <vt:lpstr> MICROSCOPIC LESIONS </vt:lpstr>
      <vt:lpstr>DIAGNOSIS </vt:lpstr>
      <vt:lpstr>Inoculation test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PC</dc:creator>
  <cp:lastModifiedBy>PC</cp:lastModifiedBy>
  <cp:revision>16</cp:revision>
  <dcterms:created xsi:type="dcterms:W3CDTF">2006-08-16T00:00:00Z</dcterms:created>
  <dcterms:modified xsi:type="dcterms:W3CDTF">2020-05-29T11:49:35Z</dcterms:modified>
</cp:coreProperties>
</file>