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87" r:id="rId4"/>
    <p:sldId id="289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1676-77BB-43F8-BA5D-F09A9CDB48D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74C5D-0675-4858-A666-B3AA9C12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9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4384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FATTY </a:t>
            </a:r>
            <a:r>
              <a:rPr lang="en-US" sz="27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CHANGE/HEPATIC LIPIDOSIS</a:t>
            </a:r>
            <a:r>
              <a:rPr lang="en-US" sz="27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81600"/>
            <a:ext cx="6400800" cy="1371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DR. SANJIV KUMAR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ASSTT. PROFESSOR,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DEPTT. OF PATHOLOGY, BVC, PATNA</a:t>
            </a:r>
          </a:p>
        </p:txBody>
      </p:sp>
    </p:spTree>
    <p:extLst>
      <p:ext uri="{BB962C8B-B14F-4D97-AF65-F5344CB8AC3E}">
        <p14:creationId xmlns:p14="http://schemas.microsoft.com/office/powerpoint/2010/main" val="25752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MECHANISM OF HEPATIC LIPIDOSIS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accumulation of triglycerides or true fats and cholesterol in the cytoplasm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parenchymatous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cells.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Lipidosis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more common than other conditions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	Mobilization of free fatty acids from the gut (Chylomicrons) or adipose tissue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	Mitochondrial injury leading to decreases in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β-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oxidation of fatty acids to ketones etc. (Hypoxia, toxins)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Decreased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apolipoprotein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synthesis e.g. CCl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poisoning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aflatoxicosis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	Failure to form lipoproteins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	Failure to release lipoproteins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hepatocytes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20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Hepatic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lipidosis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occur from one or more mechanisms.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acid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mobilisation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adipose tissue is common in animals following higher energy demand.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Starvation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increases triglyceride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mobilisation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malnutrition affects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apolipoprotein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synthesis.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 CCl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yellow phosphorous can also induce hepatic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steatosis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MECHANISM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05800" cy="574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1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Grossly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Enlarged</a:t>
            </a:r>
            <a:r>
              <a:rPr lang="en-US" sz="2400" dirty="0"/>
              <a:t>, pale to yellow, soft and friable liver is found in moderate to higher grade fatty changes.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Enlarged </a:t>
            </a:r>
            <a:r>
              <a:rPr lang="en-US" sz="2400" dirty="0"/>
              <a:t>with rounded borders.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Upon </a:t>
            </a:r>
            <a:r>
              <a:rPr lang="en-US" sz="2400" dirty="0"/>
              <a:t>incision, fat droplets are seen on the blades of knife.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Tissue </a:t>
            </a:r>
            <a:r>
              <a:rPr lang="en-US" sz="2400" dirty="0"/>
              <a:t>may float in the fixatives.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5626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IN" sz="2400" b="1" dirty="0"/>
              <a:t>Microscopically,</a:t>
            </a:r>
            <a:r>
              <a:rPr lang="en-IN" sz="2400" dirty="0"/>
              <a:t> hepatocytes show </a:t>
            </a:r>
            <a:r>
              <a:rPr lang="en-IN" sz="2400" dirty="0" err="1"/>
              <a:t>vacuolations</a:t>
            </a:r>
            <a:r>
              <a:rPr lang="en-IN" sz="2400" dirty="0"/>
              <a:t> which may be small, clear to variable sized and may also form a single large vacuole, pushing the nucleus to a side. </a:t>
            </a:r>
            <a:endParaRPr lang="en-IN" sz="2400" dirty="0" smtClean="0"/>
          </a:p>
          <a:p>
            <a:pPr lvl="0" algn="just">
              <a:lnSpc>
                <a:spcPct val="150000"/>
              </a:lnSpc>
            </a:pPr>
            <a:r>
              <a:rPr lang="en-IN" sz="2400" dirty="0" smtClean="0"/>
              <a:t>During </a:t>
            </a:r>
            <a:r>
              <a:rPr lang="en-IN" sz="2400" dirty="0"/>
              <a:t>the processing of fat tissue with </a:t>
            </a:r>
            <a:r>
              <a:rPr lang="en-IN" sz="2400" dirty="0" err="1"/>
              <a:t>xylol</a:t>
            </a:r>
            <a:r>
              <a:rPr lang="en-IN" sz="2400" dirty="0"/>
              <a:t> clearing, the fat will be dissolved by the </a:t>
            </a:r>
            <a:r>
              <a:rPr lang="en-IN" sz="2400" dirty="0" err="1"/>
              <a:t>xylol</a:t>
            </a:r>
            <a:r>
              <a:rPr lang="en-IN" sz="2400" dirty="0"/>
              <a:t> and gives vacuolated appearance in the Haematoxylin and eosin stained sections</a:t>
            </a:r>
            <a:r>
              <a:rPr lang="en-IN" sz="2400" dirty="0" smtClean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IN" sz="2400" dirty="0" smtClean="0"/>
              <a:t>Special </a:t>
            </a:r>
            <a:r>
              <a:rPr lang="en-IN" sz="2400" dirty="0" err="1"/>
              <a:t>stans</a:t>
            </a:r>
            <a:r>
              <a:rPr lang="en-IN" sz="2400" dirty="0"/>
              <a:t> for fats are </a:t>
            </a:r>
            <a:r>
              <a:rPr lang="en-IN" sz="2400" dirty="0" err="1"/>
              <a:t>sudan</a:t>
            </a:r>
            <a:r>
              <a:rPr lang="en-IN" sz="2400" dirty="0"/>
              <a:t> III, </a:t>
            </a:r>
            <a:r>
              <a:rPr lang="en-IN" sz="2400" dirty="0" err="1"/>
              <a:t>sudan</a:t>
            </a:r>
            <a:r>
              <a:rPr lang="en-IN" sz="2400" dirty="0"/>
              <a:t> black, </a:t>
            </a:r>
            <a:r>
              <a:rPr lang="en-IN" sz="2400" dirty="0" err="1"/>
              <a:t>scarlech</a:t>
            </a:r>
            <a:r>
              <a:rPr lang="en-IN" sz="2400" dirty="0"/>
              <a:t> red and Oil Red O. Oil Red O stains fat red and while it is PAS negative, </a:t>
            </a:r>
            <a:r>
              <a:rPr lang="en-IN" sz="2400" dirty="0" err="1"/>
              <a:t>sudan</a:t>
            </a:r>
            <a:r>
              <a:rPr lang="en-IN" sz="2400" dirty="0"/>
              <a:t> III and </a:t>
            </a:r>
            <a:r>
              <a:rPr lang="en-IN" sz="2400" dirty="0" err="1"/>
              <a:t>sudan</a:t>
            </a:r>
            <a:r>
              <a:rPr lang="en-IN" sz="2400" dirty="0"/>
              <a:t> black imparts black colour and </a:t>
            </a:r>
            <a:r>
              <a:rPr lang="en-IN" sz="2400" dirty="0" err="1"/>
              <a:t>scarlech</a:t>
            </a:r>
            <a:r>
              <a:rPr lang="en-IN" sz="2400" dirty="0"/>
              <a:t> red imparts red colour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1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FATTY CHANGE/HEPATIC LIPIDOSIS </vt:lpstr>
      <vt:lpstr>MECHANISM OF HEPATIC LIPIDOSIS </vt:lpstr>
      <vt:lpstr>PowerPoint Presentation</vt:lpstr>
      <vt:lpstr>MECHANISM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19</cp:revision>
  <dcterms:created xsi:type="dcterms:W3CDTF">2006-08-16T00:00:00Z</dcterms:created>
  <dcterms:modified xsi:type="dcterms:W3CDTF">2020-05-29T11:55:17Z</dcterms:modified>
</cp:coreProperties>
</file>