
<file path=[Content_Types].xml><?xml version="1.0" encoding="utf-8"?>
<Types xmlns="http://schemas.openxmlformats.org/package/2006/content-types">
  <Default Extension="jpeg" ContentType="image/jpeg"/>
  <Default Extension="emf" ContentType="image/x-e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84" r:id="rId1"/>
  </p:sldMasterIdLst>
  <p:sldIdLst>
    <p:sldId id="256" r:id="rId2"/>
    <p:sldId id="257" r:id="rId3"/>
    <p:sldId id="258" r:id="rId4"/>
    <p:sldId id="259" r:id="rId5"/>
    <p:sldId id="260" r:id="rId6"/>
    <p:sldId id="261" r:id="rId7"/>
    <p:sldId id="262" r:id="rId8"/>
    <p:sldId id="269" r:id="rId9"/>
    <p:sldId id="270" r:id="rId10"/>
    <p:sldId id="263" r:id="rId11"/>
    <p:sldId id="264" r:id="rId12"/>
    <p:sldId id="265" r:id="rId13"/>
    <p:sldId id="266" r:id="rId14"/>
    <p:sldId id="267" r:id="rId15"/>
    <p:sldId id="268" r:id="rId16"/>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7336" autoAdjust="0"/>
  </p:normalViewPr>
  <p:slideViewPr>
    <p:cSldViewPr>
      <p:cViewPr varScale="1">
        <p:scale>
          <a:sx n="108" d="100"/>
          <a:sy n="108" d="100"/>
        </p:scale>
        <p:origin x="1626" y="96"/>
      </p:cViewPr>
      <p:guideLst>
        <p:guide orient="horz" pos="2160"/>
        <p:guide pos="288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6" name="Rounded Rectangle 15"/>
          <p:cNvSpPr/>
          <p:nvPr/>
        </p:nvSpPr>
        <p:spPr>
          <a:xfrm>
            <a:off x="228600" y="228600"/>
            <a:ext cx="8695944" cy="6035040"/>
          </a:xfrm>
          <a:prstGeom prst="roundRect">
            <a:avLst>
              <a:gd name="adj" fmla="val 1272"/>
            </a:avLst>
          </a:prstGeom>
          <a:gradFill>
            <a:gsLst>
              <a:gs pos="0">
                <a:schemeClr val="accent1">
                  <a:lumMod val="75000"/>
                </a:schemeClr>
              </a:gs>
              <a:gs pos="100000">
                <a:schemeClr val="accent1">
                  <a:lumMod val="60000"/>
                  <a:lumOff val="40000"/>
                </a:schemeClr>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7" name="Group 9"/>
          <p:cNvGrpSpPr>
            <a:grpSpLocks noChangeAspect="1"/>
          </p:cNvGrpSpPr>
          <p:nvPr/>
        </p:nvGrpSpPr>
        <p:grpSpPr bwMode="hidden">
          <a:xfrm>
            <a:off x="211665" y="5353963"/>
            <a:ext cx="8723376" cy="1331580"/>
            <a:chOff x="-3905250" y="4294188"/>
            <a:chExt cx="13011150" cy="1892300"/>
          </a:xfrm>
        </p:grpSpPr>
        <p:sp>
          <p:nvSpPr>
            <p:cNvPr id="11" name="Freeform 14"/>
            <p:cNvSpPr>
              <a:spLocks/>
            </p:cNvSpPr>
            <p:nvPr/>
          </p:nvSpPr>
          <p:spPr bwMode="hidden">
            <a:xfrm>
              <a:off x="4810125" y="4500563"/>
              <a:ext cx="4295775" cy="1016000"/>
            </a:xfrm>
            <a:custGeom>
              <a:avLst/>
              <a:gdLst/>
              <a:ahLst/>
              <a:cxnLst>
                <a:cxn ang="0">
                  <a:pos x="2700" y="0"/>
                </a:cxn>
                <a:cxn ang="0">
                  <a:pos x="2700" y="0"/>
                </a:cxn>
                <a:cxn ang="0">
                  <a:pos x="2586" y="18"/>
                </a:cxn>
                <a:cxn ang="0">
                  <a:pos x="2470" y="38"/>
                </a:cxn>
                <a:cxn ang="0">
                  <a:pos x="2352" y="60"/>
                </a:cxn>
                <a:cxn ang="0">
                  <a:pos x="2230" y="82"/>
                </a:cxn>
                <a:cxn ang="0">
                  <a:pos x="2106" y="108"/>
                </a:cxn>
                <a:cxn ang="0">
                  <a:pos x="1978" y="134"/>
                </a:cxn>
                <a:cxn ang="0">
                  <a:pos x="1848" y="164"/>
                </a:cxn>
                <a:cxn ang="0">
                  <a:pos x="1714" y="194"/>
                </a:cxn>
                <a:cxn ang="0">
                  <a:pos x="1714" y="194"/>
                </a:cxn>
                <a:cxn ang="0">
                  <a:pos x="1472" y="252"/>
                </a:cxn>
                <a:cxn ang="0">
                  <a:pos x="1236" y="304"/>
                </a:cxn>
                <a:cxn ang="0">
                  <a:pos x="1010" y="352"/>
                </a:cxn>
                <a:cxn ang="0">
                  <a:pos x="792" y="398"/>
                </a:cxn>
                <a:cxn ang="0">
                  <a:pos x="584" y="438"/>
                </a:cxn>
                <a:cxn ang="0">
                  <a:pos x="382" y="474"/>
                </a:cxn>
                <a:cxn ang="0">
                  <a:pos x="188" y="508"/>
                </a:cxn>
                <a:cxn ang="0">
                  <a:pos x="0" y="538"/>
                </a:cxn>
                <a:cxn ang="0">
                  <a:pos x="0" y="538"/>
                </a:cxn>
                <a:cxn ang="0">
                  <a:pos x="130" y="556"/>
                </a:cxn>
                <a:cxn ang="0">
                  <a:pos x="254" y="572"/>
                </a:cxn>
                <a:cxn ang="0">
                  <a:pos x="374" y="586"/>
                </a:cxn>
                <a:cxn ang="0">
                  <a:pos x="492" y="598"/>
                </a:cxn>
                <a:cxn ang="0">
                  <a:pos x="606" y="610"/>
                </a:cxn>
                <a:cxn ang="0">
                  <a:pos x="716" y="618"/>
                </a:cxn>
                <a:cxn ang="0">
                  <a:pos x="822" y="626"/>
                </a:cxn>
                <a:cxn ang="0">
                  <a:pos x="926" y="632"/>
                </a:cxn>
                <a:cxn ang="0">
                  <a:pos x="1028" y="636"/>
                </a:cxn>
                <a:cxn ang="0">
                  <a:pos x="1126" y="638"/>
                </a:cxn>
                <a:cxn ang="0">
                  <a:pos x="1220" y="640"/>
                </a:cxn>
                <a:cxn ang="0">
                  <a:pos x="1312" y="640"/>
                </a:cxn>
                <a:cxn ang="0">
                  <a:pos x="1402" y="638"/>
                </a:cxn>
                <a:cxn ang="0">
                  <a:pos x="1490" y="636"/>
                </a:cxn>
                <a:cxn ang="0">
                  <a:pos x="1574" y="632"/>
                </a:cxn>
                <a:cxn ang="0">
                  <a:pos x="1656" y="626"/>
                </a:cxn>
                <a:cxn ang="0">
                  <a:pos x="1734" y="620"/>
                </a:cxn>
                <a:cxn ang="0">
                  <a:pos x="1812" y="612"/>
                </a:cxn>
                <a:cxn ang="0">
                  <a:pos x="1886" y="602"/>
                </a:cxn>
                <a:cxn ang="0">
                  <a:pos x="1960" y="592"/>
                </a:cxn>
                <a:cxn ang="0">
                  <a:pos x="2030" y="580"/>
                </a:cxn>
                <a:cxn ang="0">
                  <a:pos x="2100" y="568"/>
                </a:cxn>
                <a:cxn ang="0">
                  <a:pos x="2166" y="554"/>
                </a:cxn>
                <a:cxn ang="0">
                  <a:pos x="2232" y="540"/>
                </a:cxn>
                <a:cxn ang="0">
                  <a:pos x="2296" y="524"/>
                </a:cxn>
                <a:cxn ang="0">
                  <a:pos x="2358" y="508"/>
                </a:cxn>
                <a:cxn ang="0">
                  <a:pos x="2418" y="490"/>
                </a:cxn>
                <a:cxn ang="0">
                  <a:pos x="2478" y="472"/>
                </a:cxn>
                <a:cxn ang="0">
                  <a:pos x="2592" y="432"/>
                </a:cxn>
                <a:cxn ang="0">
                  <a:pos x="2702" y="390"/>
                </a:cxn>
                <a:cxn ang="0">
                  <a:pos x="2702" y="390"/>
                </a:cxn>
                <a:cxn ang="0">
                  <a:pos x="2706" y="388"/>
                </a:cxn>
                <a:cxn ang="0">
                  <a:pos x="2706" y="388"/>
                </a:cxn>
                <a:cxn ang="0">
                  <a:pos x="2706" y="0"/>
                </a:cxn>
                <a:cxn ang="0">
                  <a:pos x="2706" y="0"/>
                </a:cxn>
                <a:cxn ang="0">
                  <a:pos x="2700" y="0"/>
                </a:cxn>
                <a:cxn ang="0">
                  <a:pos x="2700" y="0"/>
                </a:cxn>
              </a:cxnLst>
              <a:rect l="0" t="0" r="r" b="b"/>
              <a:pathLst>
                <a:path w="2706" h="640">
                  <a:moveTo>
                    <a:pt x="2700" y="0"/>
                  </a:moveTo>
                  <a:lnTo>
                    <a:pt x="2700" y="0"/>
                  </a:lnTo>
                  <a:lnTo>
                    <a:pt x="2586" y="18"/>
                  </a:lnTo>
                  <a:lnTo>
                    <a:pt x="2470" y="38"/>
                  </a:lnTo>
                  <a:lnTo>
                    <a:pt x="2352" y="60"/>
                  </a:lnTo>
                  <a:lnTo>
                    <a:pt x="2230" y="82"/>
                  </a:lnTo>
                  <a:lnTo>
                    <a:pt x="2106" y="108"/>
                  </a:lnTo>
                  <a:lnTo>
                    <a:pt x="1978" y="134"/>
                  </a:lnTo>
                  <a:lnTo>
                    <a:pt x="1848" y="164"/>
                  </a:lnTo>
                  <a:lnTo>
                    <a:pt x="1714" y="194"/>
                  </a:lnTo>
                  <a:lnTo>
                    <a:pt x="1714" y="194"/>
                  </a:lnTo>
                  <a:lnTo>
                    <a:pt x="1472" y="252"/>
                  </a:lnTo>
                  <a:lnTo>
                    <a:pt x="1236" y="304"/>
                  </a:lnTo>
                  <a:lnTo>
                    <a:pt x="1010" y="352"/>
                  </a:lnTo>
                  <a:lnTo>
                    <a:pt x="792" y="398"/>
                  </a:lnTo>
                  <a:lnTo>
                    <a:pt x="584" y="438"/>
                  </a:lnTo>
                  <a:lnTo>
                    <a:pt x="382" y="474"/>
                  </a:lnTo>
                  <a:lnTo>
                    <a:pt x="188" y="508"/>
                  </a:lnTo>
                  <a:lnTo>
                    <a:pt x="0" y="538"/>
                  </a:lnTo>
                  <a:lnTo>
                    <a:pt x="0" y="538"/>
                  </a:lnTo>
                  <a:lnTo>
                    <a:pt x="130" y="556"/>
                  </a:lnTo>
                  <a:lnTo>
                    <a:pt x="254" y="572"/>
                  </a:lnTo>
                  <a:lnTo>
                    <a:pt x="374" y="586"/>
                  </a:lnTo>
                  <a:lnTo>
                    <a:pt x="492" y="598"/>
                  </a:lnTo>
                  <a:lnTo>
                    <a:pt x="606" y="610"/>
                  </a:lnTo>
                  <a:lnTo>
                    <a:pt x="716" y="618"/>
                  </a:lnTo>
                  <a:lnTo>
                    <a:pt x="822" y="626"/>
                  </a:lnTo>
                  <a:lnTo>
                    <a:pt x="926" y="632"/>
                  </a:lnTo>
                  <a:lnTo>
                    <a:pt x="1028" y="636"/>
                  </a:lnTo>
                  <a:lnTo>
                    <a:pt x="1126" y="638"/>
                  </a:lnTo>
                  <a:lnTo>
                    <a:pt x="1220" y="640"/>
                  </a:lnTo>
                  <a:lnTo>
                    <a:pt x="1312" y="640"/>
                  </a:lnTo>
                  <a:lnTo>
                    <a:pt x="1402" y="638"/>
                  </a:lnTo>
                  <a:lnTo>
                    <a:pt x="1490" y="636"/>
                  </a:lnTo>
                  <a:lnTo>
                    <a:pt x="1574" y="632"/>
                  </a:lnTo>
                  <a:lnTo>
                    <a:pt x="1656" y="626"/>
                  </a:lnTo>
                  <a:lnTo>
                    <a:pt x="1734" y="620"/>
                  </a:lnTo>
                  <a:lnTo>
                    <a:pt x="1812" y="612"/>
                  </a:lnTo>
                  <a:lnTo>
                    <a:pt x="1886" y="602"/>
                  </a:lnTo>
                  <a:lnTo>
                    <a:pt x="1960" y="592"/>
                  </a:lnTo>
                  <a:lnTo>
                    <a:pt x="2030" y="580"/>
                  </a:lnTo>
                  <a:lnTo>
                    <a:pt x="2100" y="568"/>
                  </a:lnTo>
                  <a:lnTo>
                    <a:pt x="2166" y="554"/>
                  </a:lnTo>
                  <a:lnTo>
                    <a:pt x="2232" y="540"/>
                  </a:lnTo>
                  <a:lnTo>
                    <a:pt x="2296" y="524"/>
                  </a:lnTo>
                  <a:lnTo>
                    <a:pt x="2358" y="508"/>
                  </a:lnTo>
                  <a:lnTo>
                    <a:pt x="2418" y="490"/>
                  </a:lnTo>
                  <a:lnTo>
                    <a:pt x="2478" y="472"/>
                  </a:lnTo>
                  <a:lnTo>
                    <a:pt x="2592" y="432"/>
                  </a:lnTo>
                  <a:lnTo>
                    <a:pt x="2702" y="390"/>
                  </a:lnTo>
                  <a:lnTo>
                    <a:pt x="2702" y="390"/>
                  </a:lnTo>
                  <a:lnTo>
                    <a:pt x="2706" y="388"/>
                  </a:lnTo>
                  <a:lnTo>
                    <a:pt x="2706" y="388"/>
                  </a:lnTo>
                  <a:lnTo>
                    <a:pt x="2706" y="0"/>
                  </a:lnTo>
                  <a:lnTo>
                    <a:pt x="2706" y="0"/>
                  </a:lnTo>
                  <a:lnTo>
                    <a:pt x="2700" y="0"/>
                  </a:lnTo>
                  <a:lnTo>
                    <a:pt x="2700" y="0"/>
                  </a:lnTo>
                  <a:close/>
                </a:path>
              </a:pathLst>
            </a:custGeom>
            <a:solidFill>
              <a:schemeClr val="bg2">
                <a:alpha val="29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12" name="Freeform 18"/>
            <p:cNvSpPr>
              <a:spLocks/>
            </p:cNvSpPr>
            <p:nvPr/>
          </p:nvSpPr>
          <p:spPr bwMode="hidden">
            <a:xfrm>
              <a:off x="-309563" y="4318000"/>
              <a:ext cx="8280401" cy="1209675"/>
            </a:xfrm>
            <a:custGeom>
              <a:avLst/>
              <a:gdLst/>
              <a:ahLst/>
              <a:cxnLst>
                <a:cxn ang="0">
                  <a:pos x="5216" y="714"/>
                </a:cxn>
                <a:cxn ang="0">
                  <a:pos x="4984" y="686"/>
                </a:cxn>
                <a:cxn ang="0">
                  <a:pos x="4478" y="610"/>
                </a:cxn>
                <a:cxn ang="0">
                  <a:pos x="3914" y="508"/>
                </a:cxn>
                <a:cxn ang="0">
                  <a:pos x="3286" y="374"/>
                </a:cxn>
                <a:cxn ang="0">
                  <a:pos x="2946" y="296"/>
                </a:cxn>
                <a:cxn ang="0">
                  <a:pos x="2682" y="236"/>
                </a:cxn>
                <a:cxn ang="0">
                  <a:pos x="2430" y="184"/>
                </a:cxn>
                <a:cxn ang="0">
                  <a:pos x="2190" y="140"/>
                </a:cxn>
                <a:cxn ang="0">
                  <a:pos x="1960" y="102"/>
                </a:cxn>
                <a:cxn ang="0">
                  <a:pos x="1740" y="72"/>
                </a:cxn>
                <a:cxn ang="0">
                  <a:pos x="1334" y="28"/>
                </a:cxn>
                <a:cxn ang="0">
                  <a:pos x="970" y="4"/>
                </a:cxn>
                <a:cxn ang="0">
                  <a:pos x="644" y="0"/>
                </a:cxn>
                <a:cxn ang="0">
                  <a:pos x="358" y="10"/>
                </a:cxn>
                <a:cxn ang="0">
                  <a:pos x="110" y="32"/>
                </a:cxn>
                <a:cxn ang="0">
                  <a:pos x="0" y="48"/>
                </a:cxn>
                <a:cxn ang="0">
                  <a:pos x="314" y="86"/>
                </a:cxn>
                <a:cxn ang="0">
                  <a:pos x="652" y="140"/>
                </a:cxn>
                <a:cxn ang="0">
                  <a:pos x="1014" y="210"/>
                </a:cxn>
                <a:cxn ang="0">
                  <a:pos x="1402" y="296"/>
                </a:cxn>
                <a:cxn ang="0">
                  <a:pos x="1756" y="378"/>
                </a:cxn>
                <a:cxn ang="0">
                  <a:pos x="2408" y="516"/>
                </a:cxn>
                <a:cxn ang="0">
                  <a:pos x="2708" y="572"/>
                </a:cxn>
                <a:cxn ang="0">
                  <a:pos x="2992" y="620"/>
                </a:cxn>
                <a:cxn ang="0">
                  <a:pos x="3260" y="662"/>
                </a:cxn>
                <a:cxn ang="0">
                  <a:pos x="3512" y="694"/>
                </a:cxn>
                <a:cxn ang="0">
                  <a:pos x="3750" y="722"/>
                </a:cxn>
                <a:cxn ang="0">
                  <a:pos x="3974" y="740"/>
                </a:cxn>
                <a:cxn ang="0">
                  <a:pos x="4184" y="754"/>
                </a:cxn>
                <a:cxn ang="0">
                  <a:pos x="4384" y="762"/>
                </a:cxn>
                <a:cxn ang="0">
                  <a:pos x="4570" y="762"/>
                </a:cxn>
                <a:cxn ang="0">
                  <a:pos x="4746" y="758"/>
                </a:cxn>
                <a:cxn ang="0">
                  <a:pos x="4912" y="748"/>
                </a:cxn>
                <a:cxn ang="0">
                  <a:pos x="5068" y="732"/>
                </a:cxn>
                <a:cxn ang="0">
                  <a:pos x="5216" y="714"/>
                </a:cxn>
              </a:cxnLst>
              <a:rect l="0" t="0" r="r" b="b"/>
              <a:pathLst>
                <a:path w="5216" h="762">
                  <a:moveTo>
                    <a:pt x="5216" y="714"/>
                  </a:moveTo>
                  <a:lnTo>
                    <a:pt x="5216" y="714"/>
                  </a:lnTo>
                  <a:lnTo>
                    <a:pt x="5102" y="700"/>
                  </a:lnTo>
                  <a:lnTo>
                    <a:pt x="4984" y="686"/>
                  </a:lnTo>
                  <a:lnTo>
                    <a:pt x="4738" y="652"/>
                  </a:lnTo>
                  <a:lnTo>
                    <a:pt x="4478" y="610"/>
                  </a:lnTo>
                  <a:lnTo>
                    <a:pt x="4204" y="564"/>
                  </a:lnTo>
                  <a:lnTo>
                    <a:pt x="3914" y="508"/>
                  </a:lnTo>
                  <a:lnTo>
                    <a:pt x="3608" y="446"/>
                  </a:lnTo>
                  <a:lnTo>
                    <a:pt x="3286" y="374"/>
                  </a:lnTo>
                  <a:lnTo>
                    <a:pt x="2946" y="296"/>
                  </a:lnTo>
                  <a:lnTo>
                    <a:pt x="2946" y="296"/>
                  </a:lnTo>
                  <a:lnTo>
                    <a:pt x="2812" y="266"/>
                  </a:lnTo>
                  <a:lnTo>
                    <a:pt x="2682" y="236"/>
                  </a:lnTo>
                  <a:lnTo>
                    <a:pt x="2556" y="210"/>
                  </a:lnTo>
                  <a:lnTo>
                    <a:pt x="2430" y="184"/>
                  </a:lnTo>
                  <a:lnTo>
                    <a:pt x="2308" y="162"/>
                  </a:lnTo>
                  <a:lnTo>
                    <a:pt x="2190" y="140"/>
                  </a:lnTo>
                  <a:lnTo>
                    <a:pt x="2074" y="120"/>
                  </a:lnTo>
                  <a:lnTo>
                    <a:pt x="1960" y="102"/>
                  </a:lnTo>
                  <a:lnTo>
                    <a:pt x="1850" y="86"/>
                  </a:lnTo>
                  <a:lnTo>
                    <a:pt x="1740" y="72"/>
                  </a:lnTo>
                  <a:lnTo>
                    <a:pt x="1532" y="46"/>
                  </a:lnTo>
                  <a:lnTo>
                    <a:pt x="1334" y="28"/>
                  </a:lnTo>
                  <a:lnTo>
                    <a:pt x="1148" y="14"/>
                  </a:lnTo>
                  <a:lnTo>
                    <a:pt x="970" y="4"/>
                  </a:lnTo>
                  <a:lnTo>
                    <a:pt x="802" y="0"/>
                  </a:lnTo>
                  <a:lnTo>
                    <a:pt x="644" y="0"/>
                  </a:lnTo>
                  <a:lnTo>
                    <a:pt x="496" y="4"/>
                  </a:lnTo>
                  <a:lnTo>
                    <a:pt x="358" y="10"/>
                  </a:lnTo>
                  <a:lnTo>
                    <a:pt x="230" y="20"/>
                  </a:lnTo>
                  <a:lnTo>
                    <a:pt x="110" y="32"/>
                  </a:lnTo>
                  <a:lnTo>
                    <a:pt x="0" y="48"/>
                  </a:lnTo>
                  <a:lnTo>
                    <a:pt x="0" y="48"/>
                  </a:lnTo>
                  <a:lnTo>
                    <a:pt x="154" y="66"/>
                  </a:lnTo>
                  <a:lnTo>
                    <a:pt x="314" y="86"/>
                  </a:lnTo>
                  <a:lnTo>
                    <a:pt x="480" y="112"/>
                  </a:lnTo>
                  <a:lnTo>
                    <a:pt x="652" y="140"/>
                  </a:lnTo>
                  <a:lnTo>
                    <a:pt x="830" y="174"/>
                  </a:lnTo>
                  <a:lnTo>
                    <a:pt x="1014" y="210"/>
                  </a:lnTo>
                  <a:lnTo>
                    <a:pt x="1206" y="250"/>
                  </a:lnTo>
                  <a:lnTo>
                    <a:pt x="1402" y="296"/>
                  </a:lnTo>
                  <a:lnTo>
                    <a:pt x="1402" y="296"/>
                  </a:lnTo>
                  <a:lnTo>
                    <a:pt x="1756" y="378"/>
                  </a:lnTo>
                  <a:lnTo>
                    <a:pt x="2092" y="450"/>
                  </a:lnTo>
                  <a:lnTo>
                    <a:pt x="2408" y="516"/>
                  </a:lnTo>
                  <a:lnTo>
                    <a:pt x="2562" y="544"/>
                  </a:lnTo>
                  <a:lnTo>
                    <a:pt x="2708" y="572"/>
                  </a:lnTo>
                  <a:lnTo>
                    <a:pt x="2852" y="598"/>
                  </a:lnTo>
                  <a:lnTo>
                    <a:pt x="2992" y="620"/>
                  </a:lnTo>
                  <a:lnTo>
                    <a:pt x="3128" y="642"/>
                  </a:lnTo>
                  <a:lnTo>
                    <a:pt x="3260" y="662"/>
                  </a:lnTo>
                  <a:lnTo>
                    <a:pt x="3388" y="678"/>
                  </a:lnTo>
                  <a:lnTo>
                    <a:pt x="3512" y="694"/>
                  </a:lnTo>
                  <a:lnTo>
                    <a:pt x="3632" y="708"/>
                  </a:lnTo>
                  <a:lnTo>
                    <a:pt x="3750" y="722"/>
                  </a:lnTo>
                  <a:lnTo>
                    <a:pt x="3864" y="732"/>
                  </a:lnTo>
                  <a:lnTo>
                    <a:pt x="3974" y="740"/>
                  </a:lnTo>
                  <a:lnTo>
                    <a:pt x="4080" y="748"/>
                  </a:lnTo>
                  <a:lnTo>
                    <a:pt x="4184" y="754"/>
                  </a:lnTo>
                  <a:lnTo>
                    <a:pt x="4286" y="758"/>
                  </a:lnTo>
                  <a:lnTo>
                    <a:pt x="4384" y="762"/>
                  </a:lnTo>
                  <a:lnTo>
                    <a:pt x="4478" y="762"/>
                  </a:lnTo>
                  <a:lnTo>
                    <a:pt x="4570" y="762"/>
                  </a:lnTo>
                  <a:lnTo>
                    <a:pt x="4660" y="760"/>
                  </a:lnTo>
                  <a:lnTo>
                    <a:pt x="4746" y="758"/>
                  </a:lnTo>
                  <a:lnTo>
                    <a:pt x="4830" y="754"/>
                  </a:lnTo>
                  <a:lnTo>
                    <a:pt x="4912" y="748"/>
                  </a:lnTo>
                  <a:lnTo>
                    <a:pt x="4992" y="740"/>
                  </a:lnTo>
                  <a:lnTo>
                    <a:pt x="5068" y="732"/>
                  </a:lnTo>
                  <a:lnTo>
                    <a:pt x="5144" y="724"/>
                  </a:lnTo>
                  <a:lnTo>
                    <a:pt x="5216" y="714"/>
                  </a:lnTo>
                  <a:lnTo>
                    <a:pt x="5216" y="714"/>
                  </a:lnTo>
                  <a:close/>
                </a:path>
              </a:pathLst>
            </a:custGeom>
            <a:solidFill>
              <a:schemeClr val="bg2">
                <a:alpha val="40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13" name="Freeform 22"/>
            <p:cNvSpPr>
              <a:spLocks/>
            </p:cNvSpPr>
            <p:nvPr/>
          </p:nvSpPr>
          <p:spPr bwMode="hidden">
            <a:xfrm>
              <a:off x="3175" y="4335463"/>
              <a:ext cx="8166100" cy="1101725"/>
            </a:xfrm>
            <a:custGeom>
              <a:avLst/>
              <a:gdLst/>
              <a:ahLst/>
              <a:cxnLst>
                <a:cxn ang="0">
                  <a:pos x="0" y="70"/>
                </a:cxn>
                <a:cxn ang="0">
                  <a:pos x="0" y="70"/>
                </a:cxn>
                <a:cxn ang="0">
                  <a:pos x="18" y="66"/>
                </a:cxn>
                <a:cxn ang="0">
                  <a:pos x="72" y="56"/>
                </a:cxn>
                <a:cxn ang="0">
                  <a:pos x="164" y="42"/>
                </a:cxn>
                <a:cxn ang="0">
                  <a:pos x="224" y="34"/>
                </a:cxn>
                <a:cxn ang="0">
                  <a:pos x="294" y="26"/>
                </a:cxn>
                <a:cxn ang="0">
                  <a:pos x="372" y="20"/>
                </a:cxn>
                <a:cxn ang="0">
                  <a:pos x="462" y="14"/>
                </a:cxn>
                <a:cxn ang="0">
                  <a:pos x="560" y="8"/>
                </a:cxn>
                <a:cxn ang="0">
                  <a:pos x="670" y="4"/>
                </a:cxn>
                <a:cxn ang="0">
                  <a:pos x="790" y="2"/>
                </a:cxn>
                <a:cxn ang="0">
                  <a:pos x="920" y="0"/>
                </a:cxn>
                <a:cxn ang="0">
                  <a:pos x="1060" y="2"/>
                </a:cxn>
                <a:cxn ang="0">
                  <a:pos x="1210" y="6"/>
                </a:cxn>
                <a:cxn ang="0">
                  <a:pos x="1372" y="14"/>
                </a:cxn>
                <a:cxn ang="0">
                  <a:pos x="1544" y="24"/>
                </a:cxn>
                <a:cxn ang="0">
                  <a:pos x="1726" y="40"/>
                </a:cxn>
                <a:cxn ang="0">
                  <a:pos x="1920" y="58"/>
                </a:cxn>
                <a:cxn ang="0">
                  <a:pos x="2126" y="80"/>
                </a:cxn>
                <a:cxn ang="0">
                  <a:pos x="2342" y="106"/>
                </a:cxn>
                <a:cxn ang="0">
                  <a:pos x="2570" y="138"/>
                </a:cxn>
                <a:cxn ang="0">
                  <a:pos x="2808" y="174"/>
                </a:cxn>
                <a:cxn ang="0">
                  <a:pos x="3058" y="216"/>
                </a:cxn>
                <a:cxn ang="0">
                  <a:pos x="3320" y="266"/>
                </a:cxn>
                <a:cxn ang="0">
                  <a:pos x="3594" y="320"/>
                </a:cxn>
                <a:cxn ang="0">
                  <a:pos x="3880" y="380"/>
                </a:cxn>
                <a:cxn ang="0">
                  <a:pos x="4178" y="448"/>
                </a:cxn>
                <a:cxn ang="0">
                  <a:pos x="4488" y="522"/>
                </a:cxn>
                <a:cxn ang="0">
                  <a:pos x="4810" y="604"/>
                </a:cxn>
                <a:cxn ang="0">
                  <a:pos x="5144" y="694"/>
                </a:cxn>
              </a:cxnLst>
              <a:rect l="0" t="0" r="r" b="b"/>
              <a:pathLst>
                <a:path w="5144" h="694">
                  <a:moveTo>
                    <a:pt x="0" y="70"/>
                  </a:moveTo>
                  <a:lnTo>
                    <a:pt x="0" y="70"/>
                  </a:lnTo>
                  <a:lnTo>
                    <a:pt x="18" y="66"/>
                  </a:lnTo>
                  <a:lnTo>
                    <a:pt x="72" y="56"/>
                  </a:lnTo>
                  <a:lnTo>
                    <a:pt x="164" y="42"/>
                  </a:lnTo>
                  <a:lnTo>
                    <a:pt x="224" y="34"/>
                  </a:lnTo>
                  <a:lnTo>
                    <a:pt x="294" y="26"/>
                  </a:lnTo>
                  <a:lnTo>
                    <a:pt x="372" y="20"/>
                  </a:lnTo>
                  <a:lnTo>
                    <a:pt x="462" y="14"/>
                  </a:lnTo>
                  <a:lnTo>
                    <a:pt x="560" y="8"/>
                  </a:lnTo>
                  <a:lnTo>
                    <a:pt x="670" y="4"/>
                  </a:lnTo>
                  <a:lnTo>
                    <a:pt x="790" y="2"/>
                  </a:lnTo>
                  <a:lnTo>
                    <a:pt x="920" y="0"/>
                  </a:lnTo>
                  <a:lnTo>
                    <a:pt x="1060" y="2"/>
                  </a:lnTo>
                  <a:lnTo>
                    <a:pt x="1210" y="6"/>
                  </a:lnTo>
                  <a:lnTo>
                    <a:pt x="1372" y="14"/>
                  </a:lnTo>
                  <a:lnTo>
                    <a:pt x="1544" y="24"/>
                  </a:lnTo>
                  <a:lnTo>
                    <a:pt x="1726" y="40"/>
                  </a:lnTo>
                  <a:lnTo>
                    <a:pt x="1920" y="58"/>
                  </a:lnTo>
                  <a:lnTo>
                    <a:pt x="2126" y="80"/>
                  </a:lnTo>
                  <a:lnTo>
                    <a:pt x="2342" y="106"/>
                  </a:lnTo>
                  <a:lnTo>
                    <a:pt x="2570" y="138"/>
                  </a:lnTo>
                  <a:lnTo>
                    <a:pt x="2808" y="174"/>
                  </a:lnTo>
                  <a:lnTo>
                    <a:pt x="3058" y="216"/>
                  </a:lnTo>
                  <a:lnTo>
                    <a:pt x="3320" y="266"/>
                  </a:lnTo>
                  <a:lnTo>
                    <a:pt x="3594" y="320"/>
                  </a:lnTo>
                  <a:lnTo>
                    <a:pt x="3880" y="380"/>
                  </a:lnTo>
                  <a:lnTo>
                    <a:pt x="4178" y="448"/>
                  </a:lnTo>
                  <a:lnTo>
                    <a:pt x="4488" y="522"/>
                  </a:lnTo>
                  <a:lnTo>
                    <a:pt x="4810" y="604"/>
                  </a:lnTo>
                  <a:lnTo>
                    <a:pt x="5144" y="694"/>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p:nvSpPr>
            <p:cNvPr id="14" name="Freeform 26"/>
            <p:cNvSpPr>
              <a:spLocks/>
            </p:cNvSpPr>
            <p:nvPr/>
          </p:nvSpPr>
          <p:spPr bwMode="hidden">
            <a:xfrm>
              <a:off x="4156075" y="4316413"/>
              <a:ext cx="4940300" cy="927100"/>
            </a:xfrm>
            <a:custGeom>
              <a:avLst/>
              <a:gdLst/>
              <a:ahLst/>
              <a:cxnLst>
                <a:cxn ang="0">
                  <a:pos x="0" y="584"/>
                </a:cxn>
                <a:cxn ang="0">
                  <a:pos x="0" y="584"/>
                </a:cxn>
                <a:cxn ang="0">
                  <a:pos x="90" y="560"/>
                </a:cxn>
                <a:cxn ang="0">
                  <a:pos x="336" y="498"/>
                </a:cxn>
                <a:cxn ang="0">
                  <a:pos x="506" y="456"/>
                </a:cxn>
                <a:cxn ang="0">
                  <a:pos x="702" y="410"/>
                </a:cxn>
                <a:cxn ang="0">
                  <a:pos x="920" y="360"/>
                </a:cxn>
                <a:cxn ang="0">
                  <a:pos x="1154" y="306"/>
                </a:cxn>
                <a:cxn ang="0">
                  <a:pos x="1402" y="254"/>
                </a:cxn>
                <a:cxn ang="0">
                  <a:pos x="1656" y="202"/>
                </a:cxn>
                <a:cxn ang="0">
                  <a:pos x="1916" y="154"/>
                </a:cxn>
                <a:cxn ang="0">
                  <a:pos x="2174" y="108"/>
                </a:cxn>
                <a:cxn ang="0">
                  <a:pos x="2302" y="88"/>
                </a:cxn>
                <a:cxn ang="0">
                  <a:pos x="2426" y="68"/>
                </a:cxn>
                <a:cxn ang="0">
                  <a:pos x="2550" y="52"/>
                </a:cxn>
                <a:cxn ang="0">
                  <a:pos x="2670" y="36"/>
                </a:cxn>
                <a:cxn ang="0">
                  <a:pos x="2788" y="24"/>
                </a:cxn>
                <a:cxn ang="0">
                  <a:pos x="2900" y="14"/>
                </a:cxn>
                <a:cxn ang="0">
                  <a:pos x="3008" y="6"/>
                </a:cxn>
                <a:cxn ang="0">
                  <a:pos x="3112" y="0"/>
                </a:cxn>
              </a:cxnLst>
              <a:rect l="0" t="0" r="r" b="b"/>
              <a:pathLst>
                <a:path w="3112" h="584">
                  <a:moveTo>
                    <a:pt x="0" y="584"/>
                  </a:moveTo>
                  <a:lnTo>
                    <a:pt x="0" y="584"/>
                  </a:lnTo>
                  <a:lnTo>
                    <a:pt x="90" y="560"/>
                  </a:lnTo>
                  <a:lnTo>
                    <a:pt x="336" y="498"/>
                  </a:lnTo>
                  <a:lnTo>
                    <a:pt x="506" y="456"/>
                  </a:lnTo>
                  <a:lnTo>
                    <a:pt x="702" y="410"/>
                  </a:lnTo>
                  <a:lnTo>
                    <a:pt x="920" y="360"/>
                  </a:lnTo>
                  <a:lnTo>
                    <a:pt x="1154" y="306"/>
                  </a:lnTo>
                  <a:lnTo>
                    <a:pt x="1402" y="254"/>
                  </a:lnTo>
                  <a:lnTo>
                    <a:pt x="1656" y="202"/>
                  </a:lnTo>
                  <a:lnTo>
                    <a:pt x="1916" y="154"/>
                  </a:lnTo>
                  <a:lnTo>
                    <a:pt x="2174" y="108"/>
                  </a:lnTo>
                  <a:lnTo>
                    <a:pt x="2302" y="88"/>
                  </a:lnTo>
                  <a:lnTo>
                    <a:pt x="2426" y="68"/>
                  </a:lnTo>
                  <a:lnTo>
                    <a:pt x="2550" y="52"/>
                  </a:lnTo>
                  <a:lnTo>
                    <a:pt x="2670" y="36"/>
                  </a:lnTo>
                  <a:lnTo>
                    <a:pt x="2788" y="24"/>
                  </a:lnTo>
                  <a:lnTo>
                    <a:pt x="2900" y="14"/>
                  </a:lnTo>
                  <a:lnTo>
                    <a:pt x="3008" y="6"/>
                  </a:lnTo>
                  <a:lnTo>
                    <a:pt x="3112" y="0"/>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useBgFill="1">
          <p:nvSpPr>
            <p:cNvPr id="15" name="Freeform 10"/>
            <p:cNvSpPr>
              <a:spLocks/>
            </p:cNvSpPr>
            <p:nvPr/>
          </p:nvSpPr>
          <p:spPr bwMode="hidden">
            <a:xfrm>
              <a:off x="-3905250" y="4294188"/>
              <a:ext cx="13011150" cy="1892300"/>
            </a:xfrm>
            <a:custGeom>
              <a:avLst/>
              <a:gdLst/>
              <a:ahLst/>
              <a:cxnLst>
                <a:cxn ang="0">
                  <a:pos x="8192" y="512"/>
                </a:cxn>
                <a:cxn ang="0">
                  <a:pos x="8040" y="570"/>
                </a:cxn>
                <a:cxn ang="0">
                  <a:pos x="7878" y="620"/>
                </a:cxn>
                <a:cxn ang="0">
                  <a:pos x="7706" y="666"/>
                </a:cxn>
                <a:cxn ang="0">
                  <a:pos x="7522" y="702"/>
                </a:cxn>
                <a:cxn ang="0">
                  <a:pos x="7322" y="730"/>
                </a:cxn>
                <a:cxn ang="0">
                  <a:pos x="7106" y="750"/>
                </a:cxn>
                <a:cxn ang="0">
                  <a:pos x="6872" y="762"/>
                </a:cxn>
                <a:cxn ang="0">
                  <a:pos x="6618" y="760"/>
                </a:cxn>
                <a:cxn ang="0">
                  <a:pos x="6342" y="750"/>
                </a:cxn>
                <a:cxn ang="0">
                  <a:pos x="6042" y="726"/>
                </a:cxn>
                <a:cxn ang="0">
                  <a:pos x="5716" y="690"/>
                </a:cxn>
                <a:cxn ang="0">
                  <a:pos x="5364" y="642"/>
                </a:cxn>
                <a:cxn ang="0">
                  <a:pos x="4982" y="578"/>
                </a:cxn>
                <a:cxn ang="0">
                  <a:pos x="4568" y="500"/>
                </a:cxn>
                <a:cxn ang="0">
                  <a:pos x="4122" y="406"/>
                </a:cxn>
                <a:cxn ang="0">
                  <a:pos x="3640" y="296"/>
                </a:cxn>
                <a:cxn ang="0">
                  <a:pos x="3396" y="240"/>
                </a:cxn>
                <a:cxn ang="0">
                  <a:pos x="2934" y="148"/>
                </a:cxn>
                <a:cxn ang="0">
                  <a:pos x="2512" y="82"/>
                </a:cxn>
                <a:cxn ang="0">
                  <a:pos x="2126" y="36"/>
                </a:cxn>
                <a:cxn ang="0">
                  <a:pos x="1776" y="10"/>
                </a:cxn>
                <a:cxn ang="0">
                  <a:pos x="1462" y="0"/>
                </a:cxn>
                <a:cxn ang="0">
                  <a:pos x="1182" y="4"/>
                </a:cxn>
                <a:cxn ang="0">
                  <a:pos x="934" y="20"/>
                </a:cxn>
                <a:cxn ang="0">
                  <a:pos x="716" y="44"/>
                </a:cxn>
                <a:cxn ang="0">
                  <a:pos x="530" y="74"/>
                </a:cxn>
                <a:cxn ang="0">
                  <a:pos x="374" y="108"/>
                </a:cxn>
                <a:cxn ang="0">
                  <a:pos x="248" y="144"/>
                </a:cxn>
                <a:cxn ang="0">
                  <a:pos x="148" y="176"/>
                </a:cxn>
                <a:cxn ang="0">
                  <a:pos x="48" y="216"/>
                </a:cxn>
                <a:cxn ang="0">
                  <a:pos x="0" y="240"/>
                </a:cxn>
                <a:cxn ang="0">
                  <a:pos x="8192" y="1192"/>
                </a:cxn>
                <a:cxn ang="0">
                  <a:pos x="8196" y="1186"/>
                </a:cxn>
                <a:cxn ang="0">
                  <a:pos x="8196" y="510"/>
                </a:cxn>
                <a:cxn ang="0">
                  <a:pos x="8192" y="512"/>
                </a:cxn>
              </a:cxnLst>
              <a:rect l="0" t="0" r="r" b="b"/>
              <a:pathLst>
                <a:path w="8196" h="1192">
                  <a:moveTo>
                    <a:pt x="8192" y="512"/>
                  </a:moveTo>
                  <a:lnTo>
                    <a:pt x="8192" y="512"/>
                  </a:lnTo>
                  <a:lnTo>
                    <a:pt x="8116" y="542"/>
                  </a:lnTo>
                  <a:lnTo>
                    <a:pt x="8040" y="570"/>
                  </a:lnTo>
                  <a:lnTo>
                    <a:pt x="7960" y="596"/>
                  </a:lnTo>
                  <a:lnTo>
                    <a:pt x="7878" y="620"/>
                  </a:lnTo>
                  <a:lnTo>
                    <a:pt x="7794" y="644"/>
                  </a:lnTo>
                  <a:lnTo>
                    <a:pt x="7706" y="666"/>
                  </a:lnTo>
                  <a:lnTo>
                    <a:pt x="7616" y="684"/>
                  </a:lnTo>
                  <a:lnTo>
                    <a:pt x="7522" y="702"/>
                  </a:lnTo>
                  <a:lnTo>
                    <a:pt x="7424" y="718"/>
                  </a:lnTo>
                  <a:lnTo>
                    <a:pt x="7322" y="730"/>
                  </a:lnTo>
                  <a:lnTo>
                    <a:pt x="7216" y="742"/>
                  </a:lnTo>
                  <a:lnTo>
                    <a:pt x="7106" y="750"/>
                  </a:lnTo>
                  <a:lnTo>
                    <a:pt x="6992" y="758"/>
                  </a:lnTo>
                  <a:lnTo>
                    <a:pt x="6872" y="762"/>
                  </a:lnTo>
                  <a:lnTo>
                    <a:pt x="6748" y="762"/>
                  </a:lnTo>
                  <a:lnTo>
                    <a:pt x="6618" y="760"/>
                  </a:lnTo>
                  <a:lnTo>
                    <a:pt x="6482" y="756"/>
                  </a:lnTo>
                  <a:lnTo>
                    <a:pt x="6342" y="750"/>
                  </a:lnTo>
                  <a:lnTo>
                    <a:pt x="6196" y="740"/>
                  </a:lnTo>
                  <a:lnTo>
                    <a:pt x="6042" y="726"/>
                  </a:lnTo>
                  <a:lnTo>
                    <a:pt x="5882" y="710"/>
                  </a:lnTo>
                  <a:lnTo>
                    <a:pt x="5716" y="690"/>
                  </a:lnTo>
                  <a:lnTo>
                    <a:pt x="5544" y="668"/>
                  </a:lnTo>
                  <a:lnTo>
                    <a:pt x="5364" y="642"/>
                  </a:lnTo>
                  <a:lnTo>
                    <a:pt x="5176" y="612"/>
                  </a:lnTo>
                  <a:lnTo>
                    <a:pt x="4982" y="578"/>
                  </a:lnTo>
                  <a:lnTo>
                    <a:pt x="4778" y="540"/>
                  </a:lnTo>
                  <a:lnTo>
                    <a:pt x="4568" y="500"/>
                  </a:lnTo>
                  <a:lnTo>
                    <a:pt x="4348" y="454"/>
                  </a:lnTo>
                  <a:lnTo>
                    <a:pt x="4122" y="406"/>
                  </a:lnTo>
                  <a:lnTo>
                    <a:pt x="3886" y="354"/>
                  </a:lnTo>
                  <a:lnTo>
                    <a:pt x="3640" y="296"/>
                  </a:lnTo>
                  <a:lnTo>
                    <a:pt x="3640" y="296"/>
                  </a:lnTo>
                  <a:lnTo>
                    <a:pt x="3396" y="240"/>
                  </a:lnTo>
                  <a:lnTo>
                    <a:pt x="3160" y="192"/>
                  </a:lnTo>
                  <a:lnTo>
                    <a:pt x="2934" y="148"/>
                  </a:lnTo>
                  <a:lnTo>
                    <a:pt x="2718" y="112"/>
                  </a:lnTo>
                  <a:lnTo>
                    <a:pt x="2512" y="82"/>
                  </a:lnTo>
                  <a:lnTo>
                    <a:pt x="2314" y="56"/>
                  </a:lnTo>
                  <a:lnTo>
                    <a:pt x="2126" y="36"/>
                  </a:lnTo>
                  <a:lnTo>
                    <a:pt x="1948" y="20"/>
                  </a:lnTo>
                  <a:lnTo>
                    <a:pt x="1776" y="10"/>
                  </a:lnTo>
                  <a:lnTo>
                    <a:pt x="1616" y="2"/>
                  </a:lnTo>
                  <a:lnTo>
                    <a:pt x="1462" y="0"/>
                  </a:lnTo>
                  <a:lnTo>
                    <a:pt x="1318" y="0"/>
                  </a:lnTo>
                  <a:lnTo>
                    <a:pt x="1182" y="4"/>
                  </a:lnTo>
                  <a:lnTo>
                    <a:pt x="1054" y="10"/>
                  </a:lnTo>
                  <a:lnTo>
                    <a:pt x="934" y="20"/>
                  </a:lnTo>
                  <a:lnTo>
                    <a:pt x="822" y="30"/>
                  </a:lnTo>
                  <a:lnTo>
                    <a:pt x="716" y="44"/>
                  </a:lnTo>
                  <a:lnTo>
                    <a:pt x="620" y="58"/>
                  </a:lnTo>
                  <a:lnTo>
                    <a:pt x="530" y="74"/>
                  </a:lnTo>
                  <a:lnTo>
                    <a:pt x="450" y="92"/>
                  </a:lnTo>
                  <a:lnTo>
                    <a:pt x="374" y="108"/>
                  </a:lnTo>
                  <a:lnTo>
                    <a:pt x="308" y="126"/>
                  </a:lnTo>
                  <a:lnTo>
                    <a:pt x="248" y="144"/>
                  </a:lnTo>
                  <a:lnTo>
                    <a:pt x="194" y="160"/>
                  </a:lnTo>
                  <a:lnTo>
                    <a:pt x="148" y="176"/>
                  </a:lnTo>
                  <a:lnTo>
                    <a:pt x="108" y="192"/>
                  </a:lnTo>
                  <a:lnTo>
                    <a:pt x="48" y="216"/>
                  </a:lnTo>
                  <a:lnTo>
                    <a:pt x="12" y="234"/>
                  </a:lnTo>
                  <a:lnTo>
                    <a:pt x="0" y="240"/>
                  </a:lnTo>
                  <a:lnTo>
                    <a:pt x="0" y="1192"/>
                  </a:lnTo>
                  <a:lnTo>
                    <a:pt x="8192" y="1192"/>
                  </a:lnTo>
                  <a:lnTo>
                    <a:pt x="8192" y="1192"/>
                  </a:lnTo>
                  <a:lnTo>
                    <a:pt x="8196" y="1186"/>
                  </a:lnTo>
                  <a:lnTo>
                    <a:pt x="8196" y="1186"/>
                  </a:lnTo>
                  <a:lnTo>
                    <a:pt x="8196" y="510"/>
                  </a:lnTo>
                  <a:lnTo>
                    <a:pt x="8196" y="510"/>
                  </a:lnTo>
                  <a:lnTo>
                    <a:pt x="8192" y="512"/>
                  </a:lnTo>
                  <a:lnTo>
                    <a:pt x="8192" y="512"/>
                  </a:lnTo>
                  <a:close/>
                </a:path>
              </a:pathLst>
            </a:custGeom>
            <a:ln w="9525">
              <a:noFill/>
              <a:round/>
              <a:headEnd/>
              <a:tailEnd/>
            </a:ln>
          </p:spPr>
          <p:txBody>
            <a:bodyPr vert="horz" wrap="square" lIns="91440" tIns="45720" rIns="91440" bIns="45720" numCol="1" anchor="t" anchorCtr="0" compatLnSpc="1">
              <a:prstTxWarp prst="textNoShape">
                <a:avLst/>
              </a:prstTxWarp>
            </a:bodyPr>
            <a:lstStyle/>
            <a:p>
              <a:endParaRPr lang="en-US"/>
            </a:p>
          </p:txBody>
        </p:sp>
      </p:grpSp>
      <p:sp>
        <p:nvSpPr>
          <p:cNvPr id="2" name="Title 1"/>
          <p:cNvSpPr>
            <a:spLocks noGrp="1"/>
          </p:cNvSpPr>
          <p:nvPr>
            <p:ph type="ctrTitle"/>
          </p:nvPr>
        </p:nvSpPr>
        <p:spPr>
          <a:xfrm>
            <a:off x="685800" y="1600200"/>
            <a:ext cx="7772400" cy="1780108"/>
          </a:xfrm>
        </p:spPr>
        <p:txBody>
          <a:bodyPr anchor="b">
            <a:normAutofit/>
          </a:bodyPr>
          <a:lstStyle>
            <a:lvl1pPr>
              <a:defRPr sz="4400">
                <a:solidFill>
                  <a:srgbClr val="FFFFFF"/>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371600" y="3556001"/>
            <a:ext cx="6400800" cy="1473200"/>
          </a:xfrm>
        </p:spPr>
        <p:txBody>
          <a:bodyPr>
            <a:normAutofit/>
          </a:bodyPr>
          <a:lstStyle>
            <a:lvl1pPr marL="0" indent="0" algn="ctr">
              <a:buNone/>
              <a:defRPr sz="2000">
                <a:solidFill>
                  <a:srgbClr val="FFFFFF"/>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78C94309-4D9C-444C-BE98-0C7CD86847FE}" type="datetimeFigureOut">
              <a:rPr lang="en-IN" smtClean="0"/>
              <a:pPr/>
              <a:t>18-06-2020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06F22346-9EC5-4E26-8089-BDF1B385C78A}" type="slidenum">
              <a:rPr lang="en-IN" smtClean="0"/>
              <a:pPr/>
              <a:t>‹#›</a:t>
            </a:fld>
            <a:endParaRPr lang="en-IN"/>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78C94309-4D9C-444C-BE98-0C7CD86847FE}" type="datetimeFigureOut">
              <a:rPr lang="en-IN" smtClean="0"/>
              <a:pPr/>
              <a:t>18-06-2020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06F22346-9EC5-4E26-8089-BDF1B385C78A}" type="slidenum">
              <a:rPr lang="en-IN" smtClean="0"/>
              <a:pPr/>
              <a:t>‹#›</a:t>
            </a:fld>
            <a:endParaRPr lang="en-IN"/>
          </a:p>
        </p:txBody>
      </p:sp>
      <p:sp>
        <p:nvSpPr>
          <p:cNvPr id="7" name="Title 6"/>
          <p:cNvSpPr>
            <a:spLocks noGrp="1"/>
          </p:cNvSpPr>
          <p:nvPr>
            <p:ph type="title"/>
          </p:nvPr>
        </p:nvSpPr>
        <p:spPr/>
        <p:txBody>
          <a:bodyPr/>
          <a:lstStyle/>
          <a:p>
            <a:r>
              <a:rPr lang="en-US" smtClean="0"/>
              <a:t>Click to edit Master title style</a:t>
            </a:r>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14" name="Rounded Rectangle 13"/>
          <p:cNvSpPr/>
          <p:nvPr/>
        </p:nvSpPr>
        <p:spPr>
          <a:xfrm>
            <a:off x="228600" y="228600"/>
            <a:ext cx="8695944" cy="4736592"/>
          </a:xfrm>
          <a:prstGeom prst="roundRect">
            <a:avLst>
              <a:gd name="adj" fmla="val 1272"/>
            </a:avLst>
          </a:prstGeom>
          <a:gradFill>
            <a:gsLst>
              <a:gs pos="0">
                <a:schemeClr val="accent1">
                  <a:lumMod val="75000"/>
                </a:schemeClr>
              </a:gs>
              <a:gs pos="100000">
                <a:schemeClr val="accent1">
                  <a:lumMod val="60000"/>
                  <a:lumOff val="40000"/>
                </a:schemeClr>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Freeform 14"/>
          <p:cNvSpPr>
            <a:spLocks/>
          </p:cNvSpPr>
          <p:nvPr/>
        </p:nvSpPr>
        <p:spPr bwMode="hidden">
          <a:xfrm>
            <a:off x="6047438" y="4203592"/>
            <a:ext cx="2876429" cy="714026"/>
          </a:xfrm>
          <a:custGeom>
            <a:avLst/>
            <a:gdLst/>
            <a:ahLst/>
            <a:cxnLst>
              <a:cxn ang="0">
                <a:pos x="2700" y="0"/>
              </a:cxn>
              <a:cxn ang="0">
                <a:pos x="2700" y="0"/>
              </a:cxn>
              <a:cxn ang="0">
                <a:pos x="2586" y="18"/>
              </a:cxn>
              <a:cxn ang="0">
                <a:pos x="2470" y="38"/>
              </a:cxn>
              <a:cxn ang="0">
                <a:pos x="2352" y="60"/>
              </a:cxn>
              <a:cxn ang="0">
                <a:pos x="2230" y="82"/>
              </a:cxn>
              <a:cxn ang="0">
                <a:pos x="2106" y="108"/>
              </a:cxn>
              <a:cxn ang="0">
                <a:pos x="1978" y="134"/>
              </a:cxn>
              <a:cxn ang="0">
                <a:pos x="1848" y="164"/>
              </a:cxn>
              <a:cxn ang="0">
                <a:pos x="1714" y="194"/>
              </a:cxn>
              <a:cxn ang="0">
                <a:pos x="1714" y="194"/>
              </a:cxn>
              <a:cxn ang="0">
                <a:pos x="1472" y="252"/>
              </a:cxn>
              <a:cxn ang="0">
                <a:pos x="1236" y="304"/>
              </a:cxn>
              <a:cxn ang="0">
                <a:pos x="1010" y="352"/>
              </a:cxn>
              <a:cxn ang="0">
                <a:pos x="792" y="398"/>
              </a:cxn>
              <a:cxn ang="0">
                <a:pos x="584" y="438"/>
              </a:cxn>
              <a:cxn ang="0">
                <a:pos x="382" y="474"/>
              </a:cxn>
              <a:cxn ang="0">
                <a:pos x="188" y="508"/>
              </a:cxn>
              <a:cxn ang="0">
                <a:pos x="0" y="538"/>
              </a:cxn>
              <a:cxn ang="0">
                <a:pos x="0" y="538"/>
              </a:cxn>
              <a:cxn ang="0">
                <a:pos x="130" y="556"/>
              </a:cxn>
              <a:cxn ang="0">
                <a:pos x="254" y="572"/>
              </a:cxn>
              <a:cxn ang="0">
                <a:pos x="374" y="586"/>
              </a:cxn>
              <a:cxn ang="0">
                <a:pos x="492" y="598"/>
              </a:cxn>
              <a:cxn ang="0">
                <a:pos x="606" y="610"/>
              </a:cxn>
              <a:cxn ang="0">
                <a:pos x="716" y="618"/>
              </a:cxn>
              <a:cxn ang="0">
                <a:pos x="822" y="626"/>
              </a:cxn>
              <a:cxn ang="0">
                <a:pos x="926" y="632"/>
              </a:cxn>
              <a:cxn ang="0">
                <a:pos x="1028" y="636"/>
              </a:cxn>
              <a:cxn ang="0">
                <a:pos x="1126" y="638"/>
              </a:cxn>
              <a:cxn ang="0">
                <a:pos x="1220" y="640"/>
              </a:cxn>
              <a:cxn ang="0">
                <a:pos x="1312" y="640"/>
              </a:cxn>
              <a:cxn ang="0">
                <a:pos x="1402" y="638"/>
              </a:cxn>
              <a:cxn ang="0">
                <a:pos x="1490" y="636"/>
              </a:cxn>
              <a:cxn ang="0">
                <a:pos x="1574" y="632"/>
              </a:cxn>
              <a:cxn ang="0">
                <a:pos x="1656" y="626"/>
              </a:cxn>
              <a:cxn ang="0">
                <a:pos x="1734" y="620"/>
              </a:cxn>
              <a:cxn ang="0">
                <a:pos x="1812" y="612"/>
              </a:cxn>
              <a:cxn ang="0">
                <a:pos x="1886" y="602"/>
              </a:cxn>
              <a:cxn ang="0">
                <a:pos x="1960" y="592"/>
              </a:cxn>
              <a:cxn ang="0">
                <a:pos x="2030" y="580"/>
              </a:cxn>
              <a:cxn ang="0">
                <a:pos x="2100" y="568"/>
              </a:cxn>
              <a:cxn ang="0">
                <a:pos x="2166" y="554"/>
              </a:cxn>
              <a:cxn ang="0">
                <a:pos x="2232" y="540"/>
              </a:cxn>
              <a:cxn ang="0">
                <a:pos x="2296" y="524"/>
              </a:cxn>
              <a:cxn ang="0">
                <a:pos x="2358" y="508"/>
              </a:cxn>
              <a:cxn ang="0">
                <a:pos x="2418" y="490"/>
              </a:cxn>
              <a:cxn ang="0">
                <a:pos x="2478" y="472"/>
              </a:cxn>
              <a:cxn ang="0">
                <a:pos x="2592" y="432"/>
              </a:cxn>
              <a:cxn ang="0">
                <a:pos x="2702" y="390"/>
              </a:cxn>
              <a:cxn ang="0">
                <a:pos x="2702" y="390"/>
              </a:cxn>
              <a:cxn ang="0">
                <a:pos x="2706" y="388"/>
              </a:cxn>
              <a:cxn ang="0">
                <a:pos x="2706" y="388"/>
              </a:cxn>
              <a:cxn ang="0">
                <a:pos x="2706" y="0"/>
              </a:cxn>
              <a:cxn ang="0">
                <a:pos x="2706" y="0"/>
              </a:cxn>
              <a:cxn ang="0">
                <a:pos x="2700" y="0"/>
              </a:cxn>
              <a:cxn ang="0">
                <a:pos x="2700" y="0"/>
              </a:cxn>
            </a:cxnLst>
            <a:rect l="0" t="0" r="r" b="b"/>
            <a:pathLst>
              <a:path w="2706" h="640">
                <a:moveTo>
                  <a:pt x="2700" y="0"/>
                </a:moveTo>
                <a:lnTo>
                  <a:pt x="2700" y="0"/>
                </a:lnTo>
                <a:lnTo>
                  <a:pt x="2586" y="18"/>
                </a:lnTo>
                <a:lnTo>
                  <a:pt x="2470" y="38"/>
                </a:lnTo>
                <a:lnTo>
                  <a:pt x="2352" y="60"/>
                </a:lnTo>
                <a:lnTo>
                  <a:pt x="2230" y="82"/>
                </a:lnTo>
                <a:lnTo>
                  <a:pt x="2106" y="108"/>
                </a:lnTo>
                <a:lnTo>
                  <a:pt x="1978" y="134"/>
                </a:lnTo>
                <a:lnTo>
                  <a:pt x="1848" y="164"/>
                </a:lnTo>
                <a:lnTo>
                  <a:pt x="1714" y="194"/>
                </a:lnTo>
                <a:lnTo>
                  <a:pt x="1714" y="194"/>
                </a:lnTo>
                <a:lnTo>
                  <a:pt x="1472" y="252"/>
                </a:lnTo>
                <a:lnTo>
                  <a:pt x="1236" y="304"/>
                </a:lnTo>
                <a:lnTo>
                  <a:pt x="1010" y="352"/>
                </a:lnTo>
                <a:lnTo>
                  <a:pt x="792" y="398"/>
                </a:lnTo>
                <a:lnTo>
                  <a:pt x="584" y="438"/>
                </a:lnTo>
                <a:lnTo>
                  <a:pt x="382" y="474"/>
                </a:lnTo>
                <a:lnTo>
                  <a:pt x="188" y="508"/>
                </a:lnTo>
                <a:lnTo>
                  <a:pt x="0" y="538"/>
                </a:lnTo>
                <a:lnTo>
                  <a:pt x="0" y="538"/>
                </a:lnTo>
                <a:lnTo>
                  <a:pt x="130" y="556"/>
                </a:lnTo>
                <a:lnTo>
                  <a:pt x="254" y="572"/>
                </a:lnTo>
                <a:lnTo>
                  <a:pt x="374" y="586"/>
                </a:lnTo>
                <a:lnTo>
                  <a:pt x="492" y="598"/>
                </a:lnTo>
                <a:lnTo>
                  <a:pt x="606" y="610"/>
                </a:lnTo>
                <a:lnTo>
                  <a:pt x="716" y="618"/>
                </a:lnTo>
                <a:lnTo>
                  <a:pt x="822" y="626"/>
                </a:lnTo>
                <a:lnTo>
                  <a:pt x="926" y="632"/>
                </a:lnTo>
                <a:lnTo>
                  <a:pt x="1028" y="636"/>
                </a:lnTo>
                <a:lnTo>
                  <a:pt x="1126" y="638"/>
                </a:lnTo>
                <a:lnTo>
                  <a:pt x="1220" y="640"/>
                </a:lnTo>
                <a:lnTo>
                  <a:pt x="1312" y="640"/>
                </a:lnTo>
                <a:lnTo>
                  <a:pt x="1402" y="638"/>
                </a:lnTo>
                <a:lnTo>
                  <a:pt x="1490" y="636"/>
                </a:lnTo>
                <a:lnTo>
                  <a:pt x="1574" y="632"/>
                </a:lnTo>
                <a:lnTo>
                  <a:pt x="1656" y="626"/>
                </a:lnTo>
                <a:lnTo>
                  <a:pt x="1734" y="620"/>
                </a:lnTo>
                <a:lnTo>
                  <a:pt x="1812" y="612"/>
                </a:lnTo>
                <a:lnTo>
                  <a:pt x="1886" y="602"/>
                </a:lnTo>
                <a:lnTo>
                  <a:pt x="1960" y="592"/>
                </a:lnTo>
                <a:lnTo>
                  <a:pt x="2030" y="580"/>
                </a:lnTo>
                <a:lnTo>
                  <a:pt x="2100" y="568"/>
                </a:lnTo>
                <a:lnTo>
                  <a:pt x="2166" y="554"/>
                </a:lnTo>
                <a:lnTo>
                  <a:pt x="2232" y="540"/>
                </a:lnTo>
                <a:lnTo>
                  <a:pt x="2296" y="524"/>
                </a:lnTo>
                <a:lnTo>
                  <a:pt x="2358" y="508"/>
                </a:lnTo>
                <a:lnTo>
                  <a:pt x="2418" y="490"/>
                </a:lnTo>
                <a:lnTo>
                  <a:pt x="2478" y="472"/>
                </a:lnTo>
                <a:lnTo>
                  <a:pt x="2592" y="432"/>
                </a:lnTo>
                <a:lnTo>
                  <a:pt x="2702" y="390"/>
                </a:lnTo>
                <a:lnTo>
                  <a:pt x="2702" y="390"/>
                </a:lnTo>
                <a:lnTo>
                  <a:pt x="2706" y="388"/>
                </a:lnTo>
                <a:lnTo>
                  <a:pt x="2706" y="388"/>
                </a:lnTo>
                <a:lnTo>
                  <a:pt x="2706" y="0"/>
                </a:lnTo>
                <a:lnTo>
                  <a:pt x="2706" y="0"/>
                </a:lnTo>
                <a:lnTo>
                  <a:pt x="2700" y="0"/>
                </a:lnTo>
                <a:lnTo>
                  <a:pt x="2700" y="0"/>
                </a:lnTo>
                <a:close/>
              </a:path>
            </a:pathLst>
          </a:custGeom>
          <a:solidFill>
            <a:schemeClr val="bg2">
              <a:alpha val="29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10" name="Freeform 18"/>
          <p:cNvSpPr>
            <a:spLocks/>
          </p:cNvSpPr>
          <p:nvPr/>
        </p:nvSpPr>
        <p:spPr bwMode="hidden">
          <a:xfrm>
            <a:off x="2619320" y="4075290"/>
            <a:ext cx="5544515" cy="850138"/>
          </a:xfrm>
          <a:custGeom>
            <a:avLst/>
            <a:gdLst/>
            <a:ahLst/>
            <a:cxnLst>
              <a:cxn ang="0">
                <a:pos x="5216" y="714"/>
              </a:cxn>
              <a:cxn ang="0">
                <a:pos x="4984" y="686"/>
              </a:cxn>
              <a:cxn ang="0">
                <a:pos x="4478" y="610"/>
              </a:cxn>
              <a:cxn ang="0">
                <a:pos x="3914" y="508"/>
              </a:cxn>
              <a:cxn ang="0">
                <a:pos x="3286" y="374"/>
              </a:cxn>
              <a:cxn ang="0">
                <a:pos x="2946" y="296"/>
              </a:cxn>
              <a:cxn ang="0">
                <a:pos x="2682" y="236"/>
              </a:cxn>
              <a:cxn ang="0">
                <a:pos x="2430" y="184"/>
              </a:cxn>
              <a:cxn ang="0">
                <a:pos x="2190" y="140"/>
              </a:cxn>
              <a:cxn ang="0">
                <a:pos x="1960" y="102"/>
              </a:cxn>
              <a:cxn ang="0">
                <a:pos x="1740" y="72"/>
              </a:cxn>
              <a:cxn ang="0">
                <a:pos x="1334" y="28"/>
              </a:cxn>
              <a:cxn ang="0">
                <a:pos x="970" y="4"/>
              </a:cxn>
              <a:cxn ang="0">
                <a:pos x="644" y="0"/>
              </a:cxn>
              <a:cxn ang="0">
                <a:pos x="358" y="10"/>
              </a:cxn>
              <a:cxn ang="0">
                <a:pos x="110" y="32"/>
              </a:cxn>
              <a:cxn ang="0">
                <a:pos x="0" y="48"/>
              </a:cxn>
              <a:cxn ang="0">
                <a:pos x="314" y="86"/>
              </a:cxn>
              <a:cxn ang="0">
                <a:pos x="652" y="140"/>
              </a:cxn>
              <a:cxn ang="0">
                <a:pos x="1014" y="210"/>
              </a:cxn>
              <a:cxn ang="0">
                <a:pos x="1402" y="296"/>
              </a:cxn>
              <a:cxn ang="0">
                <a:pos x="1756" y="378"/>
              </a:cxn>
              <a:cxn ang="0">
                <a:pos x="2408" y="516"/>
              </a:cxn>
              <a:cxn ang="0">
                <a:pos x="2708" y="572"/>
              </a:cxn>
              <a:cxn ang="0">
                <a:pos x="2992" y="620"/>
              </a:cxn>
              <a:cxn ang="0">
                <a:pos x="3260" y="662"/>
              </a:cxn>
              <a:cxn ang="0">
                <a:pos x="3512" y="694"/>
              </a:cxn>
              <a:cxn ang="0">
                <a:pos x="3750" y="722"/>
              </a:cxn>
              <a:cxn ang="0">
                <a:pos x="3974" y="740"/>
              </a:cxn>
              <a:cxn ang="0">
                <a:pos x="4184" y="754"/>
              </a:cxn>
              <a:cxn ang="0">
                <a:pos x="4384" y="762"/>
              </a:cxn>
              <a:cxn ang="0">
                <a:pos x="4570" y="762"/>
              </a:cxn>
              <a:cxn ang="0">
                <a:pos x="4746" y="758"/>
              </a:cxn>
              <a:cxn ang="0">
                <a:pos x="4912" y="748"/>
              </a:cxn>
              <a:cxn ang="0">
                <a:pos x="5068" y="732"/>
              </a:cxn>
              <a:cxn ang="0">
                <a:pos x="5216" y="714"/>
              </a:cxn>
            </a:cxnLst>
            <a:rect l="0" t="0" r="r" b="b"/>
            <a:pathLst>
              <a:path w="5216" h="762">
                <a:moveTo>
                  <a:pt x="5216" y="714"/>
                </a:moveTo>
                <a:lnTo>
                  <a:pt x="5216" y="714"/>
                </a:lnTo>
                <a:lnTo>
                  <a:pt x="5102" y="700"/>
                </a:lnTo>
                <a:lnTo>
                  <a:pt x="4984" y="686"/>
                </a:lnTo>
                <a:lnTo>
                  <a:pt x="4738" y="652"/>
                </a:lnTo>
                <a:lnTo>
                  <a:pt x="4478" y="610"/>
                </a:lnTo>
                <a:lnTo>
                  <a:pt x="4204" y="564"/>
                </a:lnTo>
                <a:lnTo>
                  <a:pt x="3914" y="508"/>
                </a:lnTo>
                <a:lnTo>
                  <a:pt x="3608" y="446"/>
                </a:lnTo>
                <a:lnTo>
                  <a:pt x="3286" y="374"/>
                </a:lnTo>
                <a:lnTo>
                  <a:pt x="2946" y="296"/>
                </a:lnTo>
                <a:lnTo>
                  <a:pt x="2946" y="296"/>
                </a:lnTo>
                <a:lnTo>
                  <a:pt x="2812" y="266"/>
                </a:lnTo>
                <a:lnTo>
                  <a:pt x="2682" y="236"/>
                </a:lnTo>
                <a:lnTo>
                  <a:pt x="2556" y="210"/>
                </a:lnTo>
                <a:lnTo>
                  <a:pt x="2430" y="184"/>
                </a:lnTo>
                <a:lnTo>
                  <a:pt x="2308" y="162"/>
                </a:lnTo>
                <a:lnTo>
                  <a:pt x="2190" y="140"/>
                </a:lnTo>
                <a:lnTo>
                  <a:pt x="2074" y="120"/>
                </a:lnTo>
                <a:lnTo>
                  <a:pt x="1960" y="102"/>
                </a:lnTo>
                <a:lnTo>
                  <a:pt x="1850" y="86"/>
                </a:lnTo>
                <a:lnTo>
                  <a:pt x="1740" y="72"/>
                </a:lnTo>
                <a:lnTo>
                  <a:pt x="1532" y="46"/>
                </a:lnTo>
                <a:lnTo>
                  <a:pt x="1334" y="28"/>
                </a:lnTo>
                <a:lnTo>
                  <a:pt x="1148" y="14"/>
                </a:lnTo>
                <a:lnTo>
                  <a:pt x="970" y="4"/>
                </a:lnTo>
                <a:lnTo>
                  <a:pt x="802" y="0"/>
                </a:lnTo>
                <a:lnTo>
                  <a:pt x="644" y="0"/>
                </a:lnTo>
                <a:lnTo>
                  <a:pt x="496" y="4"/>
                </a:lnTo>
                <a:lnTo>
                  <a:pt x="358" y="10"/>
                </a:lnTo>
                <a:lnTo>
                  <a:pt x="230" y="20"/>
                </a:lnTo>
                <a:lnTo>
                  <a:pt x="110" y="32"/>
                </a:lnTo>
                <a:lnTo>
                  <a:pt x="0" y="48"/>
                </a:lnTo>
                <a:lnTo>
                  <a:pt x="0" y="48"/>
                </a:lnTo>
                <a:lnTo>
                  <a:pt x="154" y="66"/>
                </a:lnTo>
                <a:lnTo>
                  <a:pt x="314" y="86"/>
                </a:lnTo>
                <a:lnTo>
                  <a:pt x="480" y="112"/>
                </a:lnTo>
                <a:lnTo>
                  <a:pt x="652" y="140"/>
                </a:lnTo>
                <a:lnTo>
                  <a:pt x="830" y="174"/>
                </a:lnTo>
                <a:lnTo>
                  <a:pt x="1014" y="210"/>
                </a:lnTo>
                <a:lnTo>
                  <a:pt x="1206" y="250"/>
                </a:lnTo>
                <a:lnTo>
                  <a:pt x="1402" y="296"/>
                </a:lnTo>
                <a:lnTo>
                  <a:pt x="1402" y="296"/>
                </a:lnTo>
                <a:lnTo>
                  <a:pt x="1756" y="378"/>
                </a:lnTo>
                <a:lnTo>
                  <a:pt x="2092" y="450"/>
                </a:lnTo>
                <a:lnTo>
                  <a:pt x="2408" y="516"/>
                </a:lnTo>
                <a:lnTo>
                  <a:pt x="2562" y="544"/>
                </a:lnTo>
                <a:lnTo>
                  <a:pt x="2708" y="572"/>
                </a:lnTo>
                <a:lnTo>
                  <a:pt x="2852" y="598"/>
                </a:lnTo>
                <a:lnTo>
                  <a:pt x="2992" y="620"/>
                </a:lnTo>
                <a:lnTo>
                  <a:pt x="3128" y="642"/>
                </a:lnTo>
                <a:lnTo>
                  <a:pt x="3260" y="662"/>
                </a:lnTo>
                <a:lnTo>
                  <a:pt x="3388" y="678"/>
                </a:lnTo>
                <a:lnTo>
                  <a:pt x="3512" y="694"/>
                </a:lnTo>
                <a:lnTo>
                  <a:pt x="3632" y="708"/>
                </a:lnTo>
                <a:lnTo>
                  <a:pt x="3750" y="722"/>
                </a:lnTo>
                <a:lnTo>
                  <a:pt x="3864" y="732"/>
                </a:lnTo>
                <a:lnTo>
                  <a:pt x="3974" y="740"/>
                </a:lnTo>
                <a:lnTo>
                  <a:pt x="4080" y="748"/>
                </a:lnTo>
                <a:lnTo>
                  <a:pt x="4184" y="754"/>
                </a:lnTo>
                <a:lnTo>
                  <a:pt x="4286" y="758"/>
                </a:lnTo>
                <a:lnTo>
                  <a:pt x="4384" y="762"/>
                </a:lnTo>
                <a:lnTo>
                  <a:pt x="4478" y="762"/>
                </a:lnTo>
                <a:lnTo>
                  <a:pt x="4570" y="762"/>
                </a:lnTo>
                <a:lnTo>
                  <a:pt x="4660" y="760"/>
                </a:lnTo>
                <a:lnTo>
                  <a:pt x="4746" y="758"/>
                </a:lnTo>
                <a:lnTo>
                  <a:pt x="4830" y="754"/>
                </a:lnTo>
                <a:lnTo>
                  <a:pt x="4912" y="748"/>
                </a:lnTo>
                <a:lnTo>
                  <a:pt x="4992" y="740"/>
                </a:lnTo>
                <a:lnTo>
                  <a:pt x="5068" y="732"/>
                </a:lnTo>
                <a:lnTo>
                  <a:pt x="5144" y="724"/>
                </a:lnTo>
                <a:lnTo>
                  <a:pt x="5216" y="714"/>
                </a:lnTo>
                <a:lnTo>
                  <a:pt x="5216" y="714"/>
                </a:lnTo>
                <a:close/>
              </a:path>
            </a:pathLst>
          </a:custGeom>
          <a:solidFill>
            <a:schemeClr val="bg2">
              <a:alpha val="40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11" name="Freeform 22"/>
          <p:cNvSpPr>
            <a:spLocks/>
          </p:cNvSpPr>
          <p:nvPr/>
        </p:nvSpPr>
        <p:spPr bwMode="hidden">
          <a:xfrm>
            <a:off x="2828728" y="4087562"/>
            <a:ext cx="5467980" cy="774272"/>
          </a:xfrm>
          <a:custGeom>
            <a:avLst/>
            <a:gdLst/>
            <a:ahLst/>
            <a:cxnLst>
              <a:cxn ang="0">
                <a:pos x="0" y="70"/>
              </a:cxn>
              <a:cxn ang="0">
                <a:pos x="0" y="70"/>
              </a:cxn>
              <a:cxn ang="0">
                <a:pos x="18" y="66"/>
              </a:cxn>
              <a:cxn ang="0">
                <a:pos x="72" y="56"/>
              </a:cxn>
              <a:cxn ang="0">
                <a:pos x="164" y="42"/>
              </a:cxn>
              <a:cxn ang="0">
                <a:pos x="224" y="34"/>
              </a:cxn>
              <a:cxn ang="0">
                <a:pos x="294" y="26"/>
              </a:cxn>
              <a:cxn ang="0">
                <a:pos x="372" y="20"/>
              </a:cxn>
              <a:cxn ang="0">
                <a:pos x="462" y="14"/>
              </a:cxn>
              <a:cxn ang="0">
                <a:pos x="560" y="8"/>
              </a:cxn>
              <a:cxn ang="0">
                <a:pos x="670" y="4"/>
              </a:cxn>
              <a:cxn ang="0">
                <a:pos x="790" y="2"/>
              </a:cxn>
              <a:cxn ang="0">
                <a:pos x="920" y="0"/>
              </a:cxn>
              <a:cxn ang="0">
                <a:pos x="1060" y="2"/>
              </a:cxn>
              <a:cxn ang="0">
                <a:pos x="1210" y="6"/>
              </a:cxn>
              <a:cxn ang="0">
                <a:pos x="1372" y="14"/>
              </a:cxn>
              <a:cxn ang="0">
                <a:pos x="1544" y="24"/>
              </a:cxn>
              <a:cxn ang="0">
                <a:pos x="1726" y="40"/>
              </a:cxn>
              <a:cxn ang="0">
                <a:pos x="1920" y="58"/>
              </a:cxn>
              <a:cxn ang="0">
                <a:pos x="2126" y="80"/>
              </a:cxn>
              <a:cxn ang="0">
                <a:pos x="2342" y="106"/>
              </a:cxn>
              <a:cxn ang="0">
                <a:pos x="2570" y="138"/>
              </a:cxn>
              <a:cxn ang="0">
                <a:pos x="2808" y="174"/>
              </a:cxn>
              <a:cxn ang="0">
                <a:pos x="3058" y="216"/>
              </a:cxn>
              <a:cxn ang="0">
                <a:pos x="3320" y="266"/>
              </a:cxn>
              <a:cxn ang="0">
                <a:pos x="3594" y="320"/>
              </a:cxn>
              <a:cxn ang="0">
                <a:pos x="3880" y="380"/>
              </a:cxn>
              <a:cxn ang="0">
                <a:pos x="4178" y="448"/>
              </a:cxn>
              <a:cxn ang="0">
                <a:pos x="4488" y="522"/>
              </a:cxn>
              <a:cxn ang="0">
                <a:pos x="4810" y="604"/>
              </a:cxn>
              <a:cxn ang="0">
                <a:pos x="5144" y="694"/>
              </a:cxn>
            </a:cxnLst>
            <a:rect l="0" t="0" r="r" b="b"/>
            <a:pathLst>
              <a:path w="5144" h="694">
                <a:moveTo>
                  <a:pt x="0" y="70"/>
                </a:moveTo>
                <a:lnTo>
                  <a:pt x="0" y="70"/>
                </a:lnTo>
                <a:lnTo>
                  <a:pt x="18" y="66"/>
                </a:lnTo>
                <a:lnTo>
                  <a:pt x="72" y="56"/>
                </a:lnTo>
                <a:lnTo>
                  <a:pt x="164" y="42"/>
                </a:lnTo>
                <a:lnTo>
                  <a:pt x="224" y="34"/>
                </a:lnTo>
                <a:lnTo>
                  <a:pt x="294" y="26"/>
                </a:lnTo>
                <a:lnTo>
                  <a:pt x="372" y="20"/>
                </a:lnTo>
                <a:lnTo>
                  <a:pt x="462" y="14"/>
                </a:lnTo>
                <a:lnTo>
                  <a:pt x="560" y="8"/>
                </a:lnTo>
                <a:lnTo>
                  <a:pt x="670" y="4"/>
                </a:lnTo>
                <a:lnTo>
                  <a:pt x="790" y="2"/>
                </a:lnTo>
                <a:lnTo>
                  <a:pt x="920" y="0"/>
                </a:lnTo>
                <a:lnTo>
                  <a:pt x="1060" y="2"/>
                </a:lnTo>
                <a:lnTo>
                  <a:pt x="1210" y="6"/>
                </a:lnTo>
                <a:lnTo>
                  <a:pt x="1372" y="14"/>
                </a:lnTo>
                <a:lnTo>
                  <a:pt x="1544" y="24"/>
                </a:lnTo>
                <a:lnTo>
                  <a:pt x="1726" y="40"/>
                </a:lnTo>
                <a:lnTo>
                  <a:pt x="1920" y="58"/>
                </a:lnTo>
                <a:lnTo>
                  <a:pt x="2126" y="80"/>
                </a:lnTo>
                <a:lnTo>
                  <a:pt x="2342" y="106"/>
                </a:lnTo>
                <a:lnTo>
                  <a:pt x="2570" y="138"/>
                </a:lnTo>
                <a:lnTo>
                  <a:pt x="2808" y="174"/>
                </a:lnTo>
                <a:lnTo>
                  <a:pt x="3058" y="216"/>
                </a:lnTo>
                <a:lnTo>
                  <a:pt x="3320" y="266"/>
                </a:lnTo>
                <a:lnTo>
                  <a:pt x="3594" y="320"/>
                </a:lnTo>
                <a:lnTo>
                  <a:pt x="3880" y="380"/>
                </a:lnTo>
                <a:lnTo>
                  <a:pt x="4178" y="448"/>
                </a:lnTo>
                <a:lnTo>
                  <a:pt x="4488" y="522"/>
                </a:lnTo>
                <a:lnTo>
                  <a:pt x="4810" y="604"/>
                </a:lnTo>
                <a:lnTo>
                  <a:pt x="5144" y="694"/>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p:nvSpPr>
          <p:cNvPr id="12" name="Freeform 26"/>
          <p:cNvSpPr>
            <a:spLocks/>
          </p:cNvSpPr>
          <p:nvPr/>
        </p:nvSpPr>
        <p:spPr bwMode="hidden">
          <a:xfrm>
            <a:off x="5609489" y="4074174"/>
            <a:ext cx="3308000" cy="651549"/>
          </a:xfrm>
          <a:custGeom>
            <a:avLst/>
            <a:gdLst/>
            <a:ahLst/>
            <a:cxnLst>
              <a:cxn ang="0">
                <a:pos x="0" y="584"/>
              </a:cxn>
              <a:cxn ang="0">
                <a:pos x="0" y="584"/>
              </a:cxn>
              <a:cxn ang="0">
                <a:pos x="90" y="560"/>
              </a:cxn>
              <a:cxn ang="0">
                <a:pos x="336" y="498"/>
              </a:cxn>
              <a:cxn ang="0">
                <a:pos x="506" y="456"/>
              </a:cxn>
              <a:cxn ang="0">
                <a:pos x="702" y="410"/>
              </a:cxn>
              <a:cxn ang="0">
                <a:pos x="920" y="360"/>
              </a:cxn>
              <a:cxn ang="0">
                <a:pos x="1154" y="306"/>
              </a:cxn>
              <a:cxn ang="0">
                <a:pos x="1402" y="254"/>
              </a:cxn>
              <a:cxn ang="0">
                <a:pos x="1656" y="202"/>
              </a:cxn>
              <a:cxn ang="0">
                <a:pos x="1916" y="154"/>
              </a:cxn>
              <a:cxn ang="0">
                <a:pos x="2174" y="108"/>
              </a:cxn>
              <a:cxn ang="0">
                <a:pos x="2302" y="88"/>
              </a:cxn>
              <a:cxn ang="0">
                <a:pos x="2426" y="68"/>
              </a:cxn>
              <a:cxn ang="0">
                <a:pos x="2550" y="52"/>
              </a:cxn>
              <a:cxn ang="0">
                <a:pos x="2670" y="36"/>
              </a:cxn>
              <a:cxn ang="0">
                <a:pos x="2788" y="24"/>
              </a:cxn>
              <a:cxn ang="0">
                <a:pos x="2900" y="14"/>
              </a:cxn>
              <a:cxn ang="0">
                <a:pos x="3008" y="6"/>
              </a:cxn>
              <a:cxn ang="0">
                <a:pos x="3112" y="0"/>
              </a:cxn>
            </a:cxnLst>
            <a:rect l="0" t="0" r="r" b="b"/>
            <a:pathLst>
              <a:path w="3112" h="584">
                <a:moveTo>
                  <a:pt x="0" y="584"/>
                </a:moveTo>
                <a:lnTo>
                  <a:pt x="0" y="584"/>
                </a:lnTo>
                <a:lnTo>
                  <a:pt x="90" y="560"/>
                </a:lnTo>
                <a:lnTo>
                  <a:pt x="336" y="498"/>
                </a:lnTo>
                <a:lnTo>
                  <a:pt x="506" y="456"/>
                </a:lnTo>
                <a:lnTo>
                  <a:pt x="702" y="410"/>
                </a:lnTo>
                <a:lnTo>
                  <a:pt x="920" y="360"/>
                </a:lnTo>
                <a:lnTo>
                  <a:pt x="1154" y="306"/>
                </a:lnTo>
                <a:lnTo>
                  <a:pt x="1402" y="254"/>
                </a:lnTo>
                <a:lnTo>
                  <a:pt x="1656" y="202"/>
                </a:lnTo>
                <a:lnTo>
                  <a:pt x="1916" y="154"/>
                </a:lnTo>
                <a:lnTo>
                  <a:pt x="2174" y="108"/>
                </a:lnTo>
                <a:lnTo>
                  <a:pt x="2302" y="88"/>
                </a:lnTo>
                <a:lnTo>
                  <a:pt x="2426" y="68"/>
                </a:lnTo>
                <a:lnTo>
                  <a:pt x="2550" y="52"/>
                </a:lnTo>
                <a:lnTo>
                  <a:pt x="2670" y="36"/>
                </a:lnTo>
                <a:lnTo>
                  <a:pt x="2788" y="24"/>
                </a:lnTo>
                <a:lnTo>
                  <a:pt x="2900" y="14"/>
                </a:lnTo>
                <a:lnTo>
                  <a:pt x="3008" y="6"/>
                </a:lnTo>
                <a:lnTo>
                  <a:pt x="3112" y="0"/>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useBgFill="1">
        <p:nvSpPr>
          <p:cNvPr id="13" name="Freeform 10"/>
          <p:cNvSpPr>
            <a:spLocks/>
          </p:cNvSpPr>
          <p:nvPr/>
        </p:nvSpPr>
        <p:spPr bwMode="hidden">
          <a:xfrm>
            <a:off x="211665" y="4058555"/>
            <a:ext cx="8723376" cy="1329874"/>
          </a:xfrm>
          <a:custGeom>
            <a:avLst/>
            <a:gdLst/>
            <a:ahLst/>
            <a:cxnLst>
              <a:cxn ang="0">
                <a:pos x="8192" y="512"/>
              </a:cxn>
              <a:cxn ang="0">
                <a:pos x="8040" y="570"/>
              </a:cxn>
              <a:cxn ang="0">
                <a:pos x="7878" y="620"/>
              </a:cxn>
              <a:cxn ang="0">
                <a:pos x="7706" y="666"/>
              </a:cxn>
              <a:cxn ang="0">
                <a:pos x="7522" y="702"/>
              </a:cxn>
              <a:cxn ang="0">
                <a:pos x="7322" y="730"/>
              </a:cxn>
              <a:cxn ang="0">
                <a:pos x="7106" y="750"/>
              </a:cxn>
              <a:cxn ang="0">
                <a:pos x="6872" y="762"/>
              </a:cxn>
              <a:cxn ang="0">
                <a:pos x="6618" y="760"/>
              </a:cxn>
              <a:cxn ang="0">
                <a:pos x="6342" y="750"/>
              </a:cxn>
              <a:cxn ang="0">
                <a:pos x="6042" y="726"/>
              </a:cxn>
              <a:cxn ang="0">
                <a:pos x="5716" y="690"/>
              </a:cxn>
              <a:cxn ang="0">
                <a:pos x="5364" y="642"/>
              </a:cxn>
              <a:cxn ang="0">
                <a:pos x="4982" y="578"/>
              </a:cxn>
              <a:cxn ang="0">
                <a:pos x="4568" y="500"/>
              </a:cxn>
              <a:cxn ang="0">
                <a:pos x="4122" y="406"/>
              </a:cxn>
              <a:cxn ang="0">
                <a:pos x="3640" y="296"/>
              </a:cxn>
              <a:cxn ang="0">
                <a:pos x="3396" y="240"/>
              </a:cxn>
              <a:cxn ang="0">
                <a:pos x="2934" y="148"/>
              </a:cxn>
              <a:cxn ang="0">
                <a:pos x="2512" y="82"/>
              </a:cxn>
              <a:cxn ang="0">
                <a:pos x="2126" y="36"/>
              </a:cxn>
              <a:cxn ang="0">
                <a:pos x="1776" y="10"/>
              </a:cxn>
              <a:cxn ang="0">
                <a:pos x="1462" y="0"/>
              </a:cxn>
              <a:cxn ang="0">
                <a:pos x="1182" y="4"/>
              </a:cxn>
              <a:cxn ang="0">
                <a:pos x="934" y="20"/>
              </a:cxn>
              <a:cxn ang="0">
                <a:pos x="716" y="44"/>
              </a:cxn>
              <a:cxn ang="0">
                <a:pos x="530" y="74"/>
              </a:cxn>
              <a:cxn ang="0">
                <a:pos x="374" y="108"/>
              </a:cxn>
              <a:cxn ang="0">
                <a:pos x="248" y="144"/>
              </a:cxn>
              <a:cxn ang="0">
                <a:pos x="148" y="176"/>
              </a:cxn>
              <a:cxn ang="0">
                <a:pos x="48" y="216"/>
              </a:cxn>
              <a:cxn ang="0">
                <a:pos x="0" y="240"/>
              </a:cxn>
              <a:cxn ang="0">
                <a:pos x="8192" y="1192"/>
              </a:cxn>
              <a:cxn ang="0">
                <a:pos x="8196" y="1186"/>
              </a:cxn>
              <a:cxn ang="0">
                <a:pos x="8196" y="510"/>
              </a:cxn>
              <a:cxn ang="0">
                <a:pos x="8192" y="512"/>
              </a:cxn>
            </a:cxnLst>
            <a:rect l="0" t="0" r="r" b="b"/>
            <a:pathLst>
              <a:path w="8196" h="1192">
                <a:moveTo>
                  <a:pt x="8192" y="512"/>
                </a:moveTo>
                <a:lnTo>
                  <a:pt x="8192" y="512"/>
                </a:lnTo>
                <a:lnTo>
                  <a:pt x="8116" y="542"/>
                </a:lnTo>
                <a:lnTo>
                  <a:pt x="8040" y="570"/>
                </a:lnTo>
                <a:lnTo>
                  <a:pt x="7960" y="596"/>
                </a:lnTo>
                <a:lnTo>
                  <a:pt x="7878" y="620"/>
                </a:lnTo>
                <a:lnTo>
                  <a:pt x="7794" y="644"/>
                </a:lnTo>
                <a:lnTo>
                  <a:pt x="7706" y="666"/>
                </a:lnTo>
                <a:lnTo>
                  <a:pt x="7616" y="684"/>
                </a:lnTo>
                <a:lnTo>
                  <a:pt x="7522" y="702"/>
                </a:lnTo>
                <a:lnTo>
                  <a:pt x="7424" y="718"/>
                </a:lnTo>
                <a:lnTo>
                  <a:pt x="7322" y="730"/>
                </a:lnTo>
                <a:lnTo>
                  <a:pt x="7216" y="742"/>
                </a:lnTo>
                <a:lnTo>
                  <a:pt x="7106" y="750"/>
                </a:lnTo>
                <a:lnTo>
                  <a:pt x="6992" y="758"/>
                </a:lnTo>
                <a:lnTo>
                  <a:pt x="6872" y="762"/>
                </a:lnTo>
                <a:lnTo>
                  <a:pt x="6748" y="762"/>
                </a:lnTo>
                <a:lnTo>
                  <a:pt x="6618" y="760"/>
                </a:lnTo>
                <a:lnTo>
                  <a:pt x="6482" y="756"/>
                </a:lnTo>
                <a:lnTo>
                  <a:pt x="6342" y="750"/>
                </a:lnTo>
                <a:lnTo>
                  <a:pt x="6196" y="740"/>
                </a:lnTo>
                <a:lnTo>
                  <a:pt x="6042" y="726"/>
                </a:lnTo>
                <a:lnTo>
                  <a:pt x="5882" y="710"/>
                </a:lnTo>
                <a:lnTo>
                  <a:pt x="5716" y="690"/>
                </a:lnTo>
                <a:lnTo>
                  <a:pt x="5544" y="668"/>
                </a:lnTo>
                <a:lnTo>
                  <a:pt x="5364" y="642"/>
                </a:lnTo>
                <a:lnTo>
                  <a:pt x="5176" y="612"/>
                </a:lnTo>
                <a:lnTo>
                  <a:pt x="4982" y="578"/>
                </a:lnTo>
                <a:lnTo>
                  <a:pt x="4778" y="540"/>
                </a:lnTo>
                <a:lnTo>
                  <a:pt x="4568" y="500"/>
                </a:lnTo>
                <a:lnTo>
                  <a:pt x="4348" y="454"/>
                </a:lnTo>
                <a:lnTo>
                  <a:pt x="4122" y="406"/>
                </a:lnTo>
                <a:lnTo>
                  <a:pt x="3886" y="354"/>
                </a:lnTo>
                <a:lnTo>
                  <a:pt x="3640" y="296"/>
                </a:lnTo>
                <a:lnTo>
                  <a:pt x="3640" y="296"/>
                </a:lnTo>
                <a:lnTo>
                  <a:pt x="3396" y="240"/>
                </a:lnTo>
                <a:lnTo>
                  <a:pt x="3160" y="192"/>
                </a:lnTo>
                <a:lnTo>
                  <a:pt x="2934" y="148"/>
                </a:lnTo>
                <a:lnTo>
                  <a:pt x="2718" y="112"/>
                </a:lnTo>
                <a:lnTo>
                  <a:pt x="2512" y="82"/>
                </a:lnTo>
                <a:lnTo>
                  <a:pt x="2314" y="56"/>
                </a:lnTo>
                <a:lnTo>
                  <a:pt x="2126" y="36"/>
                </a:lnTo>
                <a:lnTo>
                  <a:pt x="1948" y="20"/>
                </a:lnTo>
                <a:lnTo>
                  <a:pt x="1776" y="10"/>
                </a:lnTo>
                <a:lnTo>
                  <a:pt x="1616" y="2"/>
                </a:lnTo>
                <a:lnTo>
                  <a:pt x="1462" y="0"/>
                </a:lnTo>
                <a:lnTo>
                  <a:pt x="1318" y="0"/>
                </a:lnTo>
                <a:lnTo>
                  <a:pt x="1182" y="4"/>
                </a:lnTo>
                <a:lnTo>
                  <a:pt x="1054" y="10"/>
                </a:lnTo>
                <a:lnTo>
                  <a:pt x="934" y="20"/>
                </a:lnTo>
                <a:lnTo>
                  <a:pt x="822" y="30"/>
                </a:lnTo>
                <a:lnTo>
                  <a:pt x="716" y="44"/>
                </a:lnTo>
                <a:lnTo>
                  <a:pt x="620" y="58"/>
                </a:lnTo>
                <a:lnTo>
                  <a:pt x="530" y="74"/>
                </a:lnTo>
                <a:lnTo>
                  <a:pt x="450" y="92"/>
                </a:lnTo>
                <a:lnTo>
                  <a:pt x="374" y="108"/>
                </a:lnTo>
                <a:lnTo>
                  <a:pt x="308" y="126"/>
                </a:lnTo>
                <a:lnTo>
                  <a:pt x="248" y="144"/>
                </a:lnTo>
                <a:lnTo>
                  <a:pt x="194" y="160"/>
                </a:lnTo>
                <a:lnTo>
                  <a:pt x="148" y="176"/>
                </a:lnTo>
                <a:lnTo>
                  <a:pt x="108" y="192"/>
                </a:lnTo>
                <a:lnTo>
                  <a:pt x="48" y="216"/>
                </a:lnTo>
                <a:lnTo>
                  <a:pt x="12" y="234"/>
                </a:lnTo>
                <a:lnTo>
                  <a:pt x="0" y="240"/>
                </a:lnTo>
                <a:lnTo>
                  <a:pt x="0" y="1192"/>
                </a:lnTo>
                <a:lnTo>
                  <a:pt x="8192" y="1192"/>
                </a:lnTo>
                <a:lnTo>
                  <a:pt x="8192" y="1192"/>
                </a:lnTo>
                <a:lnTo>
                  <a:pt x="8196" y="1186"/>
                </a:lnTo>
                <a:lnTo>
                  <a:pt x="8196" y="1186"/>
                </a:lnTo>
                <a:lnTo>
                  <a:pt x="8196" y="510"/>
                </a:lnTo>
                <a:lnTo>
                  <a:pt x="8196" y="510"/>
                </a:lnTo>
                <a:lnTo>
                  <a:pt x="8192" y="512"/>
                </a:lnTo>
                <a:lnTo>
                  <a:pt x="8192" y="512"/>
                </a:lnTo>
                <a:close/>
              </a:path>
            </a:pathLst>
          </a:custGeom>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2" name="Title 1"/>
          <p:cNvSpPr>
            <a:spLocks noGrp="1"/>
          </p:cNvSpPr>
          <p:nvPr>
            <p:ph type="title"/>
          </p:nvPr>
        </p:nvSpPr>
        <p:spPr>
          <a:xfrm>
            <a:off x="690032" y="2463560"/>
            <a:ext cx="7772400" cy="1524000"/>
          </a:xfrm>
        </p:spPr>
        <p:txBody>
          <a:bodyPr anchor="t">
            <a:normAutofit/>
          </a:bodyPr>
          <a:lstStyle>
            <a:lvl1pPr algn="ctr">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1367365" y="1437448"/>
            <a:ext cx="6417734" cy="939801"/>
          </a:xfrm>
        </p:spPr>
        <p:txBody>
          <a:bodyPr anchor="b">
            <a:normAutofit/>
          </a:bodyPr>
          <a:lstStyle>
            <a:lvl1pPr marL="0" indent="0" algn="ctr">
              <a:buNone/>
              <a:defRPr sz="2000">
                <a:solidFill>
                  <a:srgbClr val="FFFFFF"/>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8C94309-4D9C-444C-BE98-0C7CD86847FE}" type="datetimeFigureOut">
              <a:rPr lang="en-IN" smtClean="0"/>
              <a:pPr/>
              <a:t>18-06-2020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06F22346-9EC5-4E26-8089-BDF1B385C78A}" type="slidenum">
              <a:rPr lang="en-IN" smtClean="0"/>
              <a:pPr/>
              <a:t>‹#›</a:t>
            </a:fld>
            <a:endParaRPr lang="en-IN"/>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5" name="Date Placeholder 4"/>
          <p:cNvSpPr>
            <a:spLocks noGrp="1"/>
          </p:cNvSpPr>
          <p:nvPr>
            <p:ph type="dt" sz="half" idx="10"/>
          </p:nvPr>
        </p:nvSpPr>
        <p:spPr/>
        <p:txBody>
          <a:bodyPr/>
          <a:lstStyle/>
          <a:p>
            <a:fld id="{78C94309-4D9C-444C-BE98-0C7CD86847FE}" type="datetimeFigureOut">
              <a:rPr lang="en-IN" smtClean="0"/>
              <a:pPr/>
              <a:t>18-06-2020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06F22346-9EC5-4E26-8089-BDF1B385C78A}" type="slidenum">
              <a:rPr lang="en-IN" smtClean="0"/>
              <a:pPr/>
              <a:t>‹#›</a:t>
            </a:fld>
            <a:endParaRPr lang="en-IN"/>
          </a:p>
        </p:txBody>
      </p:sp>
      <p:sp>
        <p:nvSpPr>
          <p:cNvPr id="9" name="Content Placeholder 8"/>
          <p:cNvSpPr>
            <a:spLocks noGrp="1"/>
          </p:cNvSpPr>
          <p:nvPr>
            <p:ph sz="quarter" idx="13"/>
          </p:nvPr>
        </p:nvSpPr>
        <p:spPr>
          <a:xfrm>
            <a:off x="676655" y="2679192"/>
            <a:ext cx="3822192" cy="34472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11" name="Content Placeholder 10"/>
          <p:cNvSpPr>
            <a:spLocks noGrp="1"/>
          </p:cNvSpPr>
          <p:nvPr>
            <p:ph sz="quarter" idx="14"/>
          </p:nvPr>
        </p:nvSpPr>
        <p:spPr>
          <a:xfrm>
            <a:off x="4645152" y="2679192"/>
            <a:ext cx="3822192" cy="34472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76656" y="2678114"/>
            <a:ext cx="3822192" cy="639762"/>
          </a:xfrm>
        </p:spPr>
        <p:txBody>
          <a:bodyPr anchor="ctr"/>
          <a:lstStyle>
            <a:lvl1pPr marL="0" indent="0" algn="ctr">
              <a:buNone/>
              <a:defRPr sz="2400" b="0">
                <a:solidFill>
                  <a:schemeClr val="tx2"/>
                </a:solidFill>
                <a:latin typeface="+mj-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77332" y="3429000"/>
            <a:ext cx="3820055" cy="2697163"/>
          </a:xfrm>
        </p:spPr>
        <p:txBody>
          <a:bodyPr/>
          <a:lstStyle>
            <a:lvl1pPr>
              <a:defRPr sz="2000"/>
            </a:lvl1pPr>
            <a:lvl2pPr>
              <a:defRPr sz="1800"/>
            </a:lvl2pPr>
            <a:lvl3pPr>
              <a:defRPr sz="1600"/>
            </a:lvl3pPr>
            <a:lvl4pPr>
              <a:defRPr sz="1400"/>
            </a:lvl4pPr>
            <a:lvl5pPr>
              <a:defRPr sz="14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8200" y="2678113"/>
            <a:ext cx="3822192" cy="639762"/>
          </a:xfrm>
        </p:spPr>
        <p:txBody>
          <a:bodyPr anchor="ctr"/>
          <a:lstStyle>
            <a:lvl1pPr marL="0" indent="0" algn="ctr">
              <a:buNone/>
              <a:defRPr sz="2400" b="0" i="0">
                <a:solidFill>
                  <a:schemeClr val="tx2"/>
                </a:solidFill>
                <a:latin typeface="+mj-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3429000"/>
            <a:ext cx="3822192" cy="2697163"/>
          </a:xfrm>
        </p:spPr>
        <p:txBody>
          <a:bodyPr/>
          <a:lstStyle>
            <a:lvl1pPr>
              <a:defRPr sz="2000"/>
            </a:lvl1pPr>
            <a:lvl2pPr>
              <a:defRPr sz="1800"/>
            </a:lvl2pPr>
            <a:lvl3pPr>
              <a:defRPr sz="1600"/>
            </a:lvl3pPr>
            <a:lvl4pPr>
              <a:defRPr sz="1400"/>
            </a:lvl4pPr>
            <a:lvl5pPr>
              <a:defRPr sz="14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78C94309-4D9C-444C-BE98-0C7CD86847FE}" type="datetimeFigureOut">
              <a:rPr lang="en-IN" smtClean="0"/>
              <a:pPr/>
              <a:t>18-06-2020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06F22346-9EC5-4E26-8089-BDF1B385C78A}" type="slidenum">
              <a:rPr lang="en-IN" smtClean="0"/>
              <a:pPr/>
              <a:t>‹#›</a:t>
            </a:fld>
            <a:endParaRPr lang="en-IN"/>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78C94309-4D9C-444C-BE98-0C7CD86847FE}" type="datetimeFigureOut">
              <a:rPr lang="en-IN" smtClean="0"/>
              <a:pPr/>
              <a:t>18-06-2020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06F22346-9EC5-4E26-8089-BDF1B385C78A}" type="slidenum">
              <a:rPr lang="en-IN" smtClean="0"/>
              <a:pPr/>
              <a:t>‹#›</a:t>
            </a:fld>
            <a:endParaRPr lang="en-IN"/>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12" name="Rounded Rectangle 11"/>
          <p:cNvSpPr/>
          <p:nvPr/>
        </p:nvSpPr>
        <p:spPr>
          <a:xfrm>
            <a:off x="228600" y="228600"/>
            <a:ext cx="8695944" cy="1426464"/>
          </a:xfrm>
          <a:prstGeom prst="roundRect">
            <a:avLst>
              <a:gd name="adj" fmla="val 7136"/>
            </a:avLst>
          </a:prstGeom>
          <a:gradFill>
            <a:gsLst>
              <a:gs pos="0">
                <a:schemeClr val="accent1">
                  <a:lumMod val="75000"/>
                </a:schemeClr>
              </a:gs>
              <a:gs pos="90000">
                <a:schemeClr val="accent1">
                  <a:lumMod val="60000"/>
                  <a:lumOff val="40000"/>
                </a:schemeClr>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6" name="Group 5"/>
          <p:cNvGrpSpPr>
            <a:grpSpLocks noChangeAspect="1"/>
          </p:cNvGrpSpPr>
          <p:nvPr/>
        </p:nvGrpSpPr>
        <p:grpSpPr bwMode="hidden">
          <a:xfrm>
            <a:off x="211665" y="714191"/>
            <a:ext cx="8723376" cy="1329874"/>
            <a:chOff x="-3905251" y="4294188"/>
            <a:chExt cx="13027839" cy="1892300"/>
          </a:xfrm>
        </p:grpSpPr>
        <p:sp>
          <p:nvSpPr>
            <p:cNvPr id="7" name="Freeform 14"/>
            <p:cNvSpPr>
              <a:spLocks/>
            </p:cNvSpPr>
            <p:nvPr/>
          </p:nvSpPr>
          <p:spPr bwMode="hidden">
            <a:xfrm>
              <a:off x="4810125" y="4500563"/>
              <a:ext cx="4295775" cy="1016000"/>
            </a:xfrm>
            <a:custGeom>
              <a:avLst/>
              <a:gdLst/>
              <a:ahLst/>
              <a:cxnLst>
                <a:cxn ang="0">
                  <a:pos x="2700" y="0"/>
                </a:cxn>
                <a:cxn ang="0">
                  <a:pos x="2700" y="0"/>
                </a:cxn>
                <a:cxn ang="0">
                  <a:pos x="2586" y="18"/>
                </a:cxn>
                <a:cxn ang="0">
                  <a:pos x="2470" y="38"/>
                </a:cxn>
                <a:cxn ang="0">
                  <a:pos x="2352" y="60"/>
                </a:cxn>
                <a:cxn ang="0">
                  <a:pos x="2230" y="82"/>
                </a:cxn>
                <a:cxn ang="0">
                  <a:pos x="2106" y="108"/>
                </a:cxn>
                <a:cxn ang="0">
                  <a:pos x="1978" y="134"/>
                </a:cxn>
                <a:cxn ang="0">
                  <a:pos x="1848" y="164"/>
                </a:cxn>
                <a:cxn ang="0">
                  <a:pos x="1714" y="194"/>
                </a:cxn>
                <a:cxn ang="0">
                  <a:pos x="1714" y="194"/>
                </a:cxn>
                <a:cxn ang="0">
                  <a:pos x="1472" y="252"/>
                </a:cxn>
                <a:cxn ang="0">
                  <a:pos x="1236" y="304"/>
                </a:cxn>
                <a:cxn ang="0">
                  <a:pos x="1010" y="352"/>
                </a:cxn>
                <a:cxn ang="0">
                  <a:pos x="792" y="398"/>
                </a:cxn>
                <a:cxn ang="0">
                  <a:pos x="584" y="438"/>
                </a:cxn>
                <a:cxn ang="0">
                  <a:pos x="382" y="474"/>
                </a:cxn>
                <a:cxn ang="0">
                  <a:pos x="188" y="508"/>
                </a:cxn>
                <a:cxn ang="0">
                  <a:pos x="0" y="538"/>
                </a:cxn>
                <a:cxn ang="0">
                  <a:pos x="0" y="538"/>
                </a:cxn>
                <a:cxn ang="0">
                  <a:pos x="130" y="556"/>
                </a:cxn>
                <a:cxn ang="0">
                  <a:pos x="254" y="572"/>
                </a:cxn>
                <a:cxn ang="0">
                  <a:pos x="374" y="586"/>
                </a:cxn>
                <a:cxn ang="0">
                  <a:pos x="492" y="598"/>
                </a:cxn>
                <a:cxn ang="0">
                  <a:pos x="606" y="610"/>
                </a:cxn>
                <a:cxn ang="0">
                  <a:pos x="716" y="618"/>
                </a:cxn>
                <a:cxn ang="0">
                  <a:pos x="822" y="626"/>
                </a:cxn>
                <a:cxn ang="0">
                  <a:pos x="926" y="632"/>
                </a:cxn>
                <a:cxn ang="0">
                  <a:pos x="1028" y="636"/>
                </a:cxn>
                <a:cxn ang="0">
                  <a:pos x="1126" y="638"/>
                </a:cxn>
                <a:cxn ang="0">
                  <a:pos x="1220" y="640"/>
                </a:cxn>
                <a:cxn ang="0">
                  <a:pos x="1312" y="640"/>
                </a:cxn>
                <a:cxn ang="0">
                  <a:pos x="1402" y="638"/>
                </a:cxn>
                <a:cxn ang="0">
                  <a:pos x="1490" y="636"/>
                </a:cxn>
                <a:cxn ang="0">
                  <a:pos x="1574" y="632"/>
                </a:cxn>
                <a:cxn ang="0">
                  <a:pos x="1656" y="626"/>
                </a:cxn>
                <a:cxn ang="0">
                  <a:pos x="1734" y="620"/>
                </a:cxn>
                <a:cxn ang="0">
                  <a:pos x="1812" y="612"/>
                </a:cxn>
                <a:cxn ang="0">
                  <a:pos x="1886" y="602"/>
                </a:cxn>
                <a:cxn ang="0">
                  <a:pos x="1960" y="592"/>
                </a:cxn>
                <a:cxn ang="0">
                  <a:pos x="2030" y="580"/>
                </a:cxn>
                <a:cxn ang="0">
                  <a:pos x="2100" y="568"/>
                </a:cxn>
                <a:cxn ang="0">
                  <a:pos x="2166" y="554"/>
                </a:cxn>
                <a:cxn ang="0">
                  <a:pos x="2232" y="540"/>
                </a:cxn>
                <a:cxn ang="0">
                  <a:pos x="2296" y="524"/>
                </a:cxn>
                <a:cxn ang="0">
                  <a:pos x="2358" y="508"/>
                </a:cxn>
                <a:cxn ang="0">
                  <a:pos x="2418" y="490"/>
                </a:cxn>
                <a:cxn ang="0">
                  <a:pos x="2478" y="472"/>
                </a:cxn>
                <a:cxn ang="0">
                  <a:pos x="2592" y="432"/>
                </a:cxn>
                <a:cxn ang="0">
                  <a:pos x="2702" y="390"/>
                </a:cxn>
                <a:cxn ang="0">
                  <a:pos x="2702" y="390"/>
                </a:cxn>
                <a:cxn ang="0">
                  <a:pos x="2706" y="388"/>
                </a:cxn>
                <a:cxn ang="0">
                  <a:pos x="2706" y="388"/>
                </a:cxn>
                <a:cxn ang="0">
                  <a:pos x="2706" y="0"/>
                </a:cxn>
                <a:cxn ang="0">
                  <a:pos x="2706" y="0"/>
                </a:cxn>
                <a:cxn ang="0">
                  <a:pos x="2700" y="0"/>
                </a:cxn>
                <a:cxn ang="0">
                  <a:pos x="2700" y="0"/>
                </a:cxn>
              </a:cxnLst>
              <a:rect l="0" t="0" r="r" b="b"/>
              <a:pathLst>
                <a:path w="2706" h="640">
                  <a:moveTo>
                    <a:pt x="2700" y="0"/>
                  </a:moveTo>
                  <a:lnTo>
                    <a:pt x="2700" y="0"/>
                  </a:lnTo>
                  <a:lnTo>
                    <a:pt x="2586" y="18"/>
                  </a:lnTo>
                  <a:lnTo>
                    <a:pt x="2470" y="38"/>
                  </a:lnTo>
                  <a:lnTo>
                    <a:pt x="2352" y="60"/>
                  </a:lnTo>
                  <a:lnTo>
                    <a:pt x="2230" y="82"/>
                  </a:lnTo>
                  <a:lnTo>
                    <a:pt x="2106" y="108"/>
                  </a:lnTo>
                  <a:lnTo>
                    <a:pt x="1978" y="134"/>
                  </a:lnTo>
                  <a:lnTo>
                    <a:pt x="1848" y="164"/>
                  </a:lnTo>
                  <a:lnTo>
                    <a:pt x="1714" y="194"/>
                  </a:lnTo>
                  <a:lnTo>
                    <a:pt x="1714" y="194"/>
                  </a:lnTo>
                  <a:lnTo>
                    <a:pt x="1472" y="252"/>
                  </a:lnTo>
                  <a:lnTo>
                    <a:pt x="1236" y="304"/>
                  </a:lnTo>
                  <a:lnTo>
                    <a:pt x="1010" y="352"/>
                  </a:lnTo>
                  <a:lnTo>
                    <a:pt x="792" y="398"/>
                  </a:lnTo>
                  <a:lnTo>
                    <a:pt x="584" y="438"/>
                  </a:lnTo>
                  <a:lnTo>
                    <a:pt x="382" y="474"/>
                  </a:lnTo>
                  <a:lnTo>
                    <a:pt x="188" y="508"/>
                  </a:lnTo>
                  <a:lnTo>
                    <a:pt x="0" y="538"/>
                  </a:lnTo>
                  <a:lnTo>
                    <a:pt x="0" y="538"/>
                  </a:lnTo>
                  <a:lnTo>
                    <a:pt x="130" y="556"/>
                  </a:lnTo>
                  <a:lnTo>
                    <a:pt x="254" y="572"/>
                  </a:lnTo>
                  <a:lnTo>
                    <a:pt x="374" y="586"/>
                  </a:lnTo>
                  <a:lnTo>
                    <a:pt x="492" y="598"/>
                  </a:lnTo>
                  <a:lnTo>
                    <a:pt x="606" y="610"/>
                  </a:lnTo>
                  <a:lnTo>
                    <a:pt x="716" y="618"/>
                  </a:lnTo>
                  <a:lnTo>
                    <a:pt x="822" y="626"/>
                  </a:lnTo>
                  <a:lnTo>
                    <a:pt x="926" y="632"/>
                  </a:lnTo>
                  <a:lnTo>
                    <a:pt x="1028" y="636"/>
                  </a:lnTo>
                  <a:lnTo>
                    <a:pt x="1126" y="638"/>
                  </a:lnTo>
                  <a:lnTo>
                    <a:pt x="1220" y="640"/>
                  </a:lnTo>
                  <a:lnTo>
                    <a:pt x="1312" y="640"/>
                  </a:lnTo>
                  <a:lnTo>
                    <a:pt x="1402" y="638"/>
                  </a:lnTo>
                  <a:lnTo>
                    <a:pt x="1490" y="636"/>
                  </a:lnTo>
                  <a:lnTo>
                    <a:pt x="1574" y="632"/>
                  </a:lnTo>
                  <a:lnTo>
                    <a:pt x="1656" y="626"/>
                  </a:lnTo>
                  <a:lnTo>
                    <a:pt x="1734" y="620"/>
                  </a:lnTo>
                  <a:lnTo>
                    <a:pt x="1812" y="612"/>
                  </a:lnTo>
                  <a:lnTo>
                    <a:pt x="1886" y="602"/>
                  </a:lnTo>
                  <a:lnTo>
                    <a:pt x="1960" y="592"/>
                  </a:lnTo>
                  <a:lnTo>
                    <a:pt x="2030" y="580"/>
                  </a:lnTo>
                  <a:lnTo>
                    <a:pt x="2100" y="568"/>
                  </a:lnTo>
                  <a:lnTo>
                    <a:pt x="2166" y="554"/>
                  </a:lnTo>
                  <a:lnTo>
                    <a:pt x="2232" y="540"/>
                  </a:lnTo>
                  <a:lnTo>
                    <a:pt x="2296" y="524"/>
                  </a:lnTo>
                  <a:lnTo>
                    <a:pt x="2358" y="508"/>
                  </a:lnTo>
                  <a:lnTo>
                    <a:pt x="2418" y="490"/>
                  </a:lnTo>
                  <a:lnTo>
                    <a:pt x="2478" y="472"/>
                  </a:lnTo>
                  <a:lnTo>
                    <a:pt x="2592" y="432"/>
                  </a:lnTo>
                  <a:lnTo>
                    <a:pt x="2702" y="390"/>
                  </a:lnTo>
                  <a:lnTo>
                    <a:pt x="2702" y="390"/>
                  </a:lnTo>
                  <a:lnTo>
                    <a:pt x="2706" y="388"/>
                  </a:lnTo>
                  <a:lnTo>
                    <a:pt x="2706" y="388"/>
                  </a:lnTo>
                  <a:lnTo>
                    <a:pt x="2706" y="0"/>
                  </a:lnTo>
                  <a:lnTo>
                    <a:pt x="2706" y="0"/>
                  </a:lnTo>
                  <a:lnTo>
                    <a:pt x="2700" y="0"/>
                  </a:lnTo>
                  <a:lnTo>
                    <a:pt x="2700" y="0"/>
                  </a:lnTo>
                  <a:close/>
                </a:path>
              </a:pathLst>
            </a:custGeom>
            <a:solidFill>
              <a:schemeClr val="bg2">
                <a:alpha val="29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8" name="Freeform 18"/>
            <p:cNvSpPr>
              <a:spLocks/>
            </p:cNvSpPr>
            <p:nvPr/>
          </p:nvSpPr>
          <p:spPr bwMode="hidden">
            <a:xfrm>
              <a:off x="-309563" y="4318000"/>
              <a:ext cx="8280401" cy="1209675"/>
            </a:xfrm>
            <a:custGeom>
              <a:avLst/>
              <a:gdLst/>
              <a:ahLst/>
              <a:cxnLst>
                <a:cxn ang="0">
                  <a:pos x="5216" y="714"/>
                </a:cxn>
                <a:cxn ang="0">
                  <a:pos x="4984" y="686"/>
                </a:cxn>
                <a:cxn ang="0">
                  <a:pos x="4478" y="610"/>
                </a:cxn>
                <a:cxn ang="0">
                  <a:pos x="3914" y="508"/>
                </a:cxn>
                <a:cxn ang="0">
                  <a:pos x="3286" y="374"/>
                </a:cxn>
                <a:cxn ang="0">
                  <a:pos x="2946" y="296"/>
                </a:cxn>
                <a:cxn ang="0">
                  <a:pos x="2682" y="236"/>
                </a:cxn>
                <a:cxn ang="0">
                  <a:pos x="2430" y="184"/>
                </a:cxn>
                <a:cxn ang="0">
                  <a:pos x="2190" y="140"/>
                </a:cxn>
                <a:cxn ang="0">
                  <a:pos x="1960" y="102"/>
                </a:cxn>
                <a:cxn ang="0">
                  <a:pos x="1740" y="72"/>
                </a:cxn>
                <a:cxn ang="0">
                  <a:pos x="1334" y="28"/>
                </a:cxn>
                <a:cxn ang="0">
                  <a:pos x="970" y="4"/>
                </a:cxn>
                <a:cxn ang="0">
                  <a:pos x="644" y="0"/>
                </a:cxn>
                <a:cxn ang="0">
                  <a:pos x="358" y="10"/>
                </a:cxn>
                <a:cxn ang="0">
                  <a:pos x="110" y="32"/>
                </a:cxn>
                <a:cxn ang="0">
                  <a:pos x="0" y="48"/>
                </a:cxn>
                <a:cxn ang="0">
                  <a:pos x="314" y="86"/>
                </a:cxn>
                <a:cxn ang="0">
                  <a:pos x="652" y="140"/>
                </a:cxn>
                <a:cxn ang="0">
                  <a:pos x="1014" y="210"/>
                </a:cxn>
                <a:cxn ang="0">
                  <a:pos x="1402" y="296"/>
                </a:cxn>
                <a:cxn ang="0">
                  <a:pos x="1756" y="378"/>
                </a:cxn>
                <a:cxn ang="0">
                  <a:pos x="2408" y="516"/>
                </a:cxn>
                <a:cxn ang="0">
                  <a:pos x="2708" y="572"/>
                </a:cxn>
                <a:cxn ang="0">
                  <a:pos x="2992" y="620"/>
                </a:cxn>
                <a:cxn ang="0">
                  <a:pos x="3260" y="662"/>
                </a:cxn>
                <a:cxn ang="0">
                  <a:pos x="3512" y="694"/>
                </a:cxn>
                <a:cxn ang="0">
                  <a:pos x="3750" y="722"/>
                </a:cxn>
                <a:cxn ang="0">
                  <a:pos x="3974" y="740"/>
                </a:cxn>
                <a:cxn ang="0">
                  <a:pos x="4184" y="754"/>
                </a:cxn>
                <a:cxn ang="0">
                  <a:pos x="4384" y="762"/>
                </a:cxn>
                <a:cxn ang="0">
                  <a:pos x="4570" y="762"/>
                </a:cxn>
                <a:cxn ang="0">
                  <a:pos x="4746" y="758"/>
                </a:cxn>
                <a:cxn ang="0">
                  <a:pos x="4912" y="748"/>
                </a:cxn>
                <a:cxn ang="0">
                  <a:pos x="5068" y="732"/>
                </a:cxn>
                <a:cxn ang="0">
                  <a:pos x="5216" y="714"/>
                </a:cxn>
              </a:cxnLst>
              <a:rect l="0" t="0" r="r" b="b"/>
              <a:pathLst>
                <a:path w="5216" h="762">
                  <a:moveTo>
                    <a:pt x="5216" y="714"/>
                  </a:moveTo>
                  <a:lnTo>
                    <a:pt x="5216" y="714"/>
                  </a:lnTo>
                  <a:lnTo>
                    <a:pt x="5102" y="700"/>
                  </a:lnTo>
                  <a:lnTo>
                    <a:pt x="4984" y="686"/>
                  </a:lnTo>
                  <a:lnTo>
                    <a:pt x="4738" y="652"/>
                  </a:lnTo>
                  <a:lnTo>
                    <a:pt x="4478" y="610"/>
                  </a:lnTo>
                  <a:lnTo>
                    <a:pt x="4204" y="564"/>
                  </a:lnTo>
                  <a:lnTo>
                    <a:pt x="3914" y="508"/>
                  </a:lnTo>
                  <a:lnTo>
                    <a:pt x="3608" y="446"/>
                  </a:lnTo>
                  <a:lnTo>
                    <a:pt x="3286" y="374"/>
                  </a:lnTo>
                  <a:lnTo>
                    <a:pt x="2946" y="296"/>
                  </a:lnTo>
                  <a:lnTo>
                    <a:pt x="2946" y="296"/>
                  </a:lnTo>
                  <a:lnTo>
                    <a:pt x="2812" y="266"/>
                  </a:lnTo>
                  <a:lnTo>
                    <a:pt x="2682" y="236"/>
                  </a:lnTo>
                  <a:lnTo>
                    <a:pt x="2556" y="210"/>
                  </a:lnTo>
                  <a:lnTo>
                    <a:pt x="2430" y="184"/>
                  </a:lnTo>
                  <a:lnTo>
                    <a:pt x="2308" y="162"/>
                  </a:lnTo>
                  <a:lnTo>
                    <a:pt x="2190" y="140"/>
                  </a:lnTo>
                  <a:lnTo>
                    <a:pt x="2074" y="120"/>
                  </a:lnTo>
                  <a:lnTo>
                    <a:pt x="1960" y="102"/>
                  </a:lnTo>
                  <a:lnTo>
                    <a:pt x="1850" y="86"/>
                  </a:lnTo>
                  <a:lnTo>
                    <a:pt x="1740" y="72"/>
                  </a:lnTo>
                  <a:lnTo>
                    <a:pt x="1532" y="46"/>
                  </a:lnTo>
                  <a:lnTo>
                    <a:pt x="1334" y="28"/>
                  </a:lnTo>
                  <a:lnTo>
                    <a:pt x="1148" y="14"/>
                  </a:lnTo>
                  <a:lnTo>
                    <a:pt x="970" y="4"/>
                  </a:lnTo>
                  <a:lnTo>
                    <a:pt x="802" y="0"/>
                  </a:lnTo>
                  <a:lnTo>
                    <a:pt x="644" y="0"/>
                  </a:lnTo>
                  <a:lnTo>
                    <a:pt x="496" y="4"/>
                  </a:lnTo>
                  <a:lnTo>
                    <a:pt x="358" y="10"/>
                  </a:lnTo>
                  <a:lnTo>
                    <a:pt x="230" y="20"/>
                  </a:lnTo>
                  <a:lnTo>
                    <a:pt x="110" y="32"/>
                  </a:lnTo>
                  <a:lnTo>
                    <a:pt x="0" y="48"/>
                  </a:lnTo>
                  <a:lnTo>
                    <a:pt x="0" y="48"/>
                  </a:lnTo>
                  <a:lnTo>
                    <a:pt x="154" y="66"/>
                  </a:lnTo>
                  <a:lnTo>
                    <a:pt x="314" y="86"/>
                  </a:lnTo>
                  <a:lnTo>
                    <a:pt x="480" y="112"/>
                  </a:lnTo>
                  <a:lnTo>
                    <a:pt x="652" y="140"/>
                  </a:lnTo>
                  <a:lnTo>
                    <a:pt x="830" y="174"/>
                  </a:lnTo>
                  <a:lnTo>
                    <a:pt x="1014" y="210"/>
                  </a:lnTo>
                  <a:lnTo>
                    <a:pt x="1206" y="250"/>
                  </a:lnTo>
                  <a:lnTo>
                    <a:pt x="1402" y="296"/>
                  </a:lnTo>
                  <a:lnTo>
                    <a:pt x="1402" y="296"/>
                  </a:lnTo>
                  <a:lnTo>
                    <a:pt x="1756" y="378"/>
                  </a:lnTo>
                  <a:lnTo>
                    <a:pt x="2092" y="450"/>
                  </a:lnTo>
                  <a:lnTo>
                    <a:pt x="2408" y="516"/>
                  </a:lnTo>
                  <a:lnTo>
                    <a:pt x="2562" y="544"/>
                  </a:lnTo>
                  <a:lnTo>
                    <a:pt x="2708" y="572"/>
                  </a:lnTo>
                  <a:lnTo>
                    <a:pt x="2852" y="598"/>
                  </a:lnTo>
                  <a:lnTo>
                    <a:pt x="2992" y="620"/>
                  </a:lnTo>
                  <a:lnTo>
                    <a:pt x="3128" y="642"/>
                  </a:lnTo>
                  <a:lnTo>
                    <a:pt x="3260" y="662"/>
                  </a:lnTo>
                  <a:lnTo>
                    <a:pt x="3388" y="678"/>
                  </a:lnTo>
                  <a:lnTo>
                    <a:pt x="3512" y="694"/>
                  </a:lnTo>
                  <a:lnTo>
                    <a:pt x="3632" y="708"/>
                  </a:lnTo>
                  <a:lnTo>
                    <a:pt x="3750" y="722"/>
                  </a:lnTo>
                  <a:lnTo>
                    <a:pt x="3864" y="732"/>
                  </a:lnTo>
                  <a:lnTo>
                    <a:pt x="3974" y="740"/>
                  </a:lnTo>
                  <a:lnTo>
                    <a:pt x="4080" y="748"/>
                  </a:lnTo>
                  <a:lnTo>
                    <a:pt x="4184" y="754"/>
                  </a:lnTo>
                  <a:lnTo>
                    <a:pt x="4286" y="758"/>
                  </a:lnTo>
                  <a:lnTo>
                    <a:pt x="4384" y="762"/>
                  </a:lnTo>
                  <a:lnTo>
                    <a:pt x="4478" y="762"/>
                  </a:lnTo>
                  <a:lnTo>
                    <a:pt x="4570" y="762"/>
                  </a:lnTo>
                  <a:lnTo>
                    <a:pt x="4660" y="760"/>
                  </a:lnTo>
                  <a:lnTo>
                    <a:pt x="4746" y="758"/>
                  </a:lnTo>
                  <a:lnTo>
                    <a:pt x="4830" y="754"/>
                  </a:lnTo>
                  <a:lnTo>
                    <a:pt x="4912" y="748"/>
                  </a:lnTo>
                  <a:lnTo>
                    <a:pt x="4992" y="740"/>
                  </a:lnTo>
                  <a:lnTo>
                    <a:pt x="5068" y="732"/>
                  </a:lnTo>
                  <a:lnTo>
                    <a:pt x="5144" y="724"/>
                  </a:lnTo>
                  <a:lnTo>
                    <a:pt x="5216" y="714"/>
                  </a:lnTo>
                  <a:lnTo>
                    <a:pt x="5216" y="714"/>
                  </a:lnTo>
                  <a:close/>
                </a:path>
              </a:pathLst>
            </a:custGeom>
            <a:solidFill>
              <a:schemeClr val="bg2">
                <a:alpha val="40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9" name="Freeform 22"/>
            <p:cNvSpPr>
              <a:spLocks/>
            </p:cNvSpPr>
            <p:nvPr/>
          </p:nvSpPr>
          <p:spPr bwMode="hidden">
            <a:xfrm>
              <a:off x="3175" y="4335463"/>
              <a:ext cx="8166100" cy="1101725"/>
            </a:xfrm>
            <a:custGeom>
              <a:avLst/>
              <a:gdLst/>
              <a:ahLst/>
              <a:cxnLst>
                <a:cxn ang="0">
                  <a:pos x="0" y="70"/>
                </a:cxn>
                <a:cxn ang="0">
                  <a:pos x="0" y="70"/>
                </a:cxn>
                <a:cxn ang="0">
                  <a:pos x="18" y="66"/>
                </a:cxn>
                <a:cxn ang="0">
                  <a:pos x="72" y="56"/>
                </a:cxn>
                <a:cxn ang="0">
                  <a:pos x="164" y="42"/>
                </a:cxn>
                <a:cxn ang="0">
                  <a:pos x="224" y="34"/>
                </a:cxn>
                <a:cxn ang="0">
                  <a:pos x="294" y="26"/>
                </a:cxn>
                <a:cxn ang="0">
                  <a:pos x="372" y="20"/>
                </a:cxn>
                <a:cxn ang="0">
                  <a:pos x="462" y="14"/>
                </a:cxn>
                <a:cxn ang="0">
                  <a:pos x="560" y="8"/>
                </a:cxn>
                <a:cxn ang="0">
                  <a:pos x="670" y="4"/>
                </a:cxn>
                <a:cxn ang="0">
                  <a:pos x="790" y="2"/>
                </a:cxn>
                <a:cxn ang="0">
                  <a:pos x="920" y="0"/>
                </a:cxn>
                <a:cxn ang="0">
                  <a:pos x="1060" y="2"/>
                </a:cxn>
                <a:cxn ang="0">
                  <a:pos x="1210" y="6"/>
                </a:cxn>
                <a:cxn ang="0">
                  <a:pos x="1372" y="14"/>
                </a:cxn>
                <a:cxn ang="0">
                  <a:pos x="1544" y="24"/>
                </a:cxn>
                <a:cxn ang="0">
                  <a:pos x="1726" y="40"/>
                </a:cxn>
                <a:cxn ang="0">
                  <a:pos x="1920" y="58"/>
                </a:cxn>
                <a:cxn ang="0">
                  <a:pos x="2126" y="80"/>
                </a:cxn>
                <a:cxn ang="0">
                  <a:pos x="2342" y="106"/>
                </a:cxn>
                <a:cxn ang="0">
                  <a:pos x="2570" y="138"/>
                </a:cxn>
                <a:cxn ang="0">
                  <a:pos x="2808" y="174"/>
                </a:cxn>
                <a:cxn ang="0">
                  <a:pos x="3058" y="216"/>
                </a:cxn>
                <a:cxn ang="0">
                  <a:pos x="3320" y="266"/>
                </a:cxn>
                <a:cxn ang="0">
                  <a:pos x="3594" y="320"/>
                </a:cxn>
                <a:cxn ang="0">
                  <a:pos x="3880" y="380"/>
                </a:cxn>
                <a:cxn ang="0">
                  <a:pos x="4178" y="448"/>
                </a:cxn>
                <a:cxn ang="0">
                  <a:pos x="4488" y="522"/>
                </a:cxn>
                <a:cxn ang="0">
                  <a:pos x="4810" y="604"/>
                </a:cxn>
                <a:cxn ang="0">
                  <a:pos x="5144" y="694"/>
                </a:cxn>
              </a:cxnLst>
              <a:rect l="0" t="0" r="r" b="b"/>
              <a:pathLst>
                <a:path w="5144" h="694">
                  <a:moveTo>
                    <a:pt x="0" y="70"/>
                  </a:moveTo>
                  <a:lnTo>
                    <a:pt x="0" y="70"/>
                  </a:lnTo>
                  <a:lnTo>
                    <a:pt x="18" y="66"/>
                  </a:lnTo>
                  <a:lnTo>
                    <a:pt x="72" y="56"/>
                  </a:lnTo>
                  <a:lnTo>
                    <a:pt x="164" y="42"/>
                  </a:lnTo>
                  <a:lnTo>
                    <a:pt x="224" y="34"/>
                  </a:lnTo>
                  <a:lnTo>
                    <a:pt x="294" y="26"/>
                  </a:lnTo>
                  <a:lnTo>
                    <a:pt x="372" y="20"/>
                  </a:lnTo>
                  <a:lnTo>
                    <a:pt x="462" y="14"/>
                  </a:lnTo>
                  <a:lnTo>
                    <a:pt x="560" y="8"/>
                  </a:lnTo>
                  <a:lnTo>
                    <a:pt x="670" y="4"/>
                  </a:lnTo>
                  <a:lnTo>
                    <a:pt x="790" y="2"/>
                  </a:lnTo>
                  <a:lnTo>
                    <a:pt x="920" y="0"/>
                  </a:lnTo>
                  <a:lnTo>
                    <a:pt x="1060" y="2"/>
                  </a:lnTo>
                  <a:lnTo>
                    <a:pt x="1210" y="6"/>
                  </a:lnTo>
                  <a:lnTo>
                    <a:pt x="1372" y="14"/>
                  </a:lnTo>
                  <a:lnTo>
                    <a:pt x="1544" y="24"/>
                  </a:lnTo>
                  <a:lnTo>
                    <a:pt x="1726" y="40"/>
                  </a:lnTo>
                  <a:lnTo>
                    <a:pt x="1920" y="58"/>
                  </a:lnTo>
                  <a:lnTo>
                    <a:pt x="2126" y="80"/>
                  </a:lnTo>
                  <a:lnTo>
                    <a:pt x="2342" y="106"/>
                  </a:lnTo>
                  <a:lnTo>
                    <a:pt x="2570" y="138"/>
                  </a:lnTo>
                  <a:lnTo>
                    <a:pt x="2808" y="174"/>
                  </a:lnTo>
                  <a:lnTo>
                    <a:pt x="3058" y="216"/>
                  </a:lnTo>
                  <a:lnTo>
                    <a:pt x="3320" y="266"/>
                  </a:lnTo>
                  <a:lnTo>
                    <a:pt x="3594" y="320"/>
                  </a:lnTo>
                  <a:lnTo>
                    <a:pt x="3880" y="380"/>
                  </a:lnTo>
                  <a:lnTo>
                    <a:pt x="4178" y="448"/>
                  </a:lnTo>
                  <a:lnTo>
                    <a:pt x="4488" y="522"/>
                  </a:lnTo>
                  <a:lnTo>
                    <a:pt x="4810" y="604"/>
                  </a:lnTo>
                  <a:lnTo>
                    <a:pt x="5144" y="694"/>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p:nvSpPr>
            <p:cNvPr id="10" name="Freeform 26"/>
            <p:cNvSpPr>
              <a:spLocks/>
            </p:cNvSpPr>
            <p:nvPr/>
          </p:nvSpPr>
          <p:spPr bwMode="hidden">
            <a:xfrm>
              <a:off x="4156075" y="4316413"/>
              <a:ext cx="4940300" cy="927100"/>
            </a:xfrm>
            <a:custGeom>
              <a:avLst/>
              <a:gdLst/>
              <a:ahLst/>
              <a:cxnLst>
                <a:cxn ang="0">
                  <a:pos x="0" y="584"/>
                </a:cxn>
                <a:cxn ang="0">
                  <a:pos x="0" y="584"/>
                </a:cxn>
                <a:cxn ang="0">
                  <a:pos x="90" y="560"/>
                </a:cxn>
                <a:cxn ang="0">
                  <a:pos x="336" y="498"/>
                </a:cxn>
                <a:cxn ang="0">
                  <a:pos x="506" y="456"/>
                </a:cxn>
                <a:cxn ang="0">
                  <a:pos x="702" y="410"/>
                </a:cxn>
                <a:cxn ang="0">
                  <a:pos x="920" y="360"/>
                </a:cxn>
                <a:cxn ang="0">
                  <a:pos x="1154" y="306"/>
                </a:cxn>
                <a:cxn ang="0">
                  <a:pos x="1402" y="254"/>
                </a:cxn>
                <a:cxn ang="0">
                  <a:pos x="1656" y="202"/>
                </a:cxn>
                <a:cxn ang="0">
                  <a:pos x="1916" y="154"/>
                </a:cxn>
                <a:cxn ang="0">
                  <a:pos x="2174" y="108"/>
                </a:cxn>
                <a:cxn ang="0">
                  <a:pos x="2302" y="88"/>
                </a:cxn>
                <a:cxn ang="0">
                  <a:pos x="2426" y="68"/>
                </a:cxn>
                <a:cxn ang="0">
                  <a:pos x="2550" y="52"/>
                </a:cxn>
                <a:cxn ang="0">
                  <a:pos x="2670" y="36"/>
                </a:cxn>
                <a:cxn ang="0">
                  <a:pos x="2788" y="24"/>
                </a:cxn>
                <a:cxn ang="0">
                  <a:pos x="2900" y="14"/>
                </a:cxn>
                <a:cxn ang="0">
                  <a:pos x="3008" y="6"/>
                </a:cxn>
                <a:cxn ang="0">
                  <a:pos x="3112" y="0"/>
                </a:cxn>
              </a:cxnLst>
              <a:rect l="0" t="0" r="r" b="b"/>
              <a:pathLst>
                <a:path w="3112" h="584">
                  <a:moveTo>
                    <a:pt x="0" y="584"/>
                  </a:moveTo>
                  <a:lnTo>
                    <a:pt x="0" y="584"/>
                  </a:lnTo>
                  <a:lnTo>
                    <a:pt x="90" y="560"/>
                  </a:lnTo>
                  <a:lnTo>
                    <a:pt x="336" y="498"/>
                  </a:lnTo>
                  <a:lnTo>
                    <a:pt x="506" y="456"/>
                  </a:lnTo>
                  <a:lnTo>
                    <a:pt x="702" y="410"/>
                  </a:lnTo>
                  <a:lnTo>
                    <a:pt x="920" y="360"/>
                  </a:lnTo>
                  <a:lnTo>
                    <a:pt x="1154" y="306"/>
                  </a:lnTo>
                  <a:lnTo>
                    <a:pt x="1402" y="254"/>
                  </a:lnTo>
                  <a:lnTo>
                    <a:pt x="1656" y="202"/>
                  </a:lnTo>
                  <a:lnTo>
                    <a:pt x="1916" y="154"/>
                  </a:lnTo>
                  <a:lnTo>
                    <a:pt x="2174" y="108"/>
                  </a:lnTo>
                  <a:lnTo>
                    <a:pt x="2302" y="88"/>
                  </a:lnTo>
                  <a:lnTo>
                    <a:pt x="2426" y="68"/>
                  </a:lnTo>
                  <a:lnTo>
                    <a:pt x="2550" y="52"/>
                  </a:lnTo>
                  <a:lnTo>
                    <a:pt x="2670" y="36"/>
                  </a:lnTo>
                  <a:lnTo>
                    <a:pt x="2788" y="24"/>
                  </a:lnTo>
                  <a:lnTo>
                    <a:pt x="2900" y="14"/>
                  </a:lnTo>
                  <a:lnTo>
                    <a:pt x="3008" y="6"/>
                  </a:lnTo>
                  <a:lnTo>
                    <a:pt x="3112" y="0"/>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useBgFill="1">
          <p:nvSpPr>
            <p:cNvPr id="11" name="Freeform 10"/>
            <p:cNvSpPr>
              <a:spLocks/>
            </p:cNvSpPr>
            <p:nvPr/>
          </p:nvSpPr>
          <p:spPr bwMode="hidden">
            <a:xfrm>
              <a:off x="-3905251" y="4294188"/>
              <a:ext cx="13027839" cy="1892300"/>
            </a:xfrm>
            <a:custGeom>
              <a:avLst/>
              <a:gdLst/>
              <a:ahLst/>
              <a:cxnLst>
                <a:cxn ang="0">
                  <a:pos x="8192" y="512"/>
                </a:cxn>
                <a:cxn ang="0">
                  <a:pos x="8040" y="570"/>
                </a:cxn>
                <a:cxn ang="0">
                  <a:pos x="7878" y="620"/>
                </a:cxn>
                <a:cxn ang="0">
                  <a:pos x="7706" y="666"/>
                </a:cxn>
                <a:cxn ang="0">
                  <a:pos x="7522" y="702"/>
                </a:cxn>
                <a:cxn ang="0">
                  <a:pos x="7322" y="730"/>
                </a:cxn>
                <a:cxn ang="0">
                  <a:pos x="7106" y="750"/>
                </a:cxn>
                <a:cxn ang="0">
                  <a:pos x="6872" y="762"/>
                </a:cxn>
                <a:cxn ang="0">
                  <a:pos x="6618" y="760"/>
                </a:cxn>
                <a:cxn ang="0">
                  <a:pos x="6342" y="750"/>
                </a:cxn>
                <a:cxn ang="0">
                  <a:pos x="6042" y="726"/>
                </a:cxn>
                <a:cxn ang="0">
                  <a:pos x="5716" y="690"/>
                </a:cxn>
                <a:cxn ang="0">
                  <a:pos x="5364" y="642"/>
                </a:cxn>
                <a:cxn ang="0">
                  <a:pos x="4982" y="578"/>
                </a:cxn>
                <a:cxn ang="0">
                  <a:pos x="4568" y="500"/>
                </a:cxn>
                <a:cxn ang="0">
                  <a:pos x="4122" y="406"/>
                </a:cxn>
                <a:cxn ang="0">
                  <a:pos x="3640" y="296"/>
                </a:cxn>
                <a:cxn ang="0">
                  <a:pos x="3396" y="240"/>
                </a:cxn>
                <a:cxn ang="0">
                  <a:pos x="2934" y="148"/>
                </a:cxn>
                <a:cxn ang="0">
                  <a:pos x="2512" y="82"/>
                </a:cxn>
                <a:cxn ang="0">
                  <a:pos x="2126" y="36"/>
                </a:cxn>
                <a:cxn ang="0">
                  <a:pos x="1776" y="10"/>
                </a:cxn>
                <a:cxn ang="0">
                  <a:pos x="1462" y="0"/>
                </a:cxn>
                <a:cxn ang="0">
                  <a:pos x="1182" y="4"/>
                </a:cxn>
                <a:cxn ang="0">
                  <a:pos x="934" y="20"/>
                </a:cxn>
                <a:cxn ang="0">
                  <a:pos x="716" y="44"/>
                </a:cxn>
                <a:cxn ang="0">
                  <a:pos x="530" y="74"/>
                </a:cxn>
                <a:cxn ang="0">
                  <a:pos x="374" y="108"/>
                </a:cxn>
                <a:cxn ang="0">
                  <a:pos x="248" y="144"/>
                </a:cxn>
                <a:cxn ang="0">
                  <a:pos x="148" y="176"/>
                </a:cxn>
                <a:cxn ang="0">
                  <a:pos x="48" y="216"/>
                </a:cxn>
                <a:cxn ang="0">
                  <a:pos x="0" y="240"/>
                </a:cxn>
                <a:cxn ang="0">
                  <a:pos x="8192" y="1192"/>
                </a:cxn>
                <a:cxn ang="0">
                  <a:pos x="8196" y="1186"/>
                </a:cxn>
                <a:cxn ang="0">
                  <a:pos x="8196" y="510"/>
                </a:cxn>
                <a:cxn ang="0">
                  <a:pos x="8192" y="512"/>
                </a:cxn>
              </a:cxnLst>
              <a:rect l="0" t="0" r="r" b="b"/>
              <a:pathLst>
                <a:path w="8196" h="1192">
                  <a:moveTo>
                    <a:pt x="8192" y="512"/>
                  </a:moveTo>
                  <a:lnTo>
                    <a:pt x="8192" y="512"/>
                  </a:lnTo>
                  <a:lnTo>
                    <a:pt x="8116" y="542"/>
                  </a:lnTo>
                  <a:lnTo>
                    <a:pt x="8040" y="570"/>
                  </a:lnTo>
                  <a:lnTo>
                    <a:pt x="7960" y="596"/>
                  </a:lnTo>
                  <a:lnTo>
                    <a:pt x="7878" y="620"/>
                  </a:lnTo>
                  <a:lnTo>
                    <a:pt x="7794" y="644"/>
                  </a:lnTo>
                  <a:lnTo>
                    <a:pt x="7706" y="666"/>
                  </a:lnTo>
                  <a:lnTo>
                    <a:pt x="7616" y="684"/>
                  </a:lnTo>
                  <a:lnTo>
                    <a:pt x="7522" y="702"/>
                  </a:lnTo>
                  <a:lnTo>
                    <a:pt x="7424" y="718"/>
                  </a:lnTo>
                  <a:lnTo>
                    <a:pt x="7322" y="730"/>
                  </a:lnTo>
                  <a:lnTo>
                    <a:pt x="7216" y="742"/>
                  </a:lnTo>
                  <a:lnTo>
                    <a:pt x="7106" y="750"/>
                  </a:lnTo>
                  <a:lnTo>
                    <a:pt x="6992" y="758"/>
                  </a:lnTo>
                  <a:lnTo>
                    <a:pt x="6872" y="762"/>
                  </a:lnTo>
                  <a:lnTo>
                    <a:pt x="6748" y="762"/>
                  </a:lnTo>
                  <a:lnTo>
                    <a:pt x="6618" y="760"/>
                  </a:lnTo>
                  <a:lnTo>
                    <a:pt x="6482" y="756"/>
                  </a:lnTo>
                  <a:lnTo>
                    <a:pt x="6342" y="750"/>
                  </a:lnTo>
                  <a:lnTo>
                    <a:pt x="6196" y="740"/>
                  </a:lnTo>
                  <a:lnTo>
                    <a:pt x="6042" y="726"/>
                  </a:lnTo>
                  <a:lnTo>
                    <a:pt x="5882" y="710"/>
                  </a:lnTo>
                  <a:lnTo>
                    <a:pt x="5716" y="690"/>
                  </a:lnTo>
                  <a:lnTo>
                    <a:pt x="5544" y="668"/>
                  </a:lnTo>
                  <a:lnTo>
                    <a:pt x="5364" y="642"/>
                  </a:lnTo>
                  <a:lnTo>
                    <a:pt x="5176" y="612"/>
                  </a:lnTo>
                  <a:lnTo>
                    <a:pt x="4982" y="578"/>
                  </a:lnTo>
                  <a:lnTo>
                    <a:pt x="4778" y="540"/>
                  </a:lnTo>
                  <a:lnTo>
                    <a:pt x="4568" y="500"/>
                  </a:lnTo>
                  <a:lnTo>
                    <a:pt x="4348" y="454"/>
                  </a:lnTo>
                  <a:lnTo>
                    <a:pt x="4122" y="406"/>
                  </a:lnTo>
                  <a:lnTo>
                    <a:pt x="3886" y="354"/>
                  </a:lnTo>
                  <a:lnTo>
                    <a:pt x="3640" y="296"/>
                  </a:lnTo>
                  <a:lnTo>
                    <a:pt x="3640" y="296"/>
                  </a:lnTo>
                  <a:lnTo>
                    <a:pt x="3396" y="240"/>
                  </a:lnTo>
                  <a:lnTo>
                    <a:pt x="3160" y="192"/>
                  </a:lnTo>
                  <a:lnTo>
                    <a:pt x="2934" y="148"/>
                  </a:lnTo>
                  <a:lnTo>
                    <a:pt x="2718" y="112"/>
                  </a:lnTo>
                  <a:lnTo>
                    <a:pt x="2512" y="82"/>
                  </a:lnTo>
                  <a:lnTo>
                    <a:pt x="2314" y="56"/>
                  </a:lnTo>
                  <a:lnTo>
                    <a:pt x="2126" y="36"/>
                  </a:lnTo>
                  <a:lnTo>
                    <a:pt x="1948" y="20"/>
                  </a:lnTo>
                  <a:lnTo>
                    <a:pt x="1776" y="10"/>
                  </a:lnTo>
                  <a:lnTo>
                    <a:pt x="1616" y="2"/>
                  </a:lnTo>
                  <a:lnTo>
                    <a:pt x="1462" y="0"/>
                  </a:lnTo>
                  <a:lnTo>
                    <a:pt x="1318" y="0"/>
                  </a:lnTo>
                  <a:lnTo>
                    <a:pt x="1182" y="4"/>
                  </a:lnTo>
                  <a:lnTo>
                    <a:pt x="1054" y="10"/>
                  </a:lnTo>
                  <a:lnTo>
                    <a:pt x="934" y="20"/>
                  </a:lnTo>
                  <a:lnTo>
                    <a:pt x="822" y="30"/>
                  </a:lnTo>
                  <a:lnTo>
                    <a:pt x="716" y="44"/>
                  </a:lnTo>
                  <a:lnTo>
                    <a:pt x="620" y="58"/>
                  </a:lnTo>
                  <a:lnTo>
                    <a:pt x="530" y="74"/>
                  </a:lnTo>
                  <a:lnTo>
                    <a:pt x="450" y="92"/>
                  </a:lnTo>
                  <a:lnTo>
                    <a:pt x="374" y="108"/>
                  </a:lnTo>
                  <a:lnTo>
                    <a:pt x="308" y="126"/>
                  </a:lnTo>
                  <a:lnTo>
                    <a:pt x="248" y="144"/>
                  </a:lnTo>
                  <a:lnTo>
                    <a:pt x="194" y="160"/>
                  </a:lnTo>
                  <a:lnTo>
                    <a:pt x="148" y="176"/>
                  </a:lnTo>
                  <a:lnTo>
                    <a:pt x="108" y="192"/>
                  </a:lnTo>
                  <a:lnTo>
                    <a:pt x="48" y="216"/>
                  </a:lnTo>
                  <a:lnTo>
                    <a:pt x="12" y="234"/>
                  </a:lnTo>
                  <a:lnTo>
                    <a:pt x="0" y="240"/>
                  </a:lnTo>
                  <a:lnTo>
                    <a:pt x="0" y="1192"/>
                  </a:lnTo>
                  <a:lnTo>
                    <a:pt x="8192" y="1192"/>
                  </a:lnTo>
                  <a:lnTo>
                    <a:pt x="8192" y="1192"/>
                  </a:lnTo>
                  <a:lnTo>
                    <a:pt x="8196" y="1186"/>
                  </a:lnTo>
                  <a:lnTo>
                    <a:pt x="8196" y="1186"/>
                  </a:lnTo>
                  <a:lnTo>
                    <a:pt x="8196" y="510"/>
                  </a:lnTo>
                  <a:lnTo>
                    <a:pt x="8196" y="510"/>
                  </a:lnTo>
                  <a:lnTo>
                    <a:pt x="8192" y="512"/>
                  </a:lnTo>
                  <a:lnTo>
                    <a:pt x="8192" y="512"/>
                  </a:lnTo>
                  <a:close/>
                </a:path>
              </a:pathLst>
            </a:custGeom>
            <a:ln w="9525">
              <a:noFill/>
              <a:round/>
              <a:headEnd/>
              <a:tailEnd/>
            </a:ln>
          </p:spPr>
          <p:txBody>
            <a:bodyPr vert="horz" wrap="square" lIns="91440" tIns="45720" rIns="91440" bIns="45720" numCol="1" anchor="t" anchorCtr="0" compatLnSpc="1">
              <a:prstTxWarp prst="textNoShape">
                <a:avLst/>
              </a:prstTxWarp>
            </a:bodyPr>
            <a:lstStyle/>
            <a:p>
              <a:endParaRPr lang="en-US"/>
            </a:p>
          </p:txBody>
        </p:sp>
      </p:grpSp>
      <p:sp>
        <p:nvSpPr>
          <p:cNvPr id="2" name="Date Placeholder 1"/>
          <p:cNvSpPr>
            <a:spLocks noGrp="1"/>
          </p:cNvSpPr>
          <p:nvPr>
            <p:ph type="dt" sz="half" idx="10"/>
          </p:nvPr>
        </p:nvSpPr>
        <p:spPr/>
        <p:txBody>
          <a:bodyPr/>
          <a:lstStyle/>
          <a:p>
            <a:fld id="{78C94309-4D9C-444C-BE98-0C7CD86847FE}" type="datetimeFigureOut">
              <a:rPr lang="en-IN" smtClean="0"/>
              <a:pPr/>
              <a:t>18-06-2020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06F22346-9EC5-4E26-8089-BDF1B385C78A}" type="slidenum">
              <a:rPr lang="en-IN" smtClean="0"/>
              <a:pPr/>
              <a:t>‹#›</a:t>
            </a:fld>
            <a:endParaRPr lang="en-IN"/>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15" name="Rounded Rectangle 14"/>
          <p:cNvSpPr/>
          <p:nvPr/>
        </p:nvSpPr>
        <p:spPr>
          <a:xfrm>
            <a:off x="228600" y="228600"/>
            <a:ext cx="8695944" cy="1426464"/>
          </a:xfrm>
          <a:prstGeom prst="roundRect">
            <a:avLst>
              <a:gd name="adj" fmla="val 7136"/>
            </a:avLst>
          </a:prstGeom>
          <a:gradFill>
            <a:gsLst>
              <a:gs pos="0">
                <a:schemeClr val="accent1">
                  <a:lumMod val="75000"/>
                </a:schemeClr>
              </a:gs>
              <a:gs pos="90000">
                <a:schemeClr val="accent1">
                  <a:lumMod val="60000"/>
                  <a:lumOff val="40000"/>
                </a:schemeClr>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Date Placeholder 4"/>
          <p:cNvSpPr>
            <a:spLocks noGrp="1"/>
          </p:cNvSpPr>
          <p:nvPr>
            <p:ph type="dt" sz="half" idx="10"/>
          </p:nvPr>
        </p:nvSpPr>
        <p:spPr/>
        <p:txBody>
          <a:bodyPr/>
          <a:lstStyle/>
          <a:p>
            <a:fld id="{78C94309-4D9C-444C-BE98-0C7CD86847FE}" type="datetimeFigureOut">
              <a:rPr lang="en-IN" smtClean="0"/>
              <a:pPr/>
              <a:t>18-06-2020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06F22346-9EC5-4E26-8089-BDF1B385C78A}" type="slidenum">
              <a:rPr lang="en-IN" smtClean="0"/>
              <a:pPr/>
              <a:t>‹#›</a:t>
            </a:fld>
            <a:endParaRPr lang="en-IN"/>
          </a:p>
        </p:txBody>
      </p:sp>
      <p:sp>
        <p:nvSpPr>
          <p:cNvPr id="4" name="Text Placeholder 3"/>
          <p:cNvSpPr>
            <a:spLocks noGrp="1"/>
          </p:cNvSpPr>
          <p:nvPr>
            <p:ph type="body" sz="half" idx="2"/>
          </p:nvPr>
        </p:nvSpPr>
        <p:spPr>
          <a:xfrm>
            <a:off x="914400" y="3581400"/>
            <a:ext cx="3352800" cy="1905001"/>
          </a:xfrm>
        </p:spPr>
        <p:txBody>
          <a:bodyPr anchor="t">
            <a:normAutofit/>
          </a:bodyPr>
          <a:lstStyle>
            <a:lvl1pPr marL="0" indent="0">
              <a:spcBef>
                <a:spcPts val="0"/>
              </a:spcBef>
              <a:spcAft>
                <a:spcPts val="600"/>
              </a:spcAft>
              <a:buNone/>
              <a:defRPr sz="1800">
                <a:solidFill>
                  <a:schemeClr val="tx2"/>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grpSp>
        <p:nvGrpSpPr>
          <p:cNvPr id="2" name="Group 23"/>
          <p:cNvGrpSpPr>
            <a:grpSpLocks noChangeAspect="1"/>
          </p:cNvGrpSpPr>
          <p:nvPr/>
        </p:nvGrpSpPr>
        <p:grpSpPr bwMode="hidden">
          <a:xfrm>
            <a:off x="211665" y="714191"/>
            <a:ext cx="8723376" cy="1331580"/>
            <a:chOff x="-3905250" y="4294188"/>
            <a:chExt cx="13011150" cy="1892300"/>
          </a:xfrm>
        </p:grpSpPr>
        <p:sp>
          <p:nvSpPr>
            <p:cNvPr id="25" name="Freeform 14"/>
            <p:cNvSpPr>
              <a:spLocks/>
            </p:cNvSpPr>
            <p:nvPr/>
          </p:nvSpPr>
          <p:spPr bwMode="hidden">
            <a:xfrm>
              <a:off x="4810125" y="4500563"/>
              <a:ext cx="4295775" cy="1016000"/>
            </a:xfrm>
            <a:custGeom>
              <a:avLst/>
              <a:gdLst/>
              <a:ahLst/>
              <a:cxnLst>
                <a:cxn ang="0">
                  <a:pos x="2700" y="0"/>
                </a:cxn>
                <a:cxn ang="0">
                  <a:pos x="2700" y="0"/>
                </a:cxn>
                <a:cxn ang="0">
                  <a:pos x="2586" y="18"/>
                </a:cxn>
                <a:cxn ang="0">
                  <a:pos x="2470" y="38"/>
                </a:cxn>
                <a:cxn ang="0">
                  <a:pos x="2352" y="60"/>
                </a:cxn>
                <a:cxn ang="0">
                  <a:pos x="2230" y="82"/>
                </a:cxn>
                <a:cxn ang="0">
                  <a:pos x="2106" y="108"/>
                </a:cxn>
                <a:cxn ang="0">
                  <a:pos x="1978" y="134"/>
                </a:cxn>
                <a:cxn ang="0">
                  <a:pos x="1848" y="164"/>
                </a:cxn>
                <a:cxn ang="0">
                  <a:pos x="1714" y="194"/>
                </a:cxn>
                <a:cxn ang="0">
                  <a:pos x="1714" y="194"/>
                </a:cxn>
                <a:cxn ang="0">
                  <a:pos x="1472" y="252"/>
                </a:cxn>
                <a:cxn ang="0">
                  <a:pos x="1236" y="304"/>
                </a:cxn>
                <a:cxn ang="0">
                  <a:pos x="1010" y="352"/>
                </a:cxn>
                <a:cxn ang="0">
                  <a:pos x="792" y="398"/>
                </a:cxn>
                <a:cxn ang="0">
                  <a:pos x="584" y="438"/>
                </a:cxn>
                <a:cxn ang="0">
                  <a:pos x="382" y="474"/>
                </a:cxn>
                <a:cxn ang="0">
                  <a:pos x="188" y="508"/>
                </a:cxn>
                <a:cxn ang="0">
                  <a:pos x="0" y="538"/>
                </a:cxn>
                <a:cxn ang="0">
                  <a:pos x="0" y="538"/>
                </a:cxn>
                <a:cxn ang="0">
                  <a:pos x="130" y="556"/>
                </a:cxn>
                <a:cxn ang="0">
                  <a:pos x="254" y="572"/>
                </a:cxn>
                <a:cxn ang="0">
                  <a:pos x="374" y="586"/>
                </a:cxn>
                <a:cxn ang="0">
                  <a:pos x="492" y="598"/>
                </a:cxn>
                <a:cxn ang="0">
                  <a:pos x="606" y="610"/>
                </a:cxn>
                <a:cxn ang="0">
                  <a:pos x="716" y="618"/>
                </a:cxn>
                <a:cxn ang="0">
                  <a:pos x="822" y="626"/>
                </a:cxn>
                <a:cxn ang="0">
                  <a:pos x="926" y="632"/>
                </a:cxn>
                <a:cxn ang="0">
                  <a:pos x="1028" y="636"/>
                </a:cxn>
                <a:cxn ang="0">
                  <a:pos x="1126" y="638"/>
                </a:cxn>
                <a:cxn ang="0">
                  <a:pos x="1220" y="640"/>
                </a:cxn>
                <a:cxn ang="0">
                  <a:pos x="1312" y="640"/>
                </a:cxn>
                <a:cxn ang="0">
                  <a:pos x="1402" y="638"/>
                </a:cxn>
                <a:cxn ang="0">
                  <a:pos x="1490" y="636"/>
                </a:cxn>
                <a:cxn ang="0">
                  <a:pos x="1574" y="632"/>
                </a:cxn>
                <a:cxn ang="0">
                  <a:pos x="1656" y="626"/>
                </a:cxn>
                <a:cxn ang="0">
                  <a:pos x="1734" y="620"/>
                </a:cxn>
                <a:cxn ang="0">
                  <a:pos x="1812" y="612"/>
                </a:cxn>
                <a:cxn ang="0">
                  <a:pos x="1886" y="602"/>
                </a:cxn>
                <a:cxn ang="0">
                  <a:pos x="1960" y="592"/>
                </a:cxn>
                <a:cxn ang="0">
                  <a:pos x="2030" y="580"/>
                </a:cxn>
                <a:cxn ang="0">
                  <a:pos x="2100" y="568"/>
                </a:cxn>
                <a:cxn ang="0">
                  <a:pos x="2166" y="554"/>
                </a:cxn>
                <a:cxn ang="0">
                  <a:pos x="2232" y="540"/>
                </a:cxn>
                <a:cxn ang="0">
                  <a:pos x="2296" y="524"/>
                </a:cxn>
                <a:cxn ang="0">
                  <a:pos x="2358" y="508"/>
                </a:cxn>
                <a:cxn ang="0">
                  <a:pos x="2418" y="490"/>
                </a:cxn>
                <a:cxn ang="0">
                  <a:pos x="2478" y="472"/>
                </a:cxn>
                <a:cxn ang="0">
                  <a:pos x="2592" y="432"/>
                </a:cxn>
                <a:cxn ang="0">
                  <a:pos x="2702" y="390"/>
                </a:cxn>
                <a:cxn ang="0">
                  <a:pos x="2702" y="390"/>
                </a:cxn>
                <a:cxn ang="0">
                  <a:pos x="2706" y="388"/>
                </a:cxn>
                <a:cxn ang="0">
                  <a:pos x="2706" y="388"/>
                </a:cxn>
                <a:cxn ang="0">
                  <a:pos x="2706" y="0"/>
                </a:cxn>
                <a:cxn ang="0">
                  <a:pos x="2706" y="0"/>
                </a:cxn>
                <a:cxn ang="0">
                  <a:pos x="2700" y="0"/>
                </a:cxn>
                <a:cxn ang="0">
                  <a:pos x="2700" y="0"/>
                </a:cxn>
              </a:cxnLst>
              <a:rect l="0" t="0" r="r" b="b"/>
              <a:pathLst>
                <a:path w="2706" h="640">
                  <a:moveTo>
                    <a:pt x="2700" y="0"/>
                  </a:moveTo>
                  <a:lnTo>
                    <a:pt x="2700" y="0"/>
                  </a:lnTo>
                  <a:lnTo>
                    <a:pt x="2586" y="18"/>
                  </a:lnTo>
                  <a:lnTo>
                    <a:pt x="2470" y="38"/>
                  </a:lnTo>
                  <a:lnTo>
                    <a:pt x="2352" y="60"/>
                  </a:lnTo>
                  <a:lnTo>
                    <a:pt x="2230" y="82"/>
                  </a:lnTo>
                  <a:lnTo>
                    <a:pt x="2106" y="108"/>
                  </a:lnTo>
                  <a:lnTo>
                    <a:pt x="1978" y="134"/>
                  </a:lnTo>
                  <a:lnTo>
                    <a:pt x="1848" y="164"/>
                  </a:lnTo>
                  <a:lnTo>
                    <a:pt x="1714" y="194"/>
                  </a:lnTo>
                  <a:lnTo>
                    <a:pt x="1714" y="194"/>
                  </a:lnTo>
                  <a:lnTo>
                    <a:pt x="1472" y="252"/>
                  </a:lnTo>
                  <a:lnTo>
                    <a:pt x="1236" y="304"/>
                  </a:lnTo>
                  <a:lnTo>
                    <a:pt x="1010" y="352"/>
                  </a:lnTo>
                  <a:lnTo>
                    <a:pt x="792" y="398"/>
                  </a:lnTo>
                  <a:lnTo>
                    <a:pt x="584" y="438"/>
                  </a:lnTo>
                  <a:lnTo>
                    <a:pt x="382" y="474"/>
                  </a:lnTo>
                  <a:lnTo>
                    <a:pt x="188" y="508"/>
                  </a:lnTo>
                  <a:lnTo>
                    <a:pt x="0" y="538"/>
                  </a:lnTo>
                  <a:lnTo>
                    <a:pt x="0" y="538"/>
                  </a:lnTo>
                  <a:lnTo>
                    <a:pt x="130" y="556"/>
                  </a:lnTo>
                  <a:lnTo>
                    <a:pt x="254" y="572"/>
                  </a:lnTo>
                  <a:lnTo>
                    <a:pt x="374" y="586"/>
                  </a:lnTo>
                  <a:lnTo>
                    <a:pt x="492" y="598"/>
                  </a:lnTo>
                  <a:lnTo>
                    <a:pt x="606" y="610"/>
                  </a:lnTo>
                  <a:lnTo>
                    <a:pt x="716" y="618"/>
                  </a:lnTo>
                  <a:lnTo>
                    <a:pt x="822" y="626"/>
                  </a:lnTo>
                  <a:lnTo>
                    <a:pt x="926" y="632"/>
                  </a:lnTo>
                  <a:lnTo>
                    <a:pt x="1028" y="636"/>
                  </a:lnTo>
                  <a:lnTo>
                    <a:pt x="1126" y="638"/>
                  </a:lnTo>
                  <a:lnTo>
                    <a:pt x="1220" y="640"/>
                  </a:lnTo>
                  <a:lnTo>
                    <a:pt x="1312" y="640"/>
                  </a:lnTo>
                  <a:lnTo>
                    <a:pt x="1402" y="638"/>
                  </a:lnTo>
                  <a:lnTo>
                    <a:pt x="1490" y="636"/>
                  </a:lnTo>
                  <a:lnTo>
                    <a:pt x="1574" y="632"/>
                  </a:lnTo>
                  <a:lnTo>
                    <a:pt x="1656" y="626"/>
                  </a:lnTo>
                  <a:lnTo>
                    <a:pt x="1734" y="620"/>
                  </a:lnTo>
                  <a:lnTo>
                    <a:pt x="1812" y="612"/>
                  </a:lnTo>
                  <a:lnTo>
                    <a:pt x="1886" y="602"/>
                  </a:lnTo>
                  <a:lnTo>
                    <a:pt x="1960" y="592"/>
                  </a:lnTo>
                  <a:lnTo>
                    <a:pt x="2030" y="580"/>
                  </a:lnTo>
                  <a:lnTo>
                    <a:pt x="2100" y="568"/>
                  </a:lnTo>
                  <a:lnTo>
                    <a:pt x="2166" y="554"/>
                  </a:lnTo>
                  <a:lnTo>
                    <a:pt x="2232" y="540"/>
                  </a:lnTo>
                  <a:lnTo>
                    <a:pt x="2296" y="524"/>
                  </a:lnTo>
                  <a:lnTo>
                    <a:pt x="2358" y="508"/>
                  </a:lnTo>
                  <a:lnTo>
                    <a:pt x="2418" y="490"/>
                  </a:lnTo>
                  <a:lnTo>
                    <a:pt x="2478" y="472"/>
                  </a:lnTo>
                  <a:lnTo>
                    <a:pt x="2592" y="432"/>
                  </a:lnTo>
                  <a:lnTo>
                    <a:pt x="2702" y="390"/>
                  </a:lnTo>
                  <a:lnTo>
                    <a:pt x="2702" y="390"/>
                  </a:lnTo>
                  <a:lnTo>
                    <a:pt x="2706" y="388"/>
                  </a:lnTo>
                  <a:lnTo>
                    <a:pt x="2706" y="388"/>
                  </a:lnTo>
                  <a:lnTo>
                    <a:pt x="2706" y="0"/>
                  </a:lnTo>
                  <a:lnTo>
                    <a:pt x="2706" y="0"/>
                  </a:lnTo>
                  <a:lnTo>
                    <a:pt x="2700" y="0"/>
                  </a:lnTo>
                  <a:lnTo>
                    <a:pt x="2700" y="0"/>
                  </a:lnTo>
                  <a:close/>
                </a:path>
              </a:pathLst>
            </a:custGeom>
            <a:solidFill>
              <a:schemeClr val="bg2">
                <a:alpha val="29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26" name="Freeform 18"/>
            <p:cNvSpPr>
              <a:spLocks/>
            </p:cNvSpPr>
            <p:nvPr/>
          </p:nvSpPr>
          <p:spPr bwMode="hidden">
            <a:xfrm>
              <a:off x="-309563" y="4318000"/>
              <a:ext cx="8280401" cy="1209675"/>
            </a:xfrm>
            <a:custGeom>
              <a:avLst/>
              <a:gdLst/>
              <a:ahLst/>
              <a:cxnLst>
                <a:cxn ang="0">
                  <a:pos x="5216" y="714"/>
                </a:cxn>
                <a:cxn ang="0">
                  <a:pos x="4984" y="686"/>
                </a:cxn>
                <a:cxn ang="0">
                  <a:pos x="4478" y="610"/>
                </a:cxn>
                <a:cxn ang="0">
                  <a:pos x="3914" y="508"/>
                </a:cxn>
                <a:cxn ang="0">
                  <a:pos x="3286" y="374"/>
                </a:cxn>
                <a:cxn ang="0">
                  <a:pos x="2946" y="296"/>
                </a:cxn>
                <a:cxn ang="0">
                  <a:pos x="2682" y="236"/>
                </a:cxn>
                <a:cxn ang="0">
                  <a:pos x="2430" y="184"/>
                </a:cxn>
                <a:cxn ang="0">
                  <a:pos x="2190" y="140"/>
                </a:cxn>
                <a:cxn ang="0">
                  <a:pos x="1960" y="102"/>
                </a:cxn>
                <a:cxn ang="0">
                  <a:pos x="1740" y="72"/>
                </a:cxn>
                <a:cxn ang="0">
                  <a:pos x="1334" y="28"/>
                </a:cxn>
                <a:cxn ang="0">
                  <a:pos x="970" y="4"/>
                </a:cxn>
                <a:cxn ang="0">
                  <a:pos x="644" y="0"/>
                </a:cxn>
                <a:cxn ang="0">
                  <a:pos x="358" y="10"/>
                </a:cxn>
                <a:cxn ang="0">
                  <a:pos x="110" y="32"/>
                </a:cxn>
                <a:cxn ang="0">
                  <a:pos x="0" y="48"/>
                </a:cxn>
                <a:cxn ang="0">
                  <a:pos x="314" y="86"/>
                </a:cxn>
                <a:cxn ang="0">
                  <a:pos x="652" y="140"/>
                </a:cxn>
                <a:cxn ang="0">
                  <a:pos x="1014" y="210"/>
                </a:cxn>
                <a:cxn ang="0">
                  <a:pos x="1402" y="296"/>
                </a:cxn>
                <a:cxn ang="0">
                  <a:pos x="1756" y="378"/>
                </a:cxn>
                <a:cxn ang="0">
                  <a:pos x="2408" y="516"/>
                </a:cxn>
                <a:cxn ang="0">
                  <a:pos x="2708" y="572"/>
                </a:cxn>
                <a:cxn ang="0">
                  <a:pos x="2992" y="620"/>
                </a:cxn>
                <a:cxn ang="0">
                  <a:pos x="3260" y="662"/>
                </a:cxn>
                <a:cxn ang="0">
                  <a:pos x="3512" y="694"/>
                </a:cxn>
                <a:cxn ang="0">
                  <a:pos x="3750" y="722"/>
                </a:cxn>
                <a:cxn ang="0">
                  <a:pos x="3974" y="740"/>
                </a:cxn>
                <a:cxn ang="0">
                  <a:pos x="4184" y="754"/>
                </a:cxn>
                <a:cxn ang="0">
                  <a:pos x="4384" y="762"/>
                </a:cxn>
                <a:cxn ang="0">
                  <a:pos x="4570" y="762"/>
                </a:cxn>
                <a:cxn ang="0">
                  <a:pos x="4746" y="758"/>
                </a:cxn>
                <a:cxn ang="0">
                  <a:pos x="4912" y="748"/>
                </a:cxn>
                <a:cxn ang="0">
                  <a:pos x="5068" y="732"/>
                </a:cxn>
                <a:cxn ang="0">
                  <a:pos x="5216" y="714"/>
                </a:cxn>
              </a:cxnLst>
              <a:rect l="0" t="0" r="r" b="b"/>
              <a:pathLst>
                <a:path w="5216" h="762">
                  <a:moveTo>
                    <a:pt x="5216" y="714"/>
                  </a:moveTo>
                  <a:lnTo>
                    <a:pt x="5216" y="714"/>
                  </a:lnTo>
                  <a:lnTo>
                    <a:pt x="5102" y="700"/>
                  </a:lnTo>
                  <a:lnTo>
                    <a:pt x="4984" y="686"/>
                  </a:lnTo>
                  <a:lnTo>
                    <a:pt x="4738" y="652"/>
                  </a:lnTo>
                  <a:lnTo>
                    <a:pt x="4478" y="610"/>
                  </a:lnTo>
                  <a:lnTo>
                    <a:pt x="4204" y="564"/>
                  </a:lnTo>
                  <a:lnTo>
                    <a:pt x="3914" y="508"/>
                  </a:lnTo>
                  <a:lnTo>
                    <a:pt x="3608" y="446"/>
                  </a:lnTo>
                  <a:lnTo>
                    <a:pt x="3286" y="374"/>
                  </a:lnTo>
                  <a:lnTo>
                    <a:pt x="2946" y="296"/>
                  </a:lnTo>
                  <a:lnTo>
                    <a:pt x="2946" y="296"/>
                  </a:lnTo>
                  <a:lnTo>
                    <a:pt x="2812" y="266"/>
                  </a:lnTo>
                  <a:lnTo>
                    <a:pt x="2682" y="236"/>
                  </a:lnTo>
                  <a:lnTo>
                    <a:pt x="2556" y="210"/>
                  </a:lnTo>
                  <a:lnTo>
                    <a:pt x="2430" y="184"/>
                  </a:lnTo>
                  <a:lnTo>
                    <a:pt x="2308" y="162"/>
                  </a:lnTo>
                  <a:lnTo>
                    <a:pt x="2190" y="140"/>
                  </a:lnTo>
                  <a:lnTo>
                    <a:pt x="2074" y="120"/>
                  </a:lnTo>
                  <a:lnTo>
                    <a:pt x="1960" y="102"/>
                  </a:lnTo>
                  <a:lnTo>
                    <a:pt x="1850" y="86"/>
                  </a:lnTo>
                  <a:lnTo>
                    <a:pt x="1740" y="72"/>
                  </a:lnTo>
                  <a:lnTo>
                    <a:pt x="1532" y="46"/>
                  </a:lnTo>
                  <a:lnTo>
                    <a:pt x="1334" y="28"/>
                  </a:lnTo>
                  <a:lnTo>
                    <a:pt x="1148" y="14"/>
                  </a:lnTo>
                  <a:lnTo>
                    <a:pt x="970" y="4"/>
                  </a:lnTo>
                  <a:lnTo>
                    <a:pt x="802" y="0"/>
                  </a:lnTo>
                  <a:lnTo>
                    <a:pt x="644" y="0"/>
                  </a:lnTo>
                  <a:lnTo>
                    <a:pt x="496" y="4"/>
                  </a:lnTo>
                  <a:lnTo>
                    <a:pt x="358" y="10"/>
                  </a:lnTo>
                  <a:lnTo>
                    <a:pt x="230" y="20"/>
                  </a:lnTo>
                  <a:lnTo>
                    <a:pt x="110" y="32"/>
                  </a:lnTo>
                  <a:lnTo>
                    <a:pt x="0" y="48"/>
                  </a:lnTo>
                  <a:lnTo>
                    <a:pt x="0" y="48"/>
                  </a:lnTo>
                  <a:lnTo>
                    <a:pt x="154" y="66"/>
                  </a:lnTo>
                  <a:lnTo>
                    <a:pt x="314" y="86"/>
                  </a:lnTo>
                  <a:lnTo>
                    <a:pt x="480" y="112"/>
                  </a:lnTo>
                  <a:lnTo>
                    <a:pt x="652" y="140"/>
                  </a:lnTo>
                  <a:lnTo>
                    <a:pt x="830" y="174"/>
                  </a:lnTo>
                  <a:lnTo>
                    <a:pt x="1014" y="210"/>
                  </a:lnTo>
                  <a:lnTo>
                    <a:pt x="1206" y="250"/>
                  </a:lnTo>
                  <a:lnTo>
                    <a:pt x="1402" y="296"/>
                  </a:lnTo>
                  <a:lnTo>
                    <a:pt x="1402" y="296"/>
                  </a:lnTo>
                  <a:lnTo>
                    <a:pt x="1756" y="378"/>
                  </a:lnTo>
                  <a:lnTo>
                    <a:pt x="2092" y="450"/>
                  </a:lnTo>
                  <a:lnTo>
                    <a:pt x="2408" y="516"/>
                  </a:lnTo>
                  <a:lnTo>
                    <a:pt x="2562" y="544"/>
                  </a:lnTo>
                  <a:lnTo>
                    <a:pt x="2708" y="572"/>
                  </a:lnTo>
                  <a:lnTo>
                    <a:pt x="2852" y="598"/>
                  </a:lnTo>
                  <a:lnTo>
                    <a:pt x="2992" y="620"/>
                  </a:lnTo>
                  <a:lnTo>
                    <a:pt x="3128" y="642"/>
                  </a:lnTo>
                  <a:lnTo>
                    <a:pt x="3260" y="662"/>
                  </a:lnTo>
                  <a:lnTo>
                    <a:pt x="3388" y="678"/>
                  </a:lnTo>
                  <a:lnTo>
                    <a:pt x="3512" y="694"/>
                  </a:lnTo>
                  <a:lnTo>
                    <a:pt x="3632" y="708"/>
                  </a:lnTo>
                  <a:lnTo>
                    <a:pt x="3750" y="722"/>
                  </a:lnTo>
                  <a:lnTo>
                    <a:pt x="3864" y="732"/>
                  </a:lnTo>
                  <a:lnTo>
                    <a:pt x="3974" y="740"/>
                  </a:lnTo>
                  <a:lnTo>
                    <a:pt x="4080" y="748"/>
                  </a:lnTo>
                  <a:lnTo>
                    <a:pt x="4184" y="754"/>
                  </a:lnTo>
                  <a:lnTo>
                    <a:pt x="4286" y="758"/>
                  </a:lnTo>
                  <a:lnTo>
                    <a:pt x="4384" y="762"/>
                  </a:lnTo>
                  <a:lnTo>
                    <a:pt x="4478" y="762"/>
                  </a:lnTo>
                  <a:lnTo>
                    <a:pt x="4570" y="762"/>
                  </a:lnTo>
                  <a:lnTo>
                    <a:pt x="4660" y="760"/>
                  </a:lnTo>
                  <a:lnTo>
                    <a:pt x="4746" y="758"/>
                  </a:lnTo>
                  <a:lnTo>
                    <a:pt x="4830" y="754"/>
                  </a:lnTo>
                  <a:lnTo>
                    <a:pt x="4912" y="748"/>
                  </a:lnTo>
                  <a:lnTo>
                    <a:pt x="4992" y="740"/>
                  </a:lnTo>
                  <a:lnTo>
                    <a:pt x="5068" y="732"/>
                  </a:lnTo>
                  <a:lnTo>
                    <a:pt x="5144" y="724"/>
                  </a:lnTo>
                  <a:lnTo>
                    <a:pt x="5216" y="714"/>
                  </a:lnTo>
                  <a:lnTo>
                    <a:pt x="5216" y="714"/>
                  </a:lnTo>
                  <a:close/>
                </a:path>
              </a:pathLst>
            </a:custGeom>
            <a:solidFill>
              <a:schemeClr val="bg2">
                <a:alpha val="40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27" name="Freeform 22"/>
            <p:cNvSpPr>
              <a:spLocks/>
            </p:cNvSpPr>
            <p:nvPr/>
          </p:nvSpPr>
          <p:spPr bwMode="hidden">
            <a:xfrm>
              <a:off x="3175" y="4335463"/>
              <a:ext cx="8166100" cy="1101725"/>
            </a:xfrm>
            <a:custGeom>
              <a:avLst/>
              <a:gdLst/>
              <a:ahLst/>
              <a:cxnLst>
                <a:cxn ang="0">
                  <a:pos x="0" y="70"/>
                </a:cxn>
                <a:cxn ang="0">
                  <a:pos x="0" y="70"/>
                </a:cxn>
                <a:cxn ang="0">
                  <a:pos x="18" y="66"/>
                </a:cxn>
                <a:cxn ang="0">
                  <a:pos x="72" y="56"/>
                </a:cxn>
                <a:cxn ang="0">
                  <a:pos x="164" y="42"/>
                </a:cxn>
                <a:cxn ang="0">
                  <a:pos x="224" y="34"/>
                </a:cxn>
                <a:cxn ang="0">
                  <a:pos x="294" y="26"/>
                </a:cxn>
                <a:cxn ang="0">
                  <a:pos x="372" y="20"/>
                </a:cxn>
                <a:cxn ang="0">
                  <a:pos x="462" y="14"/>
                </a:cxn>
                <a:cxn ang="0">
                  <a:pos x="560" y="8"/>
                </a:cxn>
                <a:cxn ang="0">
                  <a:pos x="670" y="4"/>
                </a:cxn>
                <a:cxn ang="0">
                  <a:pos x="790" y="2"/>
                </a:cxn>
                <a:cxn ang="0">
                  <a:pos x="920" y="0"/>
                </a:cxn>
                <a:cxn ang="0">
                  <a:pos x="1060" y="2"/>
                </a:cxn>
                <a:cxn ang="0">
                  <a:pos x="1210" y="6"/>
                </a:cxn>
                <a:cxn ang="0">
                  <a:pos x="1372" y="14"/>
                </a:cxn>
                <a:cxn ang="0">
                  <a:pos x="1544" y="24"/>
                </a:cxn>
                <a:cxn ang="0">
                  <a:pos x="1726" y="40"/>
                </a:cxn>
                <a:cxn ang="0">
                  <a:pos x="1920" y="58"/>
                </a:cxn>
                <a:cxn ang="0">
                  <a:pos x="2126" y="80"/>
                </a:cxn>
                <a:cxn ang="0">
                  <a:pos x="2342" y="106"/>
                </a:cxn>
                <a:cxn ang="0">
                  <a:pos x="2570" y="138"/>
                </a:cxn>
                <a:cxn ang="0">
                  <a:pos x="2808" y="174"/>
                </a:cxn>
                <a:cxn ang="0">
                  <a:pos x="3058" y="216"/>
                </a:cxn>
                <a:cxn ang="0">
                  <a:pos x="3320" y="266"/>
                </a:cxn>
                <a:cxn ang="0">
                  <a:pos x="3594" y="320"/>
                </a:cxn>
                <a:cxn ang="0">
                  <a:pos x="3880" y="380"/>
                </a:cxn>
                <a:cxn ang="0">
                  <a:pos x="4178" y="448"/>
                </a:cxn>
                <a:cxn ang="0">
                  <a:pos x="4488" y="522"/>
                </a:cxn>
                <a:cxn ang="0">
                  <a:pos x="4810" y="604"/>
                </a:cxn>
                <a:cxn ang="0">
                  <a:pos x="5144" y="694"/>
                </a:cxn>
              </a:cxnLst>
              <a:rect l="0" t="0" r="r" b="b"/>
              <a:pathLst>
                <a:path w="5144" h="694">
                  <a:moveTo>
                    <a:pt x="0" y="70"/>
                  </a:moveTo>
                  <a:lnTo>
                    <a:pt x="0" y="70"/>
                  </a:lnTo>
                  <a:lnTo>
                    <a:pt x="18" y="66"/>
                  </a:lnTo>
                  <a:lnTo>
                    <a:pt x="72" y="56"/>
                  </a:lnTo>
                  <a:lnTo>
                    <a:pt x="164" y="42"/>
                  </a:lnTo>
                  <a:lnTo>
                    <a:pt x="224" y="34"/>
                  </a:lnTo>
                  <a:lnTo>
                    <a:pt x="294" y="26"/>
                  </a:lnTo>
                  <a:lnTo>
                    <a:pt x="372" y="20"/>
                  </a:lnTo>
                  <a:lnTo>
                    <a:pt x="462" y="14"/>
                  </a:lnTo>
                  <a:lnTo>
                    <a:pt x="560" y="8"/>
                  </a:lnTo>
                  <a:lnTo>
                    <a:pt x="670" y="4"/>
                  </a:lnTo>
                  <a:lnTo>
                    <a:pt x="790" y="2"/>
                  </a:lnTo>
                  <a:lnTo>
                    <a:pt x="920" y="0"/>
                  </a:lnTo>
                  <a:lnTo>
                    <a:pt x="1060" y="2"/>
                  </a:lnTo>
                  <a:lnTo>
                    <a:pt x="1210" y="6"/>
                  </a:lnTo>
                  <a:lnTo>
                    <a:pt x="1372" y="14"/>
                  </a:lnTo>
                  <a:lnTo>
                    <a:pt x="1544" y="24"/>
                  </a:lnTo>
                  <a:lnTo>
                    <a:pt x="1726" y="40"/>
                  </a:lnTo>
                  <a:lnTo>
                    <a:pt x="1920" y="58"/>
                  </a:lnTo>
                  <a:lnTo>
                    <a:pt x="2126" y="80"/>
                  </a:lnTo>
                  <a:lnTo>
                    <a:pt x="2342" y="106"/>
                  </a:lnTo>
                  <a:lnTo>
                    <a:pt x="2570" y="138"/>
                  </a:lnTo>
                  <a:lnTo>
                    <a:pt x="2808" y="174"/>
                  </a:lnTo>
                  <a:lnTo>
                    <a:pt x="3058" y="216"/>
                  </a:lnTo>
                  <a:lnTo>
                    <a:pt x="3320" y="266"/>
                  </a:lnTo>
                  <a:lnTo>
                    <a:pt x="3594" y="320"/>
                  </a:lnTo>
                  <a:lnTo>
                    <a:pt x="3880" y="380"/>
                  </a:lnTo>
                  <a:lnTo>
                    <a:pt x="4178" y="448"/>
                  </a:lnTo>
                  <a:lnTo>
                    <a:pt x="4488" y="522"/>
                  </a:lnTo>
                  <a:lnTo>
                    <a:pt x="4810" y="604"/>
                  </a:lnTo>
                  <a:lnTo>
                    <a:pt x="5144" y="694"/>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p:nvSpPr>
            <p:cNvPr id="28" name="Freeform 26"/>
            <p:cNvSpPr>
              <a:spLocks/>
            </p:cNvSpPr>
            <p:nvPr/>
          </p:nvSpPr>
          <p:spPr bwMode="hidden">
            <a:xfrm>
              <a:off x="4156075" y="4316413"/>
              <a:ext cx="4940300" cy="927100"/>
            </a:xfrm>
            <a:custGeom>
              <a:avLst/>
              <a:gdLst/>
              <a:ahLst/>
              <a:cxnLst>
                <a:cxn ang="0">
                  <a:pos x="0" y="584"/>
                </a:cxn>
                <a:cxn ang="0">
                  <a:pos x="0" y="584"/>
                </a:cxn>
                <a:cxn ang="0">
                  <a:pos x="90" y="560"/>
                </a:cxn>
                <a:cxn ang="0">
                  <a:pos x="336" y="498"/>
                </a:cxn>
                <a:cxn ang="0">
                  <a:pos x="506" y="456"/>
                </a:cxn>
                <a:cxn ang="0">
                  <a:pos x="702" y="410"/>
                </a:cxn>
                <a:cxn ang="0">
                  <a:pos x="920" y="360"/>
                </a:cxn>
                <a:cxn ang="0">
                  <a:pos x="1154" y="306"/>
                </a:cxn>
                <a:cxn ang="0">
                  <a:pos x="1402" y="254"/>
                </a:cxn>
                <a:cxn ang="0">
                  <a:pos x="1656" y="202"/>
                </a:cxn>
                <a:cxn ang="0">
                  <a:pos x="1916" y="154"/>
                </a:cxn>
                <a:cxn ang="0">
                  <a:pos x="2174" y="108"/>
                </a:cxn>
                <a:cxn ang="0">
                  <a:pos x="2302" y="88"/>
                </a:cxn>
                <a:cxn ang="0">
                  <a:pos x="2426" y="68"/>
                </a:cxn>
                <a:cxn ang="0">
                  <a:pos x="2550" y="52"/>
                </a:cxn>
                <a:cxn ang="0">
                  <a:pos x="2670" y="36"/>
                </a:cxn>
                <a:cxn ang="0">
                  <a:pos x="2788" y="24"/>
                </a:cxn>
                <a:cxn ang="0">
                  <a:pos x="2900" y="14"/>
                </a:cxn>
                <a:cxn ang="0">
                  <a:pos x="3008" y="6"/>
                </a:cxn>
                <a:cxn ang="0">
                  <a:pos x="3112" y="0"/>
                </a:cxn>
              </a:cxnLst>
              <a:rect l="0" t="0" r="r" b="b"/>
              <a:pathLst>
                <a:path w="3112" h="584">
                  <a:moveTo>
                    <a:pt x="0" y="584"/>
                  </a:moveTo>
                  <a:lnTo>
                    <a:pt x="0" y="584"/>
                  </a:lnTo>
                  <a:lnTo>
                    <a:pt x="90" y="560"/>
                  </a:lnTo>
                  <a:lnTo>
                    <a:pt x="336" y="498"/>
                  </a:lnTo>
                  <a:lnTo>
                    <a:pt x="506" y="456"/>
                  </a:lnTo>
                  <a:lnTo>
                    <a:pt x="702" y="410"/>
                  </a:lnTo>
                  <a:lnTo>
                    <a:pt x="920" y="360"/>
                  </a:lnTo>
                  <a:lnTo>
                    <a:pt x="1154" y="306"/>
                  </a:lnTo>
                  <a:lnTo>
                    <a:pt x="1402" y="254"/>
                  </a:lnTo>
                  <a:lnTo>
                    <a:pt x="1656" y="202"/>
                  </a:lnTo>
                  <a:lnTo>
                    <a:pt x="1916" y="154"/>
                  </a:lnTo>
                  <a:lnTo>
                    <a:pt x="2174" y="108"/>
                  </a:lnTo>
                  <a:lnTo>
                    <a:pt x="2302" y="88"/>
                  </a:lnTo>
                  <a:lnTo>
                    <a:pt x="2426" y="68"/>
                  </a:lnTo>
                  <a:lnTo>
                    <a:pt x="2550" y="52"/>
                  </a:lnTo>
                  <a:lnTo>
                    <a:pt x="2670" y="36"/>
                  </a:lnTo>
                  <a:lnTo>
                    <a:pt x="2788" y="24"/>
                  </a:lnTo>
                  <a:lnTo>
                    <a:pt x="2900" y="14"/>
                  </a:lnTo>
                  <a:lnTo>
                    <a:pt x="3008" y="6"/>
                  </a:lnTo>
                  <a:lnTo>
                    <a:pt x="3112" y="0"/>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useBgFill="1">
          <p:nvSpPr>
            <p:cNvPr id="29" name="Freeform 28"/>
            <p:cNvSpPr>
              <a:spLocks/>
            </p:cNvSpPr>
            <p:nvPr/>
          </p:nvSpPr>
          <p:spPr bwMode="hidden">
            <a:xfrm>
              <a:off x="-3905250" y="4294188"/>
              <a:ext cx="13011150" cy="1892300"/>
            </a:xfrm>
            <a:custGeom>
              <a:avLst/>
              <a:gdLst/>
              <a:ahLst/>
              <a:cxnLst>
                <a:cxn ang="0">
                  <a:pos x="8192" y="512"/>
                </a:cxn>
                <a:cxn ang="0">
                  <a:pos x="8040" y="570"/>
                </a:cxn>
                <a:cxn ang="0">
                  <a:pos x="7878" y="620"/>
                </a:cxn>
                <a:cxn ang="0">
                  <a:pos x="7706" y="666"/>
                </a:cxn>
                <a:cxn ang="0">
                  <a:pos x="7522" y="702"/>
                </a:cxn>
                <a:cxn ang="0">
                  <a:pos x="7322" y="730"/>
                </a:cxn>
                <a:cxn ang="0">
                  <a:pos x="7106" y="750"/>
                </a:cxn>
                <a:cxn ang="0">
                  <a:pos x="6872" y="762"/>
                </a:cxn>
                <a:cxn ang="0">
                  <a:pos x="6618" y="760"/>
                </a:cxn>
                <a:cxn ang="0">
                  <a:pos x="6342" y="750"/>
                </a:cxn>
                <a:cxn ang="0">
                  <a:pos x="6042" y="726"/>
                </a:cxn>
                <a:cxn ang="0">
                  <a:pos x="5716" y="690"/>
                </a:cxn>
                <a:cxn ang="0">
                  <a:pos x="5364" y="642"/>
                </a:cxn>
                <a:cxn ang="0">
                  <a:pos x="4982" y="578"/>
                </a:cxn>
                <a:cxn ang="0">
                  <a:pos x="4568" y="500"/>
                </a:cxn>
                <a:cxn ang="0">
                  <a:pos x="4122" y="406"/>
                </a:cxn>
                <a:cxn ang="0">
                  <a:pos x="3640" y="296"/>
                </a:cxn>
                <a:cxn ang="0">
                  <a:pos x="3396" y="240"/>
                </a:cxn>
                <a:cxn ang="0">
                  <a:pos x="2934" y="148"/>
                </a:cxn>
                <a:cxn ang="0">
                  <a:pos x="2512" y="82"/>
                </a:cxn>
                <a:cxn ang="0">
                  <a:pos x="2126" y="36"/>
                </a:cxn>
                <a:cxn ang="0">
                  <a:pos x="1776" y="10"/>
                </a:cxn>
                <a:cxn ang="0">
                  <a:pos x="1462" y="0"/>
                </a:cxn>
                <a:cxn ang="0">
                  <a:pos x="1182" y="4"/>
                </a:cxn>
                <a:cxn ang="0">
                  <a:pos x="934" y="20"/>
                </a:cxn>
                <a:cxn ang="0">
                  <a:pos x="716" y="44"/>
                </a:cxn>
                <a:cxn ang="0">
                  <a:pos x="530" y="74"/>
                </a:cxn>
                <a:cxn ang="0">
                  <a:pos x="374" y="108"/>
                </a:cxn>
                <a:cxn ang="0">
                  <a:pos x="248" y="144"/>
                </a:cxn>
                <a:cxn ang="0">
                  <a:pos x="148" y="176"/>
                </a:cxn>
                <a:cxn ang="0">
                  <a:pos x="48" y="216"/>
                </a:cxn>
                <a:cxn ang="0">
                  <a:pos x="0" y="240"/>
                </a:cxn>
                <a:cxn ang="0">
                  <a:pos x="8192" y="1192"/>
                </a:cxn>
                <a:cxn ang="0">
                  <a:pos x="8196" y="1186"/>
                </a:cxn>
                <a:cxn ang="0">
                  <a:pos x="8196" y="510"/>
                </a:cxn>
                <a:cxn ang="0">
                  <a:pos x="8192" y="512"/>
                </a:cxn>
              </a:cxnLst>
              <a:rect l="0" t="0" r="r" b="b"/>
              <a:pathLst>
                <a:path w="8196" h="1192">
                  <a:moveTo>
                    <a:pt x="8192" y="512"/>
                  </a:moveTo>
                  <a:lnTo>
                    <a:pt x="8192" y="512"/>
                  </a:lnTo>
                  <a:lnTo>
                    <a:pt x="8116" y="542"/>
                  </a:lnTo>
                  <a:lnTo>
                    <a:pt x="8040" y="570"/>
                  </a:lnTo>
                  <a:lnTo>
                    <a:pt x="7960" y="596"/>
                  </a:lnTo>
                  <a:lnTo>
                    <a:pt x="7878" y="620"/>
                  </a:lnTo>
                  <a:lnTo>
                    <a:pt x="7794" y="644"/>
                  </a:lnTo>
                  <a:lnTo>
                    <a:pt x="7706" y="666"/>
                  </a:lnTo>
                  <a:lnTo>
                    <a:pt x="7616" y="684"/>
                  </a:lnTo>
                  <a:lnTo>
                    <a:pt x="7522" y="702"/>
                  </a:lnTo>
                  <a:lnTo>
                    <a:pt x="7424" y="718"/>
                  </a:lnTo>
                  <a:lnTo>
                    <a:pt x="7322" y="730"/>
                  </a:lnTo>
                  <a:lnTo>
                    <a:pt x="7216" y="742"/>
                  </a:lnTo>
                  <a:lnTo>
                    <a:pt x="7106" y="750"/>
                  </a:lnTo>
                  <a:lnTo>
                    <a:pt x="6992" y="758"/>
                  </a:lnTo>
                  <a:lnTo>
                    <a:pt x="6872" y="762"/>
                  </a:lnTo>
                  <a:lnTo>
                    <a:pt x="6748" y="762"/>
                  </a:lnTo>
                  <a:lnTo>
                    <a:pt x="6618" y="760"/>
                  </a:lnTo>
                  <a:lnTo>
                    <a:pt x="6482" y="756"/>
                  </a:lnTo>
                  <a:lnTo>
                    <a:pt x="6342" y="750"/>
                  </a:lnTo>
                  <a:lnTo>
                    <a:pt x="6196" y="740"/>
                  </a:lnTo>
                  <a:lnTo>
                    <a:pt x="6042" y="726"/>
                  </a:lnTo>
                  <a:lnTo>
                    <a:pt x="5882" y="710"/>
                  </a:lnTo>
                  <a:lnTo>
                    <a:pt x="5716" y="690"/>
                  </a:lnTo>
                  <a:lnTo>
                    <a:pt x="5544" y="668"/>
                  </a:lnTo>
                  <a:lnTo>
                    <a:pt x="5364" y="642"/>
                  </a:lnTo>
                  <a:lnTo>
                    <a:pt x="5176" y="612"/>
                  </a:lnTo>
                  <a:lnTo>
                    <a:pt x="4982" y="578"/>
                  </a:lnTo>
                  <a:lnTo>
                    <a:pt x="4778" y="540"/>
                  </a:lnTo>
                  <a:lnTo>
                    <a:pt x="4568" y="500"/>
                  </a:lnTo>
                  <a:lnTo>
                    <a:pt x="4348" y="454"/>
                  </a:lnTo>
                  <a:lnTo>
                    <a:pt x="4122" y="406"/>
                  </a:lnTo>
                  <a:lnTo>
                    <a:pt x="3886" y="354"/>
                  </a:lnTo>
                  <a:lnTo>
                    <a:pt x="3640" y="296"/>
                  </a:lnTo>
                  <a:lnTo>
                    <a:pt x="3640" y="296"/>
                  </a:lnTo>
                  <a:lnTo>
                    <a:pt x="3396" y="240"/>
                  </a:lnTo>
                  <a:lnTo>
                    <a:pt x="3160" y="192"/>
                  </a:lnTo>
                  <a:lnTo>
                    <a:pt x="2934" y="148"/>
                  </a:lnTo>
                  <a:lnTo>
                    <a:pt x="2718" y="112"/>
                  </a:lnTo>
                  <a:lnTo>
                    <a:pt x="2512" y="82"/>
                  </a:lnTo>
                  <a:lnTo>
                    <a:pt x="2314" y="56"/>
                  </a:lnTo>
                  <a:lnTo>
                    <a:pt x="2126" y="36"/>
                  </a:lnTo>
                  <a:lnTo>
                    <a:pt x="1948" y="20"/>
                  </a:lnTo>
                  <a:lnTo>
                    <a:pt x="1776" y="10"/>
                  </a:lnTo>
                  <a:lnTo>
                    <a:pt x="1616" y="2"/>
                  </a:lnTo>
                  <a:lnTo>
                    <a:pt x="1462" y="0"/>
                  </a:lnTo>
                  <a:lnTo>
                    <a:pt x="1318" y="0"/>
                  </a:lnTo>
                  <a:lnTo>
                    <a:pt x="1182" y="4"/>
                  </a:lnTo>
                  <a:lnTo>
                    <a:pt x="1054" y="10"/>
                  </a:lnTo>
                  <a:lnTo>
                    <a:pt x="934" y="20"/>
                  </a:lnTo>
                  <a:lnTo>
                    <a:pt x="822" y="30"/>
                  </a:lnTo>
                  <a:lnTo>
                    <a:pt x="716" y="44"/>
                  </a:lnTo>
                  <a:lnTo>
                    <a:pt x="620" y="58"/>
                  </a:lnTo>
                  <a:lnTo>
                    <a:pt x="530" y="74"/>
                  </a:lnTo>
                  <a:lnTo>
                    <a:pt x="450" y="92"/>
                  </a:lnTo>
                  <a:lnTo>
                    <a:pt x="374" y="108"/>
                  </a:lnTo>
                  <a:lnTo>
                    <a:pt x="308" y="126"/>
                  </a:lnTo>
                  <a:lnTo>
                    <a:pt x="248" y="144"/>
                  </a:lnTo>
                  <a:lnTo>
                    <a:pt x="194" y="160"/>
                  </a:lnTo>
                  <a:lnTo>
                    <a:pt x="148" y="176"/>
                  </a:lnTo>
                  <a:lnTo>
                    <a:pt x="108" y="192"/>
                  </a:lnTo>
                  <a:lnTo>
                    <a:pt x="48" y="216"/>
                  </a:lnTo>
                  <a:lnTo>
                    <a:pt x="12" y="234"/>
                  </a:lnTo>
                  <a:lnTo>
                    <a:pt x="0" y="240"/>
                  </a:lnTo>
                  <a:lnTo>
                    <a:pt x="0" y="1192"/>
                  </a:lnTo>
                  <a:lnTo>
                    <a:pt x="8192" y="1192"/>
                  </a:lnTo>
                  <a:lnTo>
                    <a:pt x="8192" y="1192"/>
                  </a:lnTo>
                  <a:lnTo>
                    <a:pt x="8196" y="1186"/>
                  </a:lnTo>
                  <a:lnTo>
                    <a:pt x="8196" y="1186"/>
                  </a:lnTo>
                  <a:lnTo>
                    <a:pt x="8196" y="510"/>
                  </a:lnTo>
                  <a:lnTo>
                    <a:pt x="8196" y="510"/>
                  </a:lnTo>
                  <a:lnTo>
                    <a:pt x="8192" y="512"/>
                  </a:lnTo>
                  <a:lnTo>
                    <a:pt x="8192" y="512"/>
                  </a:lnTo>
                  <a:close/>
                </a:path>
              </a:pathLst>
            </a:custGeom>
            <a:ln w="9525">
              <a:noFill/>
              <a:round/>
              <a:headEnd/>
              <a:tailEnd/>
            </a:ln>
          </p:spPr>
          <p:txBody>
            <a:bodyPr vert="horz" wrap="square" lIns="91440" tIns="45720" rIns="91440" bIns="45720" numCol="1" anchor="t" anchorCtr="0" compatLnSpc="1">
              <a:prstTxWarp prst="textNoShape">
                <a:avLst/>
              </a:prstTxWarp>
            </a:bodyPr>
            <a:lstStyle/>
            <a:p>
              <a:endParaRPr lang="en-US"/>
            </a:p>
          </p:txBody>
        </p:sp>
      </p:grpSp>
      <p:sp>
        <p:nvSpPr>
          <p:cNvPr id="22" name="Title 21"/>
          <p:cNvSpPr>
            <a:spLocks noGrp="1"/>
          </p:cNvSpPr>
          <p:nvPr>
            <p:ph type="title"/>
          </p:nvPr>
        </p:nvSpPr>
        <p:spPr>
          <a:xfrm>
            <a:off x="914400" y="2286000"/>
            <a:ext cx="3352800" cy="1252728"/>
          </a:xfrm>
        </p:spPr>
        <p:txBody>
          <a:bodyPr anchor="b">
            <a:noAutofit/>
          </a:bodyPr>
          <a:lstStyle>
            <a:lvl1pPr algn="l">
              <a:defRPr sz="3200">
                <a:solidFill>
                  <a:schemeClr val="tx2"/>
                </a:solidFill>
              </a:defRPr>
            </a:lvl1pPr>
          </a:lstStyle>
          <a:p>
            <a:r>
              <a:rPr lang="en-US" smtClean="0"/>
              <a:t>Click to edit Master title style</a:t>
            </a:r>
            <a:endParaRPr lang="en-US" dirty="0"/>
          </a:p>
        </p:txBody>
      </p:sp>
      <p:sp>
        <p:nvSpPr>
          <p:cNvPr id="3" name="Content Placeholder 2"/>
          <p:cNvSpPr>
            <a:spLocks noGrp="1"/>
          </p:cNvSpPr>
          <p:nvPr>
            <p:ph idx="1"/>
          </p:nvPr>
        </p:nvSpPr>
        <p:spPr>
          <a:xfrm>
            <a:off x="4651962" y="1828800"/>
            <a:ext cx="3904076" cy="3810000"/>
          </a:xfrm>
        </p:spPr>
        <p:txBody>
          <a:bodyPr anchor="ctr"/>
          <a:lstStyle>
            <a:lvl1pPr>
              <a:buClr>
                <a:schemeClr val="bg1"/>
              </a:buClr>
              <a:defRPr sz="2200">
                <a:solidFill>
                  <a:schemeClr val="tx2"/>
                </a:solidFill>
              </a:defRPr>
            </a:lvl1pPr>
            <a:lvl2pPr>
              <a:buClr>
                <a:schemeClr val="bg1"/>
              </a:buClr>
              <a:defRPr sz="2000">
                <a:solidFill>
                  <a:schemeClr val="tx2"/>
                </a:solidFill>
              </a:defRPr>
            </a:lvl2pPr>
            <a:lvl3pPr>
              <a:buClr>
                <a:schemeClr val="bg1"/>
              </a:buClr>
              <a:defRPr sz="1800">
                <a:solidFill>
                  <a:schemeClr val="tx2"/>
                </a:solidFill>
              </a:defRPr>
            </a:lvl3pPr>
            <a:lvl4pPr>
              <a:buClr>
                <a:schemeClr val="bg1"/>
              </a:buClr>
              <a:defRPr sz="1600">
                <a:solidFill>
                  <a:schemeClr val="tx2"/>
                </a:solidFill>
              </a:defRPr>
            </a:lvl4pPr>
            <a:lvl5pPr>
              <a:buClr>
                <a:schemeClr val="bg1"/>
              </a:buClr>
              <a:defRPr sz="1600">
                <a:solidFill>
                  <a:schemeClr val="tx2"/>
                </a:solidFill>
              </a:defRPr>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15" name="Rounded Rectangle 14"/>
          <p:cNvSpPr/>
          <p:nvPr/>
        </p:nvSpPr>
        <p:spPr>
          <a:xfrm>
            <a:off x="228600" y="228600"/>
            <a:ext cx="8695944" cy="6035040"/>
          </a:xfrm>
          <a:prstGeom prst="roundRect">
            <a:avLst>
              <a:gd name="adj" fmla="val 1272"/>
            </a:avLst>
          </a:prstGeom>
          <a:gradFill>
            <a:gsLst>
              <a:gs pos="0">
                <a:schemeClr val="accent1">
                  <a:lumMod val="75000"/>
                </a:schemeClr>
              </a:gs>
              <a:gs pos="100000">
                <a:schemeClr val="accent1">
                  <a:lumMod val="60000"/>
                  <a:lumOff val="40000"/>
                </a:schemeClr>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9" name="Group 8"/>
          <p:cNvGrpSpPr>
            <a:grpSpLocks noChangeAspect="1"/>
          </p:cNvGrpSpPr>
          <p:nvPr/>
        </p:nvGrpSpPr>
        <p:grpSpPr bwMode="hidden">
          <a:xfrm>
            <a:off x="211665" y="5353963"/>
            <a:ext cx="8723376" cy="1331580"/>
            <a:chOff x="-3905250" y="4294188"/>
            <a:chExt cx="13011150" cy="1892300"/>
          </a:xfrm>
        </p:grpSpPr>
        <p:sp>
          <p:nvSpPr>
            <p:cNvPr id="10" name="Freeform 14"/>
            <p:cNvSpPr>
              <a:spLocks/>
            </p:cNvSpPr>
            <p:nvPr/>
          </p:nvSpPr>
          <p:spPr bwMode="hidden">
            <a:xfrm>
              <a:off x="4810125" y="4500563"/>
              <a:ext cx="4295775" cy="1016000"/>
            </a:xfrm>
            <a:custGeom>
              <a:avLst/>
              <a:gdLst/>
              <a:ahLst/>
              <a:cxnLst>
                <a:cxn ang="0">
                  <a:pos x="2700" y="0"/>
                </a:cxn>
                <a:cxn ang="0">
                  <a:pos x="2700" y="0"/>
                </a:cxn>
                <a:cxn ang="0">
                  <a:pos x="2586" y="18"/>
                </a:cxn>
                <a:cxn ang="0">
                  <a:pos x="2470" y="38"/>
                </a:cxn>
                <a:cxn ang="0">
                  <a:pos x="2352" y="60"/>
                </a:cxn>
                <a:cxn ang="0">
                  <a:pos x="2230" y="82"/>
                </a:cxn>
                <a:cxn ang="0">
                  <a:pos x="2106" y="108"/>
                </a:cxn>
                <a:cxn ang="0">
                  <a:pos x="1978" y="134"/>
                </a:cxn>
                <a:cxn ang="0">
                  <a:pos x="1848" y="164"/>
                </a:cxn>
                <a:cxn ang="0">
                  <a:pos x="1714" y="194"/>
                </a:cxn>
                <a:cxn ang="0">
                  <a:pos x="1714" y="194"/>
                </a:cxn>
                <a:cxn ang="0">
                  <a:pos x="1472" y="252"/>
                </a:cxn>
                <a:cxn ang="0">
                  <a:pos x="1236" y="304"/>
                </a:cxn>
                <a:cxn ang="0">
                  <a:pos x="1010" y="352"/>
                </a:cxn>
                <a:cxn ang="0">
                  <a:pos x="792" y="398"/>
                </a:cxn>
                <a:cxn ang="0">
                  <a:pos x="584" y="438"/>
                </a:cxn>
                <a:cxn ang="0">
                  <a:pos x="382" y="474"/>
                </a:cxn>
                <a:cxn ang="0">
                  <a:pos x="188" y="508"/>
                </a:cxn>
                <a:cxn ang="0">
                  <a:pos x="0" y="538"/>
                </a:cxn>
                <a:cxn ang="0">
                  <a:pos x="0" y="538"/>
                </a:cxn>
                <a:cxn ang="0">
                  <a:pos x="130" y="556"/>
                </a:cxn>
                <a:cxn ang="0">
                  <a:pos x="254" y="572"/>
                </a:cxn>
                <a:cxn ang="0">
                  <a:pos x="374" y="586"/>
                </a:cxn>
                <a:cxn ang="0">
                  <a:pos x="492" y="598"/>
                </a:cxn>
                <a:cxn ang="0">
                  <a:pos x="606" y="610"/>
                </a:cxn>
                <a:cxn ang="0">
                  <a:pos x="716" y="618"/>
                </a:cxn>
                <a:cxn ang="0">
                  <a:pos x="822" y="626"/>
                </a:cxn>
                <a:cxn ang="0">
                  <a:pos x="926" y="632"/>
                </a:cxn>
                <a:cxn ang="0">
                  <a:pos x="1028" y="636"/>
                </a:cxn>
                <a:cxn ang="0">
                  <a:pos x="1126" y="638"/>
                </a:cxn>
                <a:cxn ang="0">
                  <a:pos x="1220" y="640"/>
                </a:cxn>
                <a:cxn ang="0">
                  <a:pos x="1312" y="640"/>
                </a:cxn>
                <a:cxn ang="0">
                  <a:pos x="1402" y="638"/>
                </a:cxn>
                <a:cxn ang="0">
                  <a:pos x="1490" y="636"/>
                </a:cxn>
                <a:cxn ang="0">
                  <a:pos x="1574" y="632"/>
                </a:cxn>
                <a:cxn ang="0">
                  <a:pos x="1656" y="626"/>
                </a:cxn>
                <a:cxn ang="0">
                  <a:pos x="1734" y="620"/>
                </a:cxn>
                <a:cxn ang="0">
                  <a:pos x="1812" y="612"/>
                </a:cxn>
                <a:cxn ang="0">
                  <a:pos x="1886" y="602"/>
                </a:cxn>
                <a:cxn ang="0">
                  <a:pos x="1960" y="592"/>
                </a:cxn>
                <a:cxn ang="0">
                  <a:pos x="2030" y="580"/>
                </a:cxn>
                <a:cxn ang="0">
                  <a:pos x="2100" y="568"/>
                </a:cxn>
                <a:cxn ang="0">
                  <a:pos x="2166" y="554"/>
                </a:cxn>
                <a:cxn ang="0">
                  <a:pos x="2232" y="540"/>
                </a:cxn>
                <a:cxn ang="0">
                  <a:pos x="2296" y="524"/>
                </a:cxn>
                <a:cxn ang="0">
                  <a:pos x="2358" y="508"/>
                </a:cxn>
                <a:cxn ang="0">
                  <a:pos x="2418" y="490"/>
                </a:cxn>
                <a:cxn ang="0">
                  <a:pos x="2478" y="472"/>
                </a:cxn>
                <a:cxn ang="0">
                  <a:pos x="2592" y="432"/>
                </a:cxn>
                <a:cxn ang="0">
                  <a:pos x="2702" y="390"/>
                </a:cxn>
                <a:cxn ang="0">
                  <a:pos x="2702" y="390"/>
                </a:cxn>
                <a:cxn ang="0">
                  <a:pos x="2706" y="388"/>
                </a:cxn>
                <a:cxn ang="0">
                  <a:pos x="2706" y="388"/>
                </a:cxn>
                <a:cxn ang="0">
                  <a:pos x="2706" y="0"/>
                </a:cxn>
                <a:cxn ang="0">
                  <a:pos x="2706" y="0"/>
                </a:cxn>
                <a:cxn ang="0">
                  <a:pos x="2700" y="0"/>
                </a:cxn>
                <a:cxn ang="0">
                  <a:pos x="2700" y="0"/>
                </a:cxn>
              </a:cxnLst>
              <a:rect l="0" t="0" r="r" b="b"/>
              <a:pathLst>
                <a:path w="2706" h="640">
                  <a:moveTo>
                    <a:pt x="2700" y="0"/>
                  </a:moveTo>
                  <a:lnTo>
                    <a:pt x="2700" y="0"/>
                  </a:lnTo>
                  <a:lnTo>
                    <a:pt x="2586" y="18"/>
                  </a:lnTo>
                  <a:lnTo>
                    <a:pt x="2470" y="38"/>
                  </a:lnTo>
                  <a:lnTo>
                    <a:pt x="2352" y="60"/>
                  </a:lnTo>
                  <a:lnTo>
                    <a:pt x="2230" y="82"/>
                  </a:lnTo>
                  <a:lnTo>
                    <a:pt x="2106" y="108"/>
                  </a:lnTo>
                  <a:lnTo>
                    <a:pt x="1978" y="134"/>
                  </a:lnTo>
                  <a:lnTo>
                    <a:pt x="1848" y="164"/>
                  </a:lnTo>
                  <a:lnTo>
                    <a:pt x="1714" y="194"/>
                  </a:lnTo>
                  <a:lnTo>
                    <a:pt x="1714" y="194"/>
                  </a:lnTo>
                  <a:lnTo>
                    <a:pt x="1472" y="252"/>
                  </a:lnTo>
                  <a:lnTo>
                    <a:pt x="1236" y="304"/>
                  </a:lnTo>
                  <a:lnTo>
                    <a:pt x="1010" y="352"/>
                  </a:lnTo>
                  <a:lnTo>
                    <a:pt x="792" y="398"/>
                  </a:lnTo>
                  <a:lnTo>
                    <a:pt x="584" y="438"/>
                  </a:lnTo>
                  <a:lnTo>
                    <a:pt x="382" y="474"/>
                  </a:lnTo>
                  <a:lnTo>
                    <a:pt x="188" y="508"/>
                  </a:lnTo>
                  <a:lnTo>
                    <a:pt x="0" y="538"/>
                  </a:lnTo>
                  <a:lnTo>
                    <a:pt x="0" y="538"/>
                  </a:lnTo>
                  <a:lnTo>
                    <a:pt x="130" y="556"/>
                  </a:lnTo>
                  <a:lnTo>
                    <a:pt x="254" y="572"/>
                  </a:lnTo>
                  <a:lnTo>
                    <a:pt x="374" y="586"/>
                  </a:lnTo>
                  <a:lnTo>
                    <a:pt x="492" y="598"/>
                  </a:lnTo>
                  <a:lnTo>
                    <a:pt x="606" y="610"/>
                  </a:lnTo>
                  <a:lnTo>
                    <a:pt x="716" y="618"/>
                  </a:lnTo>
                  <a:lnTo>
                    <a:pt x="822" y="626"/>
                  </a:lnTo>
                  <a:lnTo>
                    <a:pt x="926" y="632"/>
                  </a:lnTo>
                  <a:lnTo>
                    <a:pt x="1028" y="636"/>
                  </a:lnTo>
                  <a:lnTo>
                    <a:pt x="1126" y="638"/>
                  </a:lnTo>
                  <a:lnTo>
                    <a:pt x="1220" y="640"/>
                  </a:lnTo>
                  <a:lnTo>
                    <a:pt x="1312" y="640"/>
                  </a:lnTo>
                  <a:lnTo>
                    <a:pt x="1402" y="638"/>
                  </a:lnTo>
                  <a:lnTo>
                    <a:pt x="1490" y="636"/>
                  </a:lnTo>
                  <a:lnTo>
                    <a:pt x="1574" y="632"/>
                  </a:lnTo>
                  <a:lnTo>
                    <a:pt x="1656" y="626"/>
                  </a:lnTo>
                  <a:lnTo>
                    <a:pt x="1734" y="620"/>
                  </a:lnTo>
                  <a:lnTo>
                    <a:pt x="1812" y="612"/>
                  </a:lnTo>
                  <a:lnTo>
                    <a:pt x="1886" y="602"/>
                  </a:lnTo>
                  <a:lnTo>
                    <a:pt x="1960" y="592"/>
                  </a:lnTo>
                  <a:lnTo>
                    <a:pt x="2030" y="580"/>
                  </a:lnTo>
                  <a:lnTo>
                    <a:pt x="2100" y="568"/>
                  </a:lnTo>
                  <a:lnTo>
                    <a:pt x="2166" y="554"/>
                  </a:lnTo>
                  <a:lnTo>
                    <a:pt x="2232" y="540"/>
                  </a:lnTo>
                  <a:lnTo>
                    <a:pt x="2296" y="524"/>
                  </a:lnTo>
                  <a:lnTo>
                    <a:pt x="2358" y="508"/>
                  </a:lnTo>
                  <a:lnTo>
                    <a:pt x="2418" y="490"/>
                  </a:lnTo>
                  <a:lnTo>
                    <a:pt x="2478" y="472"/>
                  </a:lnTo>
                  <a:lnTo>
                    <a:pt x="2592" y="432"/>
                  </a:lnTo>
                  <a:lnTo>
                    <a:pt x="2702" y="390"/>
                  </a:lnTo>
                  <a:lnTo>
                    <a:pt x="2702" y="390"/>
                  </a:lnTo>
                  <a:lnTo>
                    <a:pt x="2706" y="388"/>
                  </a:lnTo>
                  <a:lnTo>
                    <a:pt x="2706" y="388"/>
                  </a:lnTo>
                  <a:lnTo>
                    <a:pt x="2706" y="0"/>
                  </a:lnTo>
                  <a:lnTo>
                    <a:pt x="2706" y="0"/>
                  </a:lnTo>
                  <a:lnTo>
                    <a:pt x="2700" y="0"/>
                  </a:lnTo>
                  <a:lnTo>
                    <a:pt x="2700" y="0"/>
                  </a:lnTo>
                  <a:close/>
                </a:path>
              </a:pathLst>
            </a:custGeom>
            <a:solidFill>
              <a:schemeClr val="bg2">
                <a:alpha val="29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11" name="Freeform 18"/>
            <p:cNvSpPr>
              <a:spLocks/>
            </p:cNvSpPr>
            <p:nvPr/>
          </p:nvSpPr>
          <p:spPr bwMode="hidden">
            <a:xfrm>
              <a:off x="-309563" y="4318000"/>
              <a:ext cx="8280401" cy="1209675"/>
            </a:xfrm>
            <a:custGeom>
              <a:avLst/>
              <a:gdLst/>
              <a:ahLst/>
              <a:cxnLst>
                <a:cxn ang="0">
                  <a:pos x="5216" y="714"/>
                </a:cxn>
                <a:cxn ang="0">
                  <a:pos x="4984" y="686"/>
                </a:cxn>
                <a:cxn ang="0">
                  <a:pos x="4478" y="610"/>
                </a:cxn>
                <a:cxn ang="0">
                  <a:pos x="3914" y="508"/>
                </a:cxn>
                <a:cxn ang="0">
                  <a:pos x="3286" y="374"/>
                </a:cxn>
                <a:cxn ang="0">
                  <a:pos x="2946" y="296"/>
                </a:cxn>
                <a:cxn ang="0">
                  <a:pos x="2682" y="236"/>
                </a:cxn>
                <a:cxn ang="0">
                  <a:pos x="2430" y="184"/>
                </a:cxn>
                <a:cxn ang="0">
                  <a:pos x="2190" y="140"/>
                </a:cxn>
                <a:cxn ang="0">
                  <a:pos x="1960" y="102"/>
                </a:cxn>
                <a:cxn ang="0">
                  <a:pos x="1740" y="72"/>
                </a:cxn>
                <a:cxn ang="0">
                  <a:pos x="1334" y="28"/>
                </a:cxn>
                <a:cxn ang="0">
                  <a:pos x="970" y="4"/>
                </a:cxn>
                <a:cxn ang="0">
                  <a:pos x="644" y="0"/>
                </a:cxn>
                <a:cxn ang="0">
                  <a:pos x="358" y="10"/>
                </a:cxn>
                <a:cxn ang="0">
                  <a:pos x="110" y="32"/>
                </a:cxn>
                <a:cxn ang="0">
                  <a:pos x="0" y="48"/>
                </a:cxn>
                <a:cxn ang="0">
                  <a:pos x="314" y="86"/>
                </a:cxn>
                <a:cxn ang="0">
                  <a:pos x="652" y="140"/>
                </a:cxn>
                <a:cxn ang="0">
                  <a:pos x="1014" y="210"/>
                </a:cxn>
                <a:cxn ang="0">
                  <a:pos x="1402" y="296"/>
                </a:cxn>
                <a:cxn ang="0">
                  <a:pos x="1756" y="378"/>
                </a:cxn>
                <a:cxn ang="0">
                  <a:pos x="2408" y="516"/>
                </a:cxn>
                <a:cxn ang="0">
                  <a:pos x="2708" y="572"/>
                </a:cxn>
                <a:cxn ang="0">
                  <a:pos x="2992" y="620"/>
                </a:cxn>
                <a:cxn ang="0">
                  <a:pos x="3260" y="662"/>
                </a:cxn>
                <a:cxn ang="0">
                  <a:pos x="3512" y="694"/>
                </a:cxn>
                <a:cxn ang="0">
                  <a:pos x="3750" y="722"/>
                </a:cxn>
                <a:cxn ang="0">
                  <a:pos x="3974" y="740"/>
                </a:cxn>
                <a:cxn ang="0">
                  <a:pos x="4184" y="754"/>
                </a:cxn>
                <a:cxn ang="0">
                  <a:pos x="4384" y="762"/>
                </a:cxn>
                <a:cxn ang="0">
                  <a:pos x="4570" y="762"/>
                </a:cxn>
                <a:cxn ang="0">
                  <a:pos x="4746" y="758"/>
                </a:cxn>
                <a:cxn ang="0">
                  <a:pos x="4912" y="748"/>
                </a:cxn>
                <a:cxn ang="0">
                  <a:pos x="5068" y="732"/>
                </a:cxn>
                <a:cxn ang="0">
                  <a:pos x="5216" y="714"/>
                </a:cxn>
              </a:cxnLst>
              <a:rect l="0" t="0" r="r" b="b"/>
              <a:pathLst>
                <a:path w="5216" h="762">
                  <a:moveTo>
                    <a:pt x="5216" y="714"/>
                  </a:moveTo>
                  <a:lnTo>
                    <a:pt x="5216" y="714"/>
                  </a:lnTo>
                  <a:lnTo>
                    <a:pt x="5102" y="700"/>
                  </a:lnTo>
                  <a:lnTo>
                    <a:pt x="4984" y="686"/>
                  </a:lnTo>
                  <a:lnTo>
                    <a:pt x="4738" y="652"/>
                  </a:lnTo>
                  <a:lnTo>
                    <a:pt x="4478" y="610"/>
                  </a:lnTo>
                  <a:lnTo>
                    <a:pt x="4204" y="564"/>
                  </a:lnTo>
                  <a:lnTo>
                    <a:pt x="3914" y="508"/>
                  </a:lnTo>
                  <a:lnTo>
                    <a:pt x="3608" y="446"/>
                  </a:lnTo>
                  <a:lnTo>
                    <a:pt x="3286" y="374"/>
                  </a:lnTo>
                  <a:lnTo>
                    <a:pt x="2946" y="296"/>
                  </a:lnTo>
                  <a:lnTo>
                    <a:pt x="2946" y="296"/>
                  </a:lnTo>
                  <a:lnTo>
                    <a:pt x="2812" y="266"/>
                  </a:lnTo>
                  <a:lnTo>
                    <a:pt x="2682" y="236"/>
                  </a:lnTo>
                  <a:lnTo>
                    <a:pt x="2556" y="210"/>
                  </a:lnTo>
                  <a:lnTo>
                    <a:pt x="2430" y="184"/>
                  </a:lnTo>
                  <a:lnTo>
                    <a:pt x="2308" y="162"/>
                  </a:lnTo>
                  <a:lnTo>
                    <a:pt x="2190" y="140"/>
                  </a:lnTo>
                  <a:lnTo>
                    <a:pt x="2074" y="120"/>
                  </a:lnTo>
                  <a:lnTo>
                    <a:pt x="1960" y="102"/>
                  </a:lnTo>
                  <a:lnTo>
                    <a:pt x="1850" y="86"/>
                  </a:lnTo>
                  <a:lnTo>
                    <a:pt x="1740" y="72"/>
                  </a:lnTo>
                  <a:lnTo>
                    <a:pt x="1532" y="46"/>
                  </a:lnTo>
                  <a:lnTo>
                    <a:pt x="1334" y="28"/>
                  </a:lnTo>
                  <a:lnTo>
                    <a:pt x="1148" y="14"/>
                  </a:lnTo>
                  <a:lnTo>
                    <a:pt x="970" y="4"/>
                  </a:lnTo>
                  <a:lnTo>
                    <a:pt x="802" y="0"/>
                  </a:lnTo>
                  <a:lnTo>
                    <a:pt x="644" y="0"/>
                  </a:lnTo>
                  <a:lnTo>
                    <a:pt x="496" y="4"/>
                  </a:lnTo>
                  <a:lnTo>
                    <a:pt x="358" y="10"/>
                  </a:lnTo>
                  <a:lnTo>
                    <a:pt x="230" y="20"/>
                  </a:lnTo>
                  <a:lnTo>
                    <a:pt x="110" y="32"/>
                  </a:lnTo>
                  <a:lnTo>
                    <a:pt x="0" y="48"/>
                  </a:lnTo>
                  <a:lnTo>
                    <a:pt x="0" y="48"/>
                  </a:lnTo>
                  <a:lnTo>
                    <a:pt x="154" y="66"/>
                  </a:lnTo>
                  <a:lnTo>
                    <a:pt x="314" y="86"/>
                  </a:lnTo>
                  <a:lnTo>
                    <a:pt x="480" y="112"/>
                  </a:lnTo>
                  <a:lnTo>
                    <a:pt x="652" y="140"/>
                  </a:lnTo>
                  <a:lnTo>
                    <a:pt x="830" y="174"/>
                  </a:lnTo>
                  <a:lnTo>
                    <a:pt x="1014" y="210"/>
                  </a:lnTo>
                  <a:lnTo>
                    <a:pt x="1206" y="250"/>
                  </a:lnTo>
                  <a:lnTo>
                    <a:pt x="1402" y="296"/>
                  </a:lnTo>
                  <a:lnTo>
                    <a:pt x="1402" y="296"/>
                  </a:lnTo>
                  <a:lnTo>
                    <a:pt x="1756" y="378"/>
                  </a:lnTo>
                  <a:lnTo>
                    <a:pt x="2092" y="450"/>
                  </a:lnTo>
                  <a:lnTo>
                    <a:pt x="2408" y="516"/>
                  </a:lnTo>
                  <a:lnTo>
                    <a:pt x="2562" y="544"/>
                  </a:lnTo>
                  <a:lnTo>
                    <a:pt x="2708" y="572"/>
                  </a:lnTo>
                  <a:lnTo>
                    <a:pt x="2852" y="598"/>
                  </a:lnTo>
                  <a:lnTo>
                    <a:pt x="2992" y="620"/>
                  </a:lnTo>
                  <a:lnTo>
                    <a:pt x="3128" y="642"/>
                  </a:lnTo>
                  <a:lnTo>
                    <a:pt x="3260" y="662"/>
                  </a:lnTo>
                  <a:lnTo>
                    <a:pt x="3388" y="678"/>
                  </a:lnTo>
                  <a:lnTo>
                    <a:pt x="3512" y="694"/>
                  </a:lnTo>
                  <a:lnTo>
                    <a:pt x="3632" y="708"/>
                  </a:lnTo>
                  <a:lnTo>
                    <a:pt x="3750" y="722"/>
                  </a:lnTo>
                  <a:lnTo>
                    <a:pt x="3864" y="732"/>
                  </a:lnTo>
                  <a:lnTo>
                    <a:pt x="3974" y="740"/>
                  </a:lnTo>
                  <a:lnTo>
                    <a:pt x="4080" y="748"/>
                  </a:lnTo>
                  <a:lnTo>
                    <a:pt x="4184" y="754"/>
                  </a:lnTo>
                  <a:lnTo>
                    <a:pt x="4286" y="758"/>
                  </a:lnTo>
                  <a:lnTo>
                    <a:pt x="4384" y="762"/>
                  </a:lnTo>
                  <a:lnTo>
                    <a:pt x="4478" y="762"/>
                  </a:lnTo>
                  <a:lnTo>
                    <a:pt x="4570" y="762"/>
                  </a:lnTo>
                  <a:lnTo>
                    <a:pt x="4660" y="760"/>
                  </a:lnTo>
                  <a:lnTo>
                    <a:pt x="4746" y="758"/>
                  </a:lnTo>
                  <a:lnTo>
                    <a:pt x="4830" y="754"/>
                  </a:lnTo>
                  <a:lnTo>
                    <a:pt x="4912" y="748"/>
                  </a:lnTo>
                  <a:lnTo>
                    <a:pt x="4992" y="740"/>
                  </a:lnTo>
                  <a:lnTo>
                    <a:pt x="5068" y="732"/>
                  </a:lnTo>
                  <a:lnTo>
                    <a:pt x="5144" y="724"/>
                  </a:lnTo>
                  <a:lnTo>
                    <a:pt x="5216" y="714"/>
                  </a:lnTo>
                  <a:lnTo>
                    <a:pt x="5216" y="714"/>
                  </a:lnTo>
                  <a:close/>
                </a:path>
              </a:pathLst>
            </a:custGeom>
            <a:solidFill>
              <a:schemeClr val="bg2">
                <a:alpha val="40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12" name="Freeform 22"/>
            <p:cNvSpPr>
              <a:spLocks/>
            </p:cNvSpPr>
            <p:nvPr/>
          </p:nvSpPr>
          <p:spPr bwMode="hidden">
            <a:xfrm>
              <a:off x="3175" y="4335463"/>
              <a:ext cx="8166100" cy="1101725"/>
            </a:xfrm>
            <a:custGeom>
              <a:avLst/>
              <a:gdLst/>
              <a:ahLst/>
              <a:cxnLst>
                <a:cxn ang="0">
                  <a:pos x="0" y="70"/>
                </a:cxn>
                <a:cxn ang="0">
                  <a:pos x="0" y="70"/>
                </a:cxn>
                <a:cxn ang="0">
                  <a:pos x="18" y="66"/>
                </a:cxn>
                <a:cxn ang="0">
                  <a:pos x="72" y="56"/>
                </a:cxn>
                <a:cxn ang="0">
                  <a:pos x="164" y="42"/>
                </a:cxn>
                <a:cxn ang="0">
                  <a:pos x="224" y="34"/>
                </a:cxn>
                <a:cxn ang="0">
                  <a:pos x="294" y="26"/>
                </a:cxn>
                <a:cxn ang="0">
                  <a:pos x="372" y="20"/>
                </a:cxn>
                <a:cxn ang="0">
                  <a:pos x="462" y="14"/>
                </a:cxn>
                <a:cxn ang="0">
                  <a:pos x="560" y="8"/>
                </a:cxn>
                <a:cxn ang="0">
                  <a:pos x="670" y="4"/>
                </a:cxn>
                <a:cxn ang="0">
                  <a:pos x="790" y="2"/>
                </a:cxn>
                <a:cxn ang="0">
                  <a:pos x="920" y="0"/>
                </a:cxn>
                <a:cxn ang="0">
                  <a:pos x="1060" y="2"/>
                </a:cxn>
                <a:cxn ang="0">
                  <a:pos x="1210" y="6"/>
                </a:cxn>
                <a:cxn ang="0">
                  <a:pos x="1372" y="14"/>
                </a:cxn>
                <a:cxn ang="0">
                  <a:pos x="1544" y="24"/>
                </a:cxn>
                <a:cxn ang="0">
                  <a:pos x="1726" y="40"/>
                </a:cxn>
                <a:cxn ang="0">
                  <a:pos x="1920" y="58"/>
                </a:cxn>
                <a:cxn ang="0">
                  <a:pos x="2126" y="80"/>
                </a:cxn>
                <a:cxn ang="0">
                  <a:pos x="2342" y="106"/>
                </a:cxn>
                <a:cxn ang="0">
                  <a:pos x="2570" y="138"/>
                </a:cxn>
                <a:cxn ang="0">
                  <a:pos x="2808" y="174"/>
                </a:cxn>
                <a:cxn ang="0">
                  <a:pos x="3058" y="216"/>
                </a:cxn>
                <a:cxn ang="0">
                  <a:pos x="3320" y="266"/>
                </a:cxn>
                <a:cxn ang="0">
                  <a:pos x="3594" y="320"/>
                </a:cxn>
                <a:cxn ang="0">
                  <a:pos x="3880" y="380"/>
                </a:cxn>
                <a:cxn ang="0">
                  <a:pos x="4178" y="448"/>
                </a:cxn>
                <a:cxn ang="0">
                  <a:pos x="4488" y="522"/>
                </a:cxn>
                <a:cxn ang="0">
                  <a:pos x="4810" y="604"/>
                </a:cxn>
                <a:cxn ang="0">
                  <a:pos x="5144" y="694"/>
                </a:cxn>
              </a:cxnLst>
              <a:rect l="0" t="0" r="r" b="b"/>
              <a:pathLst>
                <a:path w="5144" h="694">
                  <a:moveTo>
                    <a:pt x="0" y="70"/>
                  </a:moveTo>
                  <a:lnTo>
                    <a:pt x="0" y="70"/>
                  </a:lnTo>
                  <a:lnTo>
                    <a:pt x="18" y="66"/>
                  </a:lnTo>
                  <a:lnTo>
                    <a:pt x="72" y="56"/>
                  </a:lnTo>
                  <a:lnTo>
                    <a:pt x="164" y="42"/>
                  </a:lnTo>
                  <a:lnTo>
                    <a:pt x="224" y="34"/>
                  </a:lnTo>
                  <a:lnTo>
                    <a:pt x="294" y="26"/>
                  </a:lnTo>
                  <a:lnTo>
                    <a:pt x="372" y="20"/>
                  </a:lnTo>
                  <a:lnTo>
                    <a:pt x="462" y="14"/>
                  </a:lnTo>
                  <a:lnTo>
                    <a:pt x="560" y="8"/>
                  </a:lnTo>
                  <a:lnTo>
                    <a:pt x="670" y="4"/>
                  </a:lnTo>
                  <a:lnTo>
                    <a:pt x="790" y="2"/>
                  </a:lnTo>
                  <a:lnTo>
                    <a:pt x="920" y="0"/>
                  </a:lnTo>
                  <a:lnTo>
                    <a:pt x="1060" y="2"/>
                  </a:lnTo>
                  <a:lnTo>
                    <a:pt x="1210" y="6"/>
                  </a:lnTo>
                  <a:lnTo>
                    <a:pt x="1372" y="14"/>
                  </a:lnTo>
                  <a:lnTo>
                    <a:pt x="1544" y="24"/>
                  </a:lnTo>
                  <a:lnTo>
                    <a:pt x="1726" y="40"/>
                  </a:lnTo>
                  <a:lnTo>
                    <a:pt x="1920" y="58"/>
                  </a:lnTo>
                  <a:lnTo>
                    <a:pt x="2126" y="80"/>
                  </a:lnTo>
                  <a:lnTo>
                    <a:pt x="2342" y="106"/>
                  </a:lnTo>
                  <a:lnTo>
                    <a:pt x="2570" y="138"/>
                  </a:lnTo>
                  <a:lnTo>
                    <a:pt x="2808" y="174"/>
                  </a:lnTo>
                  <a:lnTo>
                    <a:pt x="3058" y="216"/>
                  </a:lnTo>
                  <a:lnTo>
                    <a:pt x="3320" y="266"/>
                  </a:lnTo>
                  <a:lnTo>
                    <a:pt x="3594" y="320"/>
                  </a:lnTo>
                  <a:lnTo>
                    <a:pt x="3880" y="380"/>
                  </a:lnTo>
                  <a:lnTo>
                    <a:pt x="4178" y="448"/>
                  </a:lnTo>
                  <a:lnTo>
                    <a:pt x="4488" y="522"/>
                  </a:lnTo>
                  <a:lnTo>
                    <a:pt x="4810" y="604"/>
                  </a:lnTo>
                  <a:lnTo>
                    <a:pt x="5144" y="694"/>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p:nvSpPr>
            <p:cNvPr id="13" name="Freeform 26"/>
            <p:cNvSpPr>
              <a:spLocks/>
            </p:cNvSpPr>
            <p:nvPr/>
          </p:nvSpPr>
          <p:spPr bwMode="hidden">
            <a:xfrm>
              <a:off x="4156075" y="4316413"/>
              <a:ext cx="4940300" cy="927100"/>
            </a:xfrm>
            <a:custGeom>
              <a:avLst/>
              <a:gdLst/>
              <a:ahLst/>
              <a:cxnLst>
                <a:cxn ang="0">
                  <a:pos x="0" y="584"/>
                </a:cxn>
                <a:cxn ang="0">
                  <a:pos x="0" y="584"/>
                </a:cxn>
                <a:cxn ang="0">
                  <a:pos x="90" y="560"/>
                </a:cxn>
                <a:cxn ang="0">
                  <a:pos x="336" y="498"/>
                </a:cxn>
                <a:cxn ang="0">
                  <a:pos x="506" y="456"/>
                </a:cxn>
                <a:cxn ang="0">
                  <a:pos x="702" y="410"/>
                </a:cxn>
                <a:cxn ang="0">
                  <a:pos x="920" y="360"/>
                </a:cxn>
                <a:cxn ang="0">
                  <a:pos x="1154" y="306"/>
                </a:cxn>
                <a:cxn ang="0">
                  <a:pos x="1402" y="254"/>
                </a:cxn>
                <a:cxn ang="0">
                  <a:pos x="1656" y="202"/>
                </a:cxn>
                <a:cxn ang="0">
                  <a:pos x="1916" y="154"/>
                </a:cxn>
                <a:cxn ang="0">
                  <a:pos x="2174" y="108"/>
                </a:cxn>
                <a:cxn ang="0">
                  <a:pos x="2302" y="88"/>
                </a:cxn>
                <a:cxn ang="0">
                  <a:pos x="2426" y="68"/>
                </a:cxn>
                <a:cxn ang="0">
                  <a:pos x="2550" y="52"/>
                </a:cxn>
                <a:cxn ang="0">
                  <a:pos x="2670" y="36"/>
                </a:cxn>
                <a:cxn ang="0">
                  <a:pos x="2788" y="24"/>
                </a:cxn>
                <a:cxn ang="0">
                  <a:pos x="2900" y="14"/>
                </a:cxn>
                <a:cxn ang="0">
                  <a:pos x="3008" y="6"/>
                </a:cxn>
                <a:cxn ang="0">
                  <a:pos x="3112" y="0"/>
                </a:cxn>
              </a:cxnLst>
              <a:rect l="0" t="0" r="r" b="b"/>
              <a:pathLst>
                <a:path w="3112" h="584">
                  <a:moveTo>
                    <a:pt x="0" y="584"/>
                  </a:moveTo>
                  <a:lnTo>
                    <a:pt x="0" y="584"/>
                  </a:lnTo>
                  <a:lnTo>
                    <a:pt x="90" y="560"/>
                  </a:lnTo>
                  <a:lnTo>
                    <a:pt x="336" y="498"/>
                  </a:lnTo>
                  <a:lnTo>
                    <a:pt x="506" y="456"/>
                  </a:lnTo>
                  <a:lnTo>
                    <a:pt x="702" y="410"/>
                  </a:lnTo>
                  <a:lnTo>
                    <a:pt x="920" y="360"/>
                  </a:lnTo>
                  <a:lnTo>
                    <a:pt x="1154" y="306"/>
                  </a:lnTo>
                  <a:lnTo>
                    <a:pt x="1402" y="254"/>
                  </a:lnTo>
                  <a:lnTo>
                    <a:pt x="1656" y="202"/>
                  </a:lnTo>
                  <a:lnTo>
                    <a:pt x="1916" y="154"/>
                  </a:lnTo>
                  <a:lnTo>
                    <a:pt x="2174" y="108"/>
                  </a:lnTo>
                  <a:lnTo>
                    <a:pt x="2302" y="88"/>
                  </a:lnTo>
                  <a:lnTo>
                    <a:pt x="2426" y="68"/>
                  </a:lnTo>
                  <a:lnTo>
                    <a:pt x="2550" y="52"/>
                  </a:lnTo>
                  <a:lnTo>
                    <a:pt x="2670" y="36"/>
                  </a:lnTo>
                  <a:lnTo>
                    <a:pt x="2788" y="24"/>
                  </a:lnTo>
                  <a:lnTo>
                    <a:pt x="2900" y="14"/>
                  </a:lnTo>
                  <a:lnTo>
                    <a:pt x="3008" y="6"/>
                  </a:lnTo>
                  <a:lnTo>
                    <a:pt x="3112" y="0"/>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useBgFill="1">
          <p:nvSpPr>
            <p:cNvPr id="14" name="Freeform 10"/>
            <p:cNvSpPr>
              <a:spLocks/>
            </p:cNvSpPr>
            <p:nvPr/>
          </p:nvSpPr>
          <p:spPr bwMode="hidden">
            <a:xfrm>
              <a:off x="-3905250" y="4294188"/>
              <a:ext cx="13011150" cy="1892300"/>
            </a:xfrm>
            <a:custGeom>
              <a:avLst/>
              <a:gdLst/>
              <a:ahLst/>
              <a:cxnLst>
                <a:cxn ang="0">
                  <a:pos x="8192" y="512"/>
                </a:cxn>
                <a:cxn ang="0">
                  <a:pos x="8040" y="570"/>
                </a:cxn>
                <a:cxn ang="0">
                  <a:pos x="7878" y="620"/>
                </a:cxn>
                <a:cxn ang="0">
                  <a:pos x="7706" y="666"/>
                </a:cxn>
                <a:cxn ang="0">
                  <a:pos x="7522" y="702"/>
                </a:cxn>
                <a:cxn ang="0">
                  <a:pos x="7322" y="730"/>
                </a:cxn>
                <a:cxn ang="0">
                  <a:pos x="7106" y="750"/>
                </a:cxn>
                <a:cxn ang="0">
                  <a:pos x="6872" y="762"/>
                </a:cxn>
                <a:cxn ang="0">
                  <a:pos x="6618" y="760"/>
                </a:cxn>
                <a:cxn ang="0">
                  <a:pos x="6342" y="750"/>
                </a:cxn>
                <a:cxn ang="0">
                  <a:pos x="6042" y="726"/>
                </a:cxn>
                <a:cxn ang="0">
                  <a:pos x="5716" y="690"/>
                </a:cxn>
                <a:cxn ang="0">
                  <a:pos x="5364" y="642"/>
                </a:cxn>
                <a:cxn ang="0">
                  <a:pos x="4982" y="578"/>
                </a:cxn>
                <a:cxn ang="0">
                  <a:pos x="4568" y="500"/>
                </a:cxn>
                <a:cxn ang="0">
                  <a:pos x="4122" y="406"/>
                </a:cxn>
                <a:cxn ang="0">
                  <a:pos x="3640" y="296"/>
                </a:cxn>
                <a:cxn ang="0">
                  <a:pos x="3396" y="240"/>
                </a:cxn>
                <a:cxn ang="0">
                  <a:pos x="2934" y="148"/>
                </a:cxn>
                <a:cxn ang="0">
                  <a:pos x="2512" y="82"/>
                </a:cxn>
                <a:cxn ang="0">
                  <a:pos x="2126" y="36"/>
                </a:cxn>
                <a:cxn ang="0">
                  <a:pos x="1776" y="10"/>
                </a:cxn>
                <a:cxn ang="0">
                  <a:pos x="1462" y="0"/>
                </a:cxn>
                <a:cxn ang="0">
                  <a:pos x="1182" y="4"/>
                </a:cxn>
                <a:cxn ang="0">
                  <a:pos x="934" y="20"/>
                </a:cxn>
                <a:cxn ang="0">
                  <a:pos x="716" y="44"/>
                </a:cxn>
                <a:cxn ang="0">
                  <a:pos x="530" y="74"/>
                </a:cxn>
                <a:cxn ang="0">
                  <a:pos x="374" y="108"/>
                </a:cxn>
                <a:cxn ang="0">
                  <a:pos x="248" y="144"/>
                </a:cxn>
                <a:cxn ang="0">
                  <a:pos x="148" y="176"/>
                </a:cxn>
                <a:cxn ang="0">
                  <a:pos x="48" y="216"/>
                </a:cxn>
                <a:cxn ang="0">
                  <a:pos x="0" y="240"/>
                </a:cxn>
                <a:cxn ang="0">
                  <a:pos x="8192" y="1192"/>
                </a:cxn>
                <a:cxn ang="0">
                  <a:pos x="8196" y="1186"/>
                </a:cxn>
                <a:cxn ang="0">
                  <a:pos x="8196" y="510"/>
                </a:cxn>
                <a:cxn ang="0">
                  <a:pos x="8192" y="512"/>
                </a:cxn>
              </a:cxnLst>
              <a:rect l="0" t="0" r="r" b="b"/>
              <a:pathLst>
                <a:path w="8196" h="1192">
                  <a:moveTo>
                    <a:pt x="8192" y="512"/>
                  </a:moveTo>
                  <a:lnTo>
                    <a:pt x="8192" y="512"/>
                  </a:lnTo>
                  <a:lnTo>
                    <a:pt x="8116" y="542"/>
                  </a:lnTo>
                  <a:lnTo>
                    <a:pt x="8040" y="570"/>
                  </a:lnTo>
                  <a:lnTo>
                    <a:pt x="7960" y="596"/>
                  </a:lnTo>
                  <a:lnTo>
                    <a:pt x="7878" y="620"/>
                  </a:lnTo>
                  <a:lnTo>
                    <a:pt x="7794" y="644"/>
                  </a:lnTo>
                  <a:lnTo>
                    <a:pt x="7706" y="666"/>
                  </a:lnTo>
                  <a:lnTo>
                    <a:pt x="7616" y="684"/>
                  </a:lnTo>
                  <a:lnTo>
                    <a:pt x="7522" y="702"/>
                  </a:lnTo>
                  <a:lnTo>
                    <a:pt x="7424" y="718"/>
                  </a:lnTo>
                  <a:lnTo>
                    <a:pt x="7322" y="730"/>
                  </a:lnTo>
                  <a:lnTo>
                    <a:pt x="7216" y="742"/>
                  </a:lnTo>
                  <a:lnTo>
                    <a:pt x="7106" y="750"/>
                  </a:lnTo>
                  <a:lnTo>
                    <a:pt x="6992" y="758"/>
                  </a:lnTo>
                  <a:lnTo>
                    <a:pt x="6872" y="762"/>
                  </a:lnTo>
                  <a:lnTo>
                    <a:pt x="6748" y="762"/>
                  </a:lnTo>
                  <a:lnTo>
                    <a:pt x="6618" y="760"/>
                  </a:lnTo>
                  <a:lnTo>
                    <a:pt x="6482" y="756"/>
                  </a:lnTo>
                  <a:lnTo>
                    <a:pt x="6342" y="750"/>
                  </a:lnTo>
                  <a:lnTo>
                    <a:pt x="6196" y="740"/>
                  </a:lnTo>
                  <a:lnTo>
                    <a:pt x="6042" y="726"/>
                  </a:lnTo>
                  <a:lnTo>
                    <a:pt x="5882" y="710"/>
                  </a:lnTo>
                  <a:lnTo>
                    <a:pt x="5716" y="690"/>
                  </a:lnTo>
                  <a:lnTo>
                    <a:pt x="5544" y="668"/>
                  </a:lnTo>
                  <a:lnTo>
                    <a:pt x="5364" y="642"/>
                  </a:lnTo>
                  <a:lnTo>
                    <a:pt x="5176" y="612"/>
                  </a:lnTo>
                  <a:lnTo>
                    <a:pt x="4982" y="578"/>
                  </a:lnTo>
                  <a:lnTo>
                    <a:pt x="4778" y="540"/>
                  </a:lnTo>
                  <a:lnTo>
                    <a:pt x="4568" y="500"/>
                  </a:lnTo>
                  <a:lnTo>
                    <a:pt x="4348" y="454"/>
                  </a:lnTo>
                  <a:lnTo>
                    <a:pt x="4122" y="406"/>
                  </a:lnTo>
                  <a:lnTo>
                    <a:pt x="3886" y="354"/>
                  </a:lnTo>
                  <a:lnTo>
                    <a:pt x="3640" y="296"/>
                  </a:lnTo>
                  <a:lnTo>
                    <a:pt x="3640" y="296"/>
                  </a:lnTo>
                  <a:lnTo>
                    <a:pt x="3396" y="240"/>
                  </a:lnTo>
                  <a:lnTo>
                    <a:pt x="3160" y="192"/>
                  </a:lnTo>
                  <a:lnTo>
                    <a:pt x="2934" y="148"/>
                  </a:lnTo>
                  <a:lnTo>
                    <a:pt x="2718" y="112"/>
                  </a:lnTo>
                  <a:lnTo>
                    <a:pt x="2512" y="82"/>
                  </a:lnTo>
                  <a:lnTo>
                    <a:pt x="2314" y="56"/>
                  </a:lnTo>
                  <a:lnTo>
                    <a:pt x="2126" y="36"/>
                  </a:lnTo>
                  <a:lnTo>
                    <a:pt x="1948" y="20"/>
                  </a:lnTo>
                  <a:lnTo>
                    <a:pt x="1776" y="10"/>
                  </a:lnTo>
                  <a:lnTo>
                    <a:pt x="1616" y="2"/>
                  </a:lnTo>
                  <a:lnTo>
                    <a:pt x="1462" y="0"/>
                  </a:lnTo>
                  <a:lnTo>
                    <a:pt x="1318" y="0"/>
                  </a:lnTo>
                  <a:lnTo>
                    <a:pt x="1182" y="4"/>
                  </a:lnTo>
                  <a:lnTo>
                    <a:pt x="1054" y="10"/>
                  </a:lnTo>
                  <a:lnTo>
                    <a:pt x="934" y="20"/>
                  </a:lnTo>
                  <a:lnTo>
                    <a:pt x="822" y="30"/>
                  </a:lnTo>
                  <a:lnTo>
                    <a:pt x="716" y="44"/>
                  </a:lnTo>
                  <a:lnTo>
                    <a:pt x="620" y="58"/>
                  </a:lnTo>
                  <a:lnTo>
                    <a:pt x="530" y="74"/>
                  </a:lnTo>
                  <a:lnTo>
                    <a:pt x="450" y="92"/>
                  </a:lnTo>
                  <a:lnTo>
                    <a:pt x="374" y="108"/>
                  </a:lnTo>
                  <a:lnTo>
                    <a:pt x="308" y="126"/>
                  </a:lnTo>
                  <a:lnTo>
                    <a:pt x="248" y="144"/>
                  </a:lnTo>
                  <a:lnTo>
                    <a:pt x="194" y="160"/>
                  </a:lnTo>
                  <a:lnTo>
                    <a:pt x="148" y="176"/>
                  </a:lnTo>
                  <a:lnTo>
                    <a:pt x="108" y="192"/>
                  </a:lnTo>
                  <a:lnTo>
                    <a:pt x="48" y="216"/>
                  </a:lnTo>
                  <a:lnTo>
                    <a:pt x="12" y="234"/>
                  </a:lnTo>
                  <a:lnTo>
                    <a:pt x="0" y="240"/>
                  </a:lnTo>
                  <a:lnTo>
                    <a:pt x="0" y="1192"/>
                  </a:lnTo>
                  <a:lnTo>
                    <a:pt x="8192" y="1192"/>
                  </a:lnTo>
                  <a:lnTo>
                    <a:pt x="8192" y="1192"/>
                  </a:lnTo>
                  <a:lnTo>
                    <a:pt x="8196" y="1186"/>
                  </a:lnTo>
                  <a:lnTo>
                    <a:pt x="8196" y="1186"/>
                  </a:lnTo>
                  <a:lnTo>
                    <a:pt x="8196" y="510"/>
                  </a:lnTo>
                  <a:lnTo>
                    <a:pt x="8196" y="510"/>
                  </a:lnTo>
                  <a:lnTo>
                    <a:pt x="8192" y="512"/>
                  </a:lnTo>
                  <a:lnTo>
                    <a:pt x="8192" y="512"/>
                  </a:lnTo>
                  <a:close/>
                </a:path>
              </a:pathLst>
            </a:custGeom>
            <a:ln w="9525">
              <a:noFill/>
              <a:round/>
              <a:headEnd/>
              <a:tailEnd/>
            </a:ln>
          </p:spPr>
          <p:txBody>
            <a:bodyPr vert="horz" wrap="square" lIns="91440" tIns="45720" rIns="91440" bIns="45720" numCol="1" anchor="t" anchorCtr="0" compatLnSpc="1">
              <a:prstTxWarp prst="textNoShape">
                <a:avLst/>
              </a:prstTxWarp>
            </a:bodyPr>
            <a:lstStyle/>
            <a:p>
              <a:endParaRPr lang="en-US"/>
            </a:p>
          </p:txBody>
        </p:sp>
      </p:grpSp>
      <p:sp>
        <p:nvSpPr>
          <p:cNvPr id="2" name="Title 1"/>
          <p:cNvSpPr>
            <a:spLocks noGrp="1"/>
          </p:cNvSpPr>
          <p:nvPr>
            <p:ph type="title"/>
          </p:nvPr>
        </p:nvSpPr>
        <p:spPr>
          <a:xfrm>
            <a:off x="4874155" y="338667"/>
            <a:ext cx="3812645" cy="2429934"/>
          </a:xfrm>
        </p:spPr>
        <p:txBody>
          <a:bodyPr anchor="b">
            <a:normAutofit/>
          </a:bodyPr>
          <a:lstStyle>
            <a:lvl1pPr algn="l">
              <a:defRPr sz="2800" b="0">
                <a:solidFill>
                  <a:srgbClr val="FFFFFF"/>
                </a:solidFill>
              </a:defRPr>
            </a:lvl1pPr>
          </a:lstStyle>
          <a:p>
            <a:r>
              <a:rPr lang="en-US" smtClean="0"/>
              <a:t>Click to edit Master title style</a:t>
            </a:r>
            <a:endParaRPr lang="en-US" dirty="0"/>
          </a:p>
        </p:txBody>
      </p:sp>
      <p:sp>
        <p:nvSpPr>
          <p:cNvPr id="4" name="Text Placeholder 3"/>
          <p:cNvSpPr>
            <a:spLocks noGrp="1"/>
          </p:cNvSpPr>
          <p:nvPr>
            <p:ph type="body" sz="half" idx="2"/>
          </p:nvPr>
        </p:nvSpPr>
        <p:spPr>
          <a:xfrm>
            <a:off x="4868333" y="2785533"/>
            <a:ext cx="3818467" cy="2421467"/>
          </a:xfrm>
        </p:spPr>
        <p:txBody>
          <a:bodyPr>
            <a:normAutofit/>
          </a:bodyPr>
          <a:lstStyle>
            <a:lvl1pPr marL="0" indent="0">
              <a:buNone/>
              <a:defRPr sz="18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78C94309-4D9C-444C-BE98-0C7CD86847FE}" type="datetimeFigureOut">
              <a:rPr lang="en-IN" smtClean="0"/>
              <a:pPr/>
              <a:t>18-06-2020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06F22346-9EC5-4E26-8089-BDF1B385C78A}" type="slidenum">
              <a:rPr lang="en-IN" smtClean="0"/>
              <a:pPr/>
              <a:t>‹#›</a:t>
            </a:fld>
            <a:endParaRPr lang="en-IN"/>
          </a:p>
        </p:txBody>
      </p:sp>
      <p:sp>
        <p:nvSpPr>
          <p:cNvPr id="3" name="Picture Placeholder 2"/>
          <p:cNvSpPr>
            <a:spLocks noGrp="1"/>
          </p:cNvSpPr>
          <p:nvPr>
            <p:ph type="pic" idx="1"/>
          </p:nvPr>
        </p:nvSpPr>
        <p:spPr>
          <a:xfrm>
            <a:off x="838200" y="1371600"/>
            <a:ext cx="3566160" cy="2926080"/>
          </a:xfrm>
          <a:prstGeom prst="roundRect">
            <a:avLst>
              <a:gd name="adj" fmla="val 3924"/>
            </a:avLst>
          </a:prstGeom>
          <a:solidFill>
            <a:schemeClr val="accent1"/>
          </a:solidFill>
          <a:ln>
            <a:noFill/>
          </a:ln>
          <a:effectLst>
            <a:reflection blurRad="12700" stA="30000" endPos="30000" dist="5000" dir="5400000" sy="-100000" algn="bl" rotWithShape="0"/>
          </a:effectLst>
          <a:scene3d>
            <a:camera prst="perspectiveContrastingLeftFacing" fov="600000">
              <a:rot lat="240000" lon="19799999" rev="0"/>
            </a:camera>
            <a:lightRig rig="threePt" dir="t">
              <a:rot lat="0" lon="0" rev="2700000"/>
            </a:lightRig>
          </a:scene3d>
          <a:sp3d>
            <a:bevelT w="44450" h="31750"/>
          </a:sp3d>
        </p:spPr>
        <p:txBody>
          <a:bodyPr/>
          <a:lstStyle>
            <a:lvl1pPr marL="0" indent="0" algn="ctr">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nchor="ctr"/>
          <a:lstStyle>
            <a:lvl1pPr algn="l">
              <a:defRPr/>
            </a:lvl1pPr>
            <a:lvl2pPr algn="l">
              <a:defRPr/>
            </a:lvl2pPr>
            <a:lvl3pPr algn="l">
              <a:defRPr/>
            </a:lvl3pPr>
            <a:lvl4pPr algn="l">
              <a:defRPr/>
            </a:lvl4pPr>
            <a:lvl5pPr algn="l">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78C94309-4D9C-444C-BE98-0C7CD86847FE}" type="datetimeFigureOut">
              <a:rPr lang="en-IN" smtClean="0"/>
              <a:pPr/>
              <a:t>18-06-2020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06F22346-9EC5-4E26-8089-BDF1B385C78A}" type="slidenum">
              <a:rPr lang="en-IN" smtClean="0"/>
              <a:pPr/>
              <a:t>‹#›</a:t>
            </a:fld>
            <a:endParaRPr lang="en-IN"/>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1" name="Rounded Rectangle 20"/>
          <p:cNvSpPr/>
          <p:nvPr/>
        </p:nvSpPr>
        <p:spPr bwMode="hidden">
          <a:xfrm>
            <a:off x="228600" y="228600"/>
            <a:ext cx="8695944" cy="1426464"/>
          </a:xfrm>
          <a:prstGeom prst="roundRect">
            <a:avLst>
              <a:gd name="adj" fmla="val 7136"/>
            </a:avLst>
          </a:prstGeom>
          <a:gradFill>
            <a:gsLst>
              <a:gs pos="0">
                <a:schemeClr val="accent1">
                  <a:lumMod val="75000"/>
                </a:schemeClr>
              </a:gs>
              <a:gs pos="90000">
                <a:schemeClr val="accent1">
                  <a:lumMod val="60000"/>
                  <a:lumOff val="40000"/>
                </a:schemeClr>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Date Placeholder 3"/>
          <p:cNvSpPr>
            <a:spLocks noGrp="1"/>
          </p:cNvSpPr>
          <p:nvPr>
            <p:ph type="dt" sz="half" idx="10"/>
          </p:nvPr>
        </p:nvSpPr>
        <p:spPr/>
        <p:txBody>
          <a:bodyPr/>
          <a:lstStyle/>
          <a:p>
            <a:fld id="{78C94309-4D9C-444C-BE98-0C7CD86847FE}" type="datetimeFigureOut">
              <a:rPr lang="en-IN" smtClean="0"/>
              <a:pPr/>
              <a:t>18-06-2020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06F22346-9EC5-4E26-8089-BDF1B385C78A}" type="slidenum">
              <a:rPr lang="en-IN" smtClean="0"/>
              <a:pPr/>
              <a:t>‹#›</a:t>
            </a:fld>
            <a:endParaRPr lang="en-IN"/>
          </a:p>
        </p:txBody>
      </p:sp>
      <p:grpSp>
        <p:nvGrpSpPr>
          <p:cNvPr id="15" name="Group 14"/>
          <p:cNvGrpSpPr>
            <a:grpSpLocks noChangeAspect="1"/>
          </p:cNvGrpSpPr>
          <p:nvPr/>
        </p:nvGrpSpPr>
        <p:grpSpPr bwMode="hidden">
          <a:xfrm>
            <a:off x="211665" y="714191"/>
            <a:ext cx="8723376" cy="1331580"/>
            <a:chOff x="-3905250" y="4294188"/>
            <a:chExt cx="13011150" cy="1892300"/>
          </a:xfrm>
        </p:grpSpPr>
        <p:sp>
          <p:nvSpPr>
            <p:cNvPr id="16" name="Freeform 14"/>
            <p:cNvSpPr>
              <a:spLocks/>
            </p:cNvSpPr>
            <p:nvPr/>
          </p:nvSpPr>
          <p:spPr bwMode="hidden">
            <a:xfrm>
              <a:off x="4810125" y="4500563"/>
              <a:ext cx="4295775" cy="1016000"/>
            </a:xfrm>
            <a:custGeom>
              <a:avLst/>
              <a:gdLst/>
              <a:ahLst/>
              <a:cxnLst>
                <a:cxn ang="0">
                  <a:pos x="2700" y="0"/>
                </a:cxn>
                <a:cxn ang="0">
                  <a:pos x="2700" y="0"/>
                </a:cxn>
                <a:cxn ang="0">
                  <a:pos x="2586" y="18"/>
                </a:cxn>
                <a:cxn ang="0">
                  <a:pos x="2470" y="38"/>
                </a:cxn>
                <a:cxn ang="0">
                  <a:pos x="2352" y="60"/>
                </a:cxn>
                <a:cxn ang="0">
                  <a:pos x="2230" y="82"/>
                </a:cxn>
                <a:cxn ang="0">
                  <a:pos x="2106" y="108"/>
                </a:cxn>
                <a:cxn ang="0">
                  <a:pos x="1978" y="134"/>
                </a:cxn>
                <a:cxn ang="0">
                  <a:pos x="1848" y="164"/>
                </a:cxn>
                <a:cxn ang="0">
                  <a:pos x="1714" y="194"/>
                </a:cxn>
                <a:cxn ang="0">
                  <a:pos x="1714" y="194"/>
                </a:cxn>
                <a:cxn ang="0">
                  <a:pos x="1472" y="252"/>
                </a:cxn>
                <a:cxn ang="0">
                  <a:pos x="1236" y="304"/>
                </a:cxn>
                <a:cxn ang="0">
                  <a:pos x="1010" y="352"/>
                </a:cxn>
                <a:cxn ang="0">
                  <a:pos x="792" y="398"/>
                </a:cxn>
                <a:cxn ang="0">
                  <a:pos x="584" y="438"/>
                </a:cxn>
                <a:cxn ang="0">
                  <a:pos x="382" y="474"/>
                </a:cxn>
                <a:cxn ang="0">
                  <a:pos x="188" y="508"/>
                </a:cxn>
                <a:cxn ang="0">
                  <a:pos x="0" y="538"/>
                </a:cxn>
                <a:cxn ang="0">
                  <a:pos x="0" y="538"/>
                </a:cxn>
                <a:cxn ang="0">
                  <a:pos x="130" y="556"/>
                </a:cxn>
                <a:cxn ang="0">
                  <a:pos x="254" y="572"/>
                </a:cxn>
                <a:cxn ang="0">
                  <a:pos x="374" y="586"/>
                </a:cxn>
                <a:cxn ang="0">
                  <a:pos x="492" y="598"/>
                </a:cxn>
                <a:cxn ang="0">
                  <a:pos x="606" y="610"/>
                </a:cxn>
                <a:cxn ang="0">
                  <a:pos x="716" y="618"/>
                </a:cxn>
                <a:cxn ang="0">
                  <a:pos x="822" y="626"/>
                </a:cxn>
                <a:cxn ang="0">
                  <a:pos x="926" y="632"/>
                </a:cxn>
                <a:cxn ang="0">
                  <a:pos x="1028" y="636"/>
                </a:cxn>
                <a:cxn ang="0">
                  <a:pos x="1126" y="638"/>
                </a:cxn>
                <a:cxn ang="0">
                  <a:pos x="1220" y="640"/>
                </a:cxn>
                <a:cxn ang="0">
                  <a:pos x="1312" y="640"/>
                </a:cxn>
                <a:cxn ang="0">
                  <a:pos x="1402" y="638"/>
                </a:cxn>
                <a:cxn ang="0">
                  <a:pos x="1490" y="636"/>
                </a:cxn>
                <a:cxn ang="0">
                  <a:pos x="1574" y="632"/>
                </a:cxn>
                <a:cxn ang="0">
                  <a:pos x="1656" y="626"/>
                </a:cxn>
                <a:cxn ang="0">
                  <a:pos x="1734" y="620"/>
                </a:cxn>
                <a:cxn ang="0">
                  <a:pos x="1812" y="612"/>
                </a:cxn>
                <a:cxn ang="0">
                  <a:pos x="1886" y="602"/>
                </a:cxn>
                <a:cxn ang="0">
                  <a:pos x="1960" y="592"/>
                </a:cxn>
                <a:cxn ang="0">
                  <a:pos x="2030" y="580"/>
                </a:cxn>
                <a:cxn ang="0">
                  <a:pos x="2100" y="568"/>
                </a:cxn>
                <a:cxn ang="0">
                  <a:pos x="2166" y="554"/>
                </a:cxn>
                <a:cxn ang="0">
                  <a:pos x="2232" y="540"/>
                </a:cxn>
                <a:cxn ang="0">
                  <a:pos x="2296" y="524"/>
                </a:cxn>
                <a:cxn ang="0">
                  <a:pos x="2358" y="508"/>
                </a:cxn>
                <a:cxn ang="0">
                  <a:pos x="2418" y="490"/>
                </a:cxn>
                <a:cxn ang="0">
                  <a:pos x="2478" y="472"/>
                </a:cxn>
                <a:cxn ang="0">
                  <a:pos x="2592" y="432"/>
                </a:cxn>
                <a:cxn ang="0">
                  <a:pos x="2702" y="390"/>
                </a:cxn>
                <a:cxn ang="0">
                  <a:pos x="2702" y="390"/>
                </a:cxn>
                <a:cxn ang="0">
                  <a:pos x="2706" y="388"/>
                </a:cxn>
                <a:cxn ang="0">
                  <a:pos x="2706" y="388"/>
                </a:cxn>
                <a:cxn ang="0">
                  <a:pos x="2706" y="0"/>
                </a:cxn>
                <a:cxn ang="0">
                  <a:pos x="2706" y="0"/>
                </a:cxn>
                <a:cxn ang="0">
                  <a:pos x="2700" y="0"/>
                </a:cxn>
                <a:cxn ang="0">
                  <a:pos x="2700" y="0"/>
                </a:cxn>
              </a:cxnLst>
              <a:rect l="0" t="0" r="r" b="b"/>
              <a:pathLst>
                <a:path w="2706" h="640">
                  <a:moveTo>
                    <a:pt x="2700" y="0"/>
                  </a:moveTo>
                  <a:lnTo>
                    <a:pt x="2700" y="0"/>
                  </a:lnTo>
                  <a:lnTo>
                    <a:pt x="2586" y="18"/>
                  </a:lnTo>
                  <a:lnTo>
                    <a:pt x="2470" y="38"/>
                  </a:lnTo>
                  <a:lnTo>
                    <a:pt x="2352" y="60"/>
                  </a:lnTo>
                  <a:lnTo>
                    <a:pt x="2230" y="82"/>
                  </a:lnTo>
                  <a:lnTo>
                    <a:pt x="2106" y="108"/>
                  </a:lnTo>
                  <a:lnTo>
                    <a:pt x="1978" y="134"/>
                  </a:lnTo>
                  <a:lnTo>
                    <a:pt x="1848" y="164"/>
                  </a:lnTo>
                  <a:lnTo>
                    <a:pt x="1714" y="194"/>
                  </a:lnTo>
                  <a:lnTo>
                    <a:pt x="1714" y="194"/>
                  </a:lnTo>
                  <a:lnTo>
                    <a:pt x="1472" y="252"/>
                  </a:lnTo>
                  <a:lnTo>
                    <a:pt x="1236" y="304"/>
                  </a:lnTo>
                  <a:lnTo>
                    <a:pt x="1010" y="352"/>
                  </a:lnTo>
                  <a:lnTo>
                    <a:pt x="792" y="398"/>
                  </a:lnTo>
                  <a:lnTo>
                    <a:pt x="584" y="438"/>
                  </a:lnTo>
                  <a:lnTo>
                    <a:pt x="382" y="474"/>
                  </a:lnTo>
                  <a:lnTo>
                    <a:pt x="188" y="508"/>
                  </a:lnTo>
                  <a:lnTo>
                    <a:pt x="0" y="538"/>
                  </a:lnTo>
                  <a:lnTo>
                    <a:pt x="0" y="538"/>
                  </a:lnTo>
                  <a:lnTo>
                    <a:pt x="130" y="556"/>
                  </a:lnTo>
                  <a:lnTo>
                    <a:pt x="254" y="572"/>
                  </a:lnTo>
                  <a:lnTo>
                    <a:pt x="374" y="586"/>
                  </a:lnTo>
                  <a:lnTo>
                    <a:pt x="492" y="598"/>
                  </a:lnTo>
                  <a:lnTo>
                    <a:pt x="606" y="610"/>
                  </a:lnTo>
                  <a:lnTo>
                    <a:pt x="716" y="618"/>
                  </a:lnTo>
                  <a:lnTo>
                    <a:pt x="822" y="626"/>
                  </a:lnTo>
                  <a:lnTo>
                    <a:pt x="926" y="632"/>
                  </a:lnTo>
                  <a:lnTo>
                    <a:pt x="1028" y="636"/>
                  </a:lnTo>
                  <a:lnTo>
                    <a:pt x="1126" y="638"/>
                  </a:lnTo>
                  <a:lnTo>
                    <a:pt x="1220" y="640"/>
                  </a:lnTo>
                  <a:lnTo>
                    <a:pt x="1312" y="640"/>
                  </a:lnTo>
                  <a:lnTo>
                    <a:pt x="1402" y="638"/>
                  </a:lnTo>
                  <a:lnTo>
                    <a:pt x="1490" y="636"/>
                  </a:lnTo>
                  <a:lnTo>
                    <a:pt x="1574" y="632"/>
                  </a:lnTo>
                  <a:lnTo>
                    <a:pt x="1656" y="626"/>
                  </a:lnTo>
                  <a:lnTo>
                    <a:pt x="1734" y="620"/>
                  </a:lnTo>
                  <a:lnTo>
                    <a:pt x="1812" y="612"/>
                  </a:lnTo>
                  <a:lnTo>
                    <a:pt x="1886" y="602"/>
                  </a:lnTo>
                  <a:lnTo>
                    <a:pt x="1960" y="592"/>
                  </a:lnTo>
                  <a:lnTo>
                    <a:pt x="2030" y="580"/>
                  </a:lnTo>
                  <a:lnTo>
                    <a:pt x="2100" y="568"/>
                  </a:lnTo>
                  <a:lnTo>
                    <a:pt x="2166" y="554"/>
                  </a:lnTo>
                  <a:lnTo>
                    <a:pt x="2232" y="540"/>
                  </a:lnTo>
                  <a:lnTo>
                    <a:pt x="2296" y="524"/>
                  </a:lnTo>
                  <a:lnTo>
                    <a:pt x="2358" y="508"/>
                  </a:lnTo>
                  <a:lnTo>
                    <a:pt x="2418" y="490"/>
                  </a:lnTo>
                  <a:lnTo>
                    <a:pt x="2478" y="472"/>
                  </a:lnTo>
                  <a:lnTo>
                    <a:pt x="2592" y="432"/>
                  </a:lnTo>
                  <a:lnTo>
                    <a:pt x="2702" y="390"/>
                  </a:lnTo>
                  <a:lnTo>
                    <a:pt x="2702" y="390"/>
                  </a:lnTo>
                  <a:lnTo>
                    <a:pt x="2706" y="388"/>
                  </a:lnTo>
                  <a:lnTo>
                    <a:pt x="2706" y="388"/>
                  </a:lnTo>
                  <a:lnTo>
                    <a:pt x="2706" y="0"/>
                  </a:lnTo>
                  <a:lnTo>
                    <a:pt x="2706" y="0"/>
                  </a:lnTo>
                  <a:lnTo>
                    <a:pt x="2700" y="0"/>
                  </a:lnTo>
                  <a:lnTo>
                    <a:pt x="2700" y="0"/>
                  </a:lnTo>
                  <a:close/>
                </a:path>
              </a:pathLst>
            </a:custGeom>
            <a:solidFill>
              <a:schemeClr val="bg2">
                <a:alpha val="29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17" name="Freeform 18"/>
            <p:cNvSpPr>
              <a:spLocks/>
            </p:cNvSpPr>
            <p:nvPr/>
          </p:nvSpPr>
          <p:spPr bwMode="hidden">
            <a:xfrm>
              <a:off x="-309563" y="4318000"/>
              <a:ext cx="8280401" cy="1209675"/>
            </a:xfrm>
            <a:custGeom>
              <a:avLst/>
              <a:gdLst/>
              <a:ahLst/>
              <a:cxnLst>
                <a:cxn ang="0">
                  <a:pos x="5216" y="714"/>
                </a:cxn>
                <a:cxn ang="0">
                  <a:pos x="4984" y="686"/>
                </a:cxn>
                <a:cxn ang="0">
                  <a:pos x="4478" y="610"/>
                </a:cxn>
                <a:cxn ang="0">
                  <a:pos x="3914" y="508"/>
                </a:cxn>
                <a:cxn ang="0">
                  <a:pos x="3286" y="374"/>
                </a:cxn>
                <a:cxn ang="0">
                  <a:pos x="2946" y="296"/>
                </a:cxn>
                <a:cxn ang="0">
                  <a:pos x="2682" y="236"/>
                </a:cxn>
                <a:cxn ang="0">
                  <a:pos x="2430" y="184"/>
                </a:cxn>
                <a:cxn ang="0">
                  <a:pos x="2190" y="140"/>
                </a:cxn>
                <a:cxn ang="0">
                  <a:pos x="1960" y="102"/>
                </a:cxn>
                <a:cxn ang="0">
                  <a:pos x="1740" y="72"/>
                </a:cxn>
                <a:cxn ang="0">
                  <a:pos x="1334" y="28"/>
                </a:cxn>
                <a:cxn ang="0">
                  <a:pos x="970" y="4"/>
                </a:cxn>
                <a:cxn ang="0">
                  <a:pos x="644" y="0"/>
                </a:cxn>
                <a:cxn ang="0">
                  <a:pos x="358" y="10"/>
                </a:cxn>
                <a:cxn ang="0">
                  <a:pos x="110" y="32"/>
                </a:cxn>
                <a:cxn ang="0">
                  <a:pos x="0" y="48"/>
                </a:cxn>
                <a:cxn ang="0">
                  <a:pos x="314" y="86"/>
                </a:cxn>
                <a:cxn ang="0">
                  <a:pos x="652" y="140"/>
                </a:cxn>
                <a:cxn ang="0">
                  <a:pos x="1014" y="210"/>
                </a:cxn>
                <a:cxn ang="0">
                  <a:pos x="1402" y="296"/>
                </a:cxn>
                <a:cxn ang="0">
                  <a:pos x="1756" y="378"/>
                </a:cxn>
                <a:cxn ang="0">
                  <a:pos x="2408" y="516"/>
                </a:cxn>
                <a:cxn ang="0">
                  <a:pos x="2708" y="572"/>
                </a:cxn>
                <a:cxn ang="0">
                  <a:pos x="2992" y="620"/>
                </a:cxn>
                <a:cxn ang="0">
                  <a:pos x="3260" y="662"/>
                </a:cxn>
                <a:cxn ang="0">
                  <a:pos x="3512" y="694"/>
                </a:cxn>
                <a:cxn ang="0">
                  <a:pos x="3750" y="722"/>
                </a:cxn>
                <a:cxn ang="0">
                  <a:pos x="3974" y="740"/>
                </a:cxn>
                <a:cxn ang="0">
                  <a:pos x="4184" y="754"/>
                </a:cxn>
                <a:cxn ang="0">
                  <a:pos x="4384" y="762"/>
                </a:cxn>
                <a:cxn ang="0">
                  <a:pos x="4570" y="762"/>
                </a:cxn>
                <a:cxn ang="0">
                  <a:pos x="4746" y="758"/>
                </a:cxn>
                <a:cxn ang="0">
                  <a:pos x="4912" y="748"/>
                </a:cxn>
                <a:cxn ang="0">
                  <a:pos x="5068" y="732"/>
                </a:cxn>
                <a:cxn ang="0">
                  <a:pos x="5216" y="714"/>
                </a:cxn>
              </a:cxnLst>
              <a:rect l="0" t="0" r="r" b="b"/>
              <a:pathLst>
                <a:path w="5216" h="762">
                  <a:moveTo>
                    <a:pt x="5216" y="714"/>
                  </a:moveTo>
                  <a:lnTo>
                    <a:pt x="5216" y="714"/>
                  </a:lnTo>
                  <a:lnTo>
                    <a:pt x="5102" y="700"/>
                  </a:lnTo>
                  <a:lnTo>
                    <a:pt x="4984" y="686"/>
                  </a:lnTo>
                  <a:lnTo>
                    <a:pt x="4738" y="652"/>
                  </a:lnTo>
                  <a:lnTo>
                    <a:pt x="4478" y="610"/>
                  </a:lnTo>
                  <a:lnTo>
                    <a:pt x="4204" y="564"/>
                  </a:lnTo>
                  <a:lnTo>
                    <a:pt x="3914" y="508"/>
                  </a:lnTo>
                  <a:lnTo>
                    <a:pt x="3608" y="446"/>
                  </a:lnTo>
                  <a:lnTo>
                    <a:pt x="3286" y="374"/>
                  </a:lnTo>
                  <a:lnTo>
                    <a:pt x="2946" y="296"/>
                  </a:lnTo>
                  <a:lnTo>
                    <a:pt x="2946" y="296"/>
                  </a:lnTo>
                  <a:lnTo>
                    <a:pt x="2812" y="266"/>
                  </a:lnTo>
                  <a:lnTo>
                    <a:pt x="2682" y="236"/>
                  </a:lnTo>
                  <a:lnTo>
                    <a:pt x="2556" y="210"/>
                  </a:lnTo>
                  <a:lnTo>
                    <a:pt x="2430" y="184"/>
                  </a:lnTo>
                  <a:lnTo>
                    <a:pt x="2308" y="162"/>
                  </a:lnTo>
                  <a:lnTo>
                    <a:pt x="2190" y="140"/>
                  </a:lnTo>
                  <a:lnTo>
                    <a:pt x="2074" y="120"/>
                  </a:lnTo>
                  <a:lnTo>
                    <a:pt x="1960" y="102"/>
                  </a:lnTo>
                  <a:lnTo>
                    <a:pt x="1850" y="86"/>
                  </a:lnTo>
                  <a:lnTo>
                    <a:pt x="1740" y="72"/>
                  </a:lnTo>
                  <a:lnTo>
                    <a:pt x="1532" y="46"/>
                  </a:lnTo>
                  <a:lnTo>
                    <a:pt x="1334" y="28"/>
                  </a:lnTo>
                  <a:lnTo>
                    <a:pt x="1148" y="14"/>
                  </a:lnTo>
                  <a:lnTo>
                    <a:pt x="970" y="4"/>
                  </a:lnTo>
                  <a:lnTo>
                    <a:pt x="802" y="0"/>
                  </a:lnTo>
                  <a:lnTo>
                    <a:pt x="644" y="0"/>
                  </a:lnTo>
                  <a:lnTo>
                    <a:pt x="496" y="4"/>
                  </a:lnTo>
                  <a:lnTo>
                    <a:pt x="358" y="10"/>
                  </a:lnTo>
                  <a:lnTo>
                    <a:pt x="230" y="20"/>
                  </a:lnTo>
                  <a:lnTo>
                    <a:pt x="110" y="32"/>
                  </a:lnTo>
                  <a:lnTo>
                    <a:pt x="0" y="48"/>
                  </a:lnTo>
                  <a:lnTo>
                    <a:pt x="0" y="48"/>
                  </a:lnTo>
                  <a:lnTo>
                    <a:pt x="154" y="66"/>
                  </a:lnTo>
                  <a:lnTo>
                    <a:pt x="314" y="86"/>
                  </a:lnTo>
                  <a:lnTo>
                    <a:pt x="480" y="112"/>
                  </a:lnTo>
                  <a:lnTo>
                    <a:pt x="652" y="140"/>
                  </a:lnTo>
                  <a:lnTo>
                    <a:pt x="830" y="174"/>
                  </a:lnTo>
                  <a:lnTo>
                    <a:pt x="1014" y="210"/>
                  </a:lnTo>
                  <a:lnTo>
                    <a:pt x="1206" y="250"/>
                  </a:lnTo>
                  <a:lnTo>
                    <a:pt x="1402" y="296"/>
                  </a:lnTo>
                  <a:lnTo>
                    <a:pt x="1402" y="296"/>
                  </a:lnTo>
                  <a:lnTo>
                    <a:pt x="1756" y="378"/>
                  </a:lnTo>
                  <a:lnTo>
                    <a:pt x="2092" y="450"/>
                  </a:lnTo>
                  <a:lnTo>
                    <a:pt x="2408" y="516"/>
                  </a:lnTo>
                  <a:lnTo>
                    <a:pt x="2562" y="544"/>
                  </a:lnTo>
                  <a:lnTo>
                    <a:pt x="2708" y="572"/>
                  </a:lnTo>
                  <a:lnTo>
                    <a:pt x="2852" y="598"/>
                  </a:lnTo>
                  <a:lnTo>
                    <a:pt x="2992" y="620"/>
                  </a:lnTo>
                  <a:lnTo>
                    <a:pt x="3128" y="642"/>
                  </a:lnTo>
                  <a:lnTo>
                    <a:pt x="3260" y="662"/>
                  </a:lnTo>
                  <a:lnTo>
                    <a:pt x="3388" y="678"/>
                  </a:lnTo>
                  <a:lnTo>
                    <a:pt x="3512" y="694"/>
                  </a:lnTo>
                  <a:lnTo>
                    <a:pt x="3632" y="708"/>
                  </a:lnTo>
                  <a:lnTo>
                    <a:pt x="3750" y="722"/>
                  </a:lnTo>
                  <a:lnTo>
                    <a:pt x="3864" y="732"/>
                  </a:lnTo>
                  <a:lnTo>
                    <a:pt x="3974" y="740"/>
                  </a:lnTo>
                  <a:lnTo>
                    <a:pt x="4080" y="748"/>
                  </a:lnTo>
                  <a:lnTo>
                    <a:pt x="4184" y="754"/>
                  </a:lnTo>
                  <a:lnTo>
                    <a:pt x="4286" y="758"/>
                  </a:lnTo>
                  <a:lnTo>
                    <a:pt x="4384" y="762"/>
                  </a:lnTo>
                  <a:lnTo>
                    <a:pt x="4478" y="762"/>
                  </a:lnTo>
                  <a:lnTo>
                    <a:pt x="4570" y="762"/>
                  </a:lnTo>
                  <a:lnTo>
                    <a:pt x="4660" y="760"/>
                  </a:lnTo>
                  <a:lnTo>
                    <a:pt x="4746" y="758"/>
                  </a:lnTo>
                  <a:lnTo>
                    <a:pt x="4830" y="754"/>
                  </a:lnTo>
                  <a:lnTo>
                    <a:pt x="4912" y="748"/>
                  </a:lnTo>
                  <a:lnTo>
                    <a:pt x="4992" y="740"/>
                  </a:lnTo>
                  <a:lnTo>
                    <a:pt x="5068" y="732"/>
                  </a:lnTo>
                  <a:lnTo>
                    <a:pt x="5144" y="724"/>
                  </a:lnTo>
                  <a:lnTo>
                    <a:pt x="5216" y="714"/>
                  </a:lnTo>
                  <a:lnTo>
                    <a:pt x="5216" y="714"/>
                  </a:lnTo>
                  <a:close/>
                </a:path>
              </a:pathLst>
            </a:custGeom>
            <a:solidFill>
              <a:schemeClr val="bg2">
                <a:alpha val="40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18" name="Freeform 22"/>
            <p:cNvSpPr>
              <a:spLocks/>
            </p:cNvSpPr>
            <p:nvPr/>
          </p:nvSpPr>
          <p:spPr bwMode="hidden">
            <a:xfrm>
              <a:off x="3175" y="4335463"/>
              <a:ext cx="8166100" cy="1101725"/>
            </a:xfrm>
            <a:custGeom>
              <a:avLst/>
              <a:gdLst/>
              <a:ahLst/>
              <a:cxnLst>
                <a:cxn ang="0">
                  <a:pos x="0" y="70"/>
                </a:cxn>
                <a:cxn ang="0">
                  <a:pos x="0" y="70"/>
                </a:cxn>
                <a:cxn ang="0">
                  <a:pos x="18" y="66"/>
                </a:cxn>
                <a:cxn ang="0">
                  <a:pos x="72" y="56"/>
                </a:cxn>
                <a:cxn ang="0">
                  <a:pos x="164" y="42"/>
                </a:cxn>
                <a:cxn ang="0">
                  <a:pos x="224" y="34"/>
                </a:cxn>
                <a:cxn ang="0">
                  <a:pos x="294" y="26"/>
                </a:cxn>
                <a:cxn ang="0">
                  <a:pos x="372" y="20"/>
                </a:cxn>
                <a:cxn ang="0">
                  <a:pos x="462" y="14"/>
                </a:cxn>
                <a:cxn ang="0">
                  <a:pos x="560" y="8"/>
                </a:cxn>
                <a:cxn ang="0">
                  <a:pos x="670" y="4"/>
                </a:cxn>
                <a:cxn ang="0">
                  <a:pos x="790" y="2"/>
                </a:cxn>
                <a:cxn ang="0">
                  <a:pos x="920" y="0"/>
                </a:cxn>
                <a:cxn ang="0">
                  <a:pos x="1060" y="2"/>
                </a:cxn>
                <a:cxn ang="0">
                  <a:pos x="1210" y="6"/>
                </a:cxn>
                <a:cxn ang="0">
                  <a:pos x="1372" y="14"/>
                </a:cxn>
                <a:cxn ang="0">
                  <a:pos x="1544" y="24"/>
                </a:cxn>
                <a:cxn ang="0">
                  <a:pos x="1726" y="40"/>
                </a:cxn>
                <a:cxn ang="0">
                  <a:pos x="1920" y="58"/>
                </a:cxn>
                <a:cxn ang="0">
                  <a:pos x="2126" y="80"/>
                </a:cxn>
                <a:cxn ang="0">
                  <a:pos x="2342" y="106"/>
                </a:cxn>
                <a:cxn ang="0">
                  <a:pos x="2570" y="138"/>
                </a:cxn>
                <a:cxn ang="0">
                  <a:pos x="2808" y="174"/>
                </a:cxn>
                <a:cxn ang="0">
                  <a:pos x="3058" y="216"/>
                </a:cxn>
                <a:cxn ang="0">
                  <a:pos x="3320" y="266"/>
                </a:cxn>
                <a:cxn ang="0">
                  <a:pos x="3594" y="320"/>
                </a:cxn>
                <a:cxn ang="0">
                  <a:pos x="3880" y="380"/>
                </a:cxn>
                <a:cxn ang="0">
                  <a:pos x="4178" y="448"/>
                </a:cxn>
                <a:cxn ang="0">
                  <a:pos x="4488" y="522"/>
                </a:cxn>
                <a:cxn ang="0">
                  <a:pos x="4810" y="604"/>
                </a:cxn>
                <a:cxn ang="0">
                  <a:pos x="5144" y="694"/>
                </a:cxn>
              </a:cxnLst>
              <a:rect l="0" t="0" r="r" b="b"/>
              <a:pathLst>
                <a:path w="5144" h="694">
                  <a:moveTo>
                    <a:pt x="0" y="70"/>
                  </a:moveTo>
                  <a:lnTo>
                    <a:pt x="0" y="70"/>
                  </a:lnTo>
                  <a:lnTo>
                    <a:pt x="18" y="66"/>
                  </a:lnTo>
                  <a:lnTo>
                    <a:pt x="72" y="56"/>
                  </a:lnTo>
                  <a:lnTo>
                    <a:pt x="164" y="42"/>
                  </a:lnTo>
                  <a:lnTo>
                    <a:pt x="224" y="34"/>
                  </a:lnTo>
                  <a:lnTo>
                    <a:pt x="294" y="26"/>
                  </a:lnTo>
                  <a:lnTo>
                    <a:pt x="372" y="20"/>
                  </a:lnTo>
                  <a:lnTo>
                    <a:pt x="462" y="14"/>
                  </a:lnTo>
                  <a:lnTo>
                    <a:pt x="560" y="8"/>
                  </a:lnTo>
                  <a:lnTo>
                    <a:pt x="670" y="4"/>
                  </a:lnTo>
                  <a:lnTo>
                    <a:pt x="790" y="2"/>
                  </a:lnTo>
                  <a:lnTo>
                    <a:pt x="920" y="0"/>
                  </a:lnTo>
                  <a:lnTo>
                    <a:pt x="1060" y="2"/>
                  </a:lnTo>
                  <a:lnTo>
                    <a:pt x="1210" y="6"/>
                  </a:lnTo>
                  <a:lnTo>
                    <a:pt x="1372" y="14"/>
                  </a:lnTo>
                  <a:lnTo>
                    <a:pt x="1544" y="24"/>
                  </a:lnTo>
                  <a:lnTo>
                    <a:pt x="1726" y="40"/>
                  </a:lnTo>
                  <a:lnTo>
                    <a:pt x="1920" y="58"/>
                  </a:lnTo>
                  <a:lnTo>
                    <a:pt x="2126" y="80"/>
                  </a:lnTo>
                  <a:lnTo>
                    <a:pt x="2342" y="106"/>
                  </a:lnTo>
                  <a:lnTo>
                    <a:pt x="2570" y="138"/>
                  </a:lnTo>
                  <a:lnTo>
                    <a:pt x="2808" y="174"/>
                  </a:lnTo>
                  <a:lnTo>
                    <a:pt x="3058" y="216"/>
                  </a:lnTo>
                  <a:lnTo>
                    <a:pt x="3320" y="266"/>
                  </a:lnTo>
                  <a:lnTo>
                    <a:pt x="3594" y="320"/>
                  </a:lnTo>
                  <a:lnTo>
                    <a:pt x="3880" y="380"/>
                  </a:lnTo>
                  <a:lnTo>
                    <a:pt x="4178" y="448"/>
                  </a:lnTo>
                  <a:lnTo>
                    <a:pt x="4488" y="522"/>
                  </a:lnTo>
                  <a:lnTo>
                    <a:pt x="4810" y="604"/>
                  </a:lnTo>
                  <a:lnTo>
                    <a:pt x="5144" y="694"/>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p:nvSpPr>
            <p:cNvPr id="19" name="Freeform 26"/>
            <p:cNvSpPr>
              <a:spLocks/>
            </p:cNvSpPr>
            <p:nvPr/>
          </p:nvSpPr>
          <p:spPr bwMode="hidden">
            <a:xfrm>
              <a:off x="4156075" y="4316413"/>
              <a:ext cx="4940300" cy="927100"/>
            </a:xfrm>
            <a:custGeom>
              <a:avLst/>
              <a:gdLst/>
              <a:ahLst/>
              <a:cxnLst>
                <a:cxn ang="0">
                  <a:pos x="0" y="584"/>
                </a:cxn>
                <a:cxn ang="0">
                  <a:pos x="0" y="584"/>
                </a:cxn>
                <a:cxn ang="0">
                  <a:pos x="90" y="560"/>
                </a:cxn>
                <a:cxn ang="0">
                  <a:pos x="336" y="498"/>
                </a:cxn>
                <a:cxn ang="0">
                  <a:pos x="506" y="456"/>
                </a:cxn>
                <a:cxn ang="0">
                  <a:pos x="702" y="410"/>
                </a:cxn>
                <a:cxn ang="0">
                  <a:pos x="920" y="360"/>
                </a:cxn>
                <a:cxn ang="0">
                  <a:pos x="1154" y="306"/>
                </a:cxn>
                <a:cxn ang="0">
                  <a:pos x="1402" y="254"/>
                </a:cxn>
                <a:cxn ang="0">
                  <a:pos x="1656" y="202"/>
                </a:cxn>
                <a:cxn ang="0">
                  <a:pos x="1916" y="154"/>
                </a:cxn>
                <a:cxn ang="0">
                  <a:pos x="2174" y="108"/>
                </a:cxn>
                <a:cxn ang="0">
                  <a:pos x="2302" y="88"/>
                </a:cxn>
                <a:cxn ang="0">
                  <a:pos x="2426" y="68"/>
                </a:cxn>
                <a:cxn ang="0">
                  <a:pos x="2550" y="52"/>
                </a:cxn>
                <a:cxn ang="0">
                  <a:pos x="2670" y="36"/>
                </a:cxn>
                <a:cxn ang="0">
                  <a:pos x="2788" y="24"/>
                </a:cxn>
                <a:cxn ang="0">
                  <a:pos x="2900" y="14"/>
                </a:cxn>
                <a:cxn ang="0">
                  <a:pos x="3008" y="6"/>
                </a:cxn>
                <a:cxn ang="0">
                  <a:pos x="3112" y="0"/>
                </a:cxn>
              </a:cxnLst>
              <a:rect l="0" t="0" r="r" b="b"/>
              <a:pathLst>
                <a:path w="3112" h="584">
                  <a:moveTo>
                    <a:pt x="0" y="584"/>
                  </a:moveTo>
                  <a:lnTo>
                    <a:pt x="0" y="584"/>
                  </a:lnTo>
                  <a:lnTo>
                    <a:pt x="90" y="560"/>
                  </a:lnTo>
                  <a:lnTo>
                    <a:pt x="336" y="498"/>
                  </a:lnTo>
                  <a:lnTo>
                    <a:pt x="506" y="456"/>
                  </a:lnTo>
                  <a:lnTo>
                    <a:pt x="702" y="410"/>
                  </a:lnTo>
                  <a:lnTo>
                    <a:pt x="920" y="360"/>
                  </a:lnTo>
                  <a:lnTo>
                    <a:pt x="1154" y="306"/>
                  </a:lnTo>
                  <a:lnTo>
                    <a:pt x="1402" y="254"/>
                  </a:lnTo>
                  <a:lnTo>
                    <a:pt x="1656" y="202"/>
                  </a:lnTo>
                  <a:lnTo>
                    <a:pt x="1916" y="154"/>
                  </a:lnTo>
                  <a:lnTo>
                    <a:pt x="2174" y="108"/>
                  </a:lnTo>
                  <a:lnTo>
                    <a:pt x="2302" y="88"/>
                  </a:lnTo>
                  <a:lnTo>
                    <a:pt x="2426" y="68"/>
                  </a:lnTo>
                  <a:lnTo>
                    <a:pt x="2550" y="52"/>
                  </a:lnTo>
                  <a:lnTo>
                    <a:pt x="2670" y="36"/>
                  </a:lnTo>
                  <a:lnTo>
                    <a:pt x="2788" y="24"/>
                  </a:lnTo>
                  <a:lnTo>
                    <a:pt x="2900" y="14"/>
                  </a:lnTo>
                  <a:lnTo>
                    <a:pt x="3008" y="6"/>
                  </a:lnTo>
                  <a:lnTo>
                    <a:pt x="3112" y="0"/>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useBgFill="1">
          <p:nvSpPr>
            <p:cNvPr id="20" name="Freeform 19"/>
            <p:cNvSpPr>
              <a:spLocks/>
            </p:cNvSpPr>
            <p:nvPr/>
          </p:nvSpPr>
          <p:spPr bwMode="hidden">
            <a:xfrm>
              <a:off x="-3905250" y="4294188"/>
              <a:ext cx="13011150" cy="1892300"/>
            </a:xfrm>
            <a:custGeom>
              <a:avLst/>
              <a:gdLst/>
              <a:ahLst/>
              <a:cxnLst>
                <a:cxn ang="0">
                  <a:pos x="8192" y="512"/>
                </a:cxn>
                <a:cxn ang="0">
                  <a:pos x="8040" y="570"/>
                </a:cxn>
                <a:cxn ang="0">
                  <a:pos x="7878" y="620"/>
                </a:cxn>
                <a:cxn ang="0">
                  <a:pos x="7706" y="666"/>
                </a:cxn>
                <a:cxn ang="0">
                  <a:pos x="7522" y="702"/>
                </a:cxn>
                <a:cxn ang="0">
                  <a:pos x="7322" y="730"/>
                </a:cxn>
                <a:cxn ang="0">
                  <a:pos x="7106" y="750"/>
                </a:cxn>
                <a:cxn ang="0">
                  <a:pos x="6872" y="762"/>
                </a:cxn>
                <a:cxn ang="0">
                  <a:pos x="6618" y="760"/>
                </a:cxn>
                <a:cxn ang="0">
                  <a:pos x="6342" y="750"/>
                </a:cxn>
                <a:cxn ang="0">
                  <a:pos x="6042" y="726"/>
                </a:cxn>
                <a:cxn ang="0">
                  <a:pos x="5716" y="690"/>
                </a:cxn>
                <a:cxn ang="0">
                  <a:pos x="5364" y="642"/>
                </a:cxn>
                <a:cxn ang="0">
                  <a:pos x="4982" y="578"/>
                </a:cxn>
                <a:cxn ang="0">
                  <a:pos x="4568" y="500"/>
                </a:cxn>
                <a:cxn ang="0">
                  <a:pos x="4122" y="406"/>
                </a:cxn>
                <a:cxn ang="0">
                  <a:pos x="3640" y="296"/>
                </a:cxn>
                <a:cxn ang="0">
                  <a:pos x="3396" y="240"/>
                </a:cxn>
                <a:cxn ang="0">
                  <a:pos x="2934" y="148"/>
                </a:cxn>
                <a:cxn ang="0">
                  <a:pos x="2512" y="82"/>
                </a:cxn>
                <a:cxn ang="0">
                  <a:pos x="2126" y="36"/>
                </a:cxn>
                <a:cxn ang="0">
                  <a:pos x="1776" y="10"/>
                </a:cxn>
                <a:cxn ang="0">
                  <a:pos x="1462" y="0"/>
                </a:cxn>
                <a:cxn ang="0">
                  <a:pos x="1182" y="4"/>
                </a:cxn>
                <a:cxn ang="0">
                  <a:pos x="934" y="20"/>
                </a:cxn>
                <a:cxn ang="0">
                  <a:pos x="716" y="44"/>
                </a:cxn>
                <a:cxn ang="0">
                  <a:pos x="530" y="74"/>
                </a:cxn>
                <a:cxn ang="0">
                  <a:pos x="374" y="108"/>
                </a:cxn>
                <a:cxn ang="0">
                  <a:pos x="248" y="144"/>
                </a:cxn>
                <a:cxn ang="0">
                  <a:pos x="148" y="176"/>
                </a:cxn>
                <a:cxn ang="0">
                  <a:pos x="48" y="216"/>
                </a:cxn>
                <a:cxn ang="0">
                  <a:pos x="0" y="240"/>
                </a:cxn>
                <a:cxn ang="0">
                  <a:pos x="8192" y="1192"/>
                </a:cxn>
                <a:cxn ang="0">
                  <a:pos x="8196" y="1186"/>
                </a:cxn>
                <a:cxn ang="0">
                  <a:pos x="8196" y="510"/>
                </a:cxn>
                <a:cxn ang="0">
                  <a:pos x="8192" y="512"/>
                </a:cxn>
              </a:cxnLst>
              <a:rect l="0" t="0" r="r" b="b"/>
              <a:pathLst>
                <a:path w="8196" h="1192">
                  <a:moveTo>
                    <a:pt x="8192" y="512"/>
                  </a:moveTo>
                  <a:lnTo>
                    <a:pt x="8192" y="512"/>
                  </a:lnTo>
                  <a:lnTo>
                    <a:pt x="8116" y="542"/>
                  </a:lnTo>
                  <a:lnTo>
                    <a:pt x="8040" y="570"/>
                  </a:lnTo>
                  <a:lnTo>
                    <a:pt x="7960" y="596"/>
                  </a:lnTo>
                  <a:lnTo>
                    <a:pt x="7878" y="620"/>
                  </a:lnTo>
                  <a:lnTo>
                    <a:pt x="7794" y="644"/>
                  </a:lnTo>
                  <a:lnTo>
                    <a:pt x="7706" y="666"/>
                  </a:lnTo>
                  <a:lnTo>
                    <a:pt x="7616" y="684"/>
                  </a:lnTo>
                  <a:lnTo>
                    <a:pt x="7522" y="702"/>
                  </a:lnTo>
                  <a:lnTo>
                    <a:pt x="7424" y="718"/>
                  </a:lnTo>
                  <a:lnTo>
                    <a:pt x="7322" y="730"/>
                  </a:lnTo>
                  <a:lnTo>
                    <a:pt x="7216" y="742"/>
                  </a:lnTo>
                  <a:lnTo>
                    <a:pt x="7106" y="750"/>
                  </a:lnTo>
                  <a:lnTo>
                    <a:pt x="6992" y="758"/>
                  </a:lnTo>
                  <a:lnTo>
                    <a:pt x="6872" y="762"/>
                  </a:lnTo>
                  <a:lnTo>
                    <a:pt x="6748" y="762"/>
                  </a:lnTo>
                  <a:lnTo>
                    <a:pt x="6618" y="760"/>
                  </a:lnTo>
                  <a:lnTo>
                    <a:pt x="6482" y="756"/>
                  </a:lnTo>
                  <a:lnTo>
                    <a:pt x="6342" y="750"/>
                  </a:lnTo>
                  <a:lnTo>
                    <a:pt x="6196" y="740"/>
                  </a:lnTo>
                  <a:lnTo>
                    <a:pt x="6042" y="726"/>
                  </a:lnTo>
                  <a:lnTo>
                    <a:pt x="5882" y="710"/>
                  </a:lnTo>
                  <a:lnTo>
                    <a:pt x="5716" y="690"/>
                  </a:lnTo>
                  <a:lnTo>
                    <a:pt x="5544" y="668"/>
                  </a:lnTo>
                  <a:lnTo>
                    <a:pt x="5364" y="642"/>
                  </a:lnTo>
                  <a:lnTo>
                    <a:pt x="5176" y="612"/>
                  </a:lnTo>
                  <a:lnTo>
                    <a:pt x="4982" y="578"/>
                  </a:lnTo>
                  <a:lnTo>
                    <a:pt x="4778" y="540"/>
                  </a:lnTo>
                  <a:lnTo>
                    <a:pt x="4568" y="500"/>
                  </a:lnTo>
                  <a:lnTo>
                    <a:pt x="4348" y="454"/>
                  </a:lnTo>
                  <a:lnTo>
                    <a:pt x="4122" y="406"/>
                  </a:lnTo>
                  <a:lnTo>
                    <a:pt x="3886" y="354"/>
                  </a:lnTo>
                  <a:lnTo>
                    <a:pt x="3640" y="296"/>
                  </a:lnTo>
                  <a:lnTo>
                    <a:pt x="3640" y="296"/>
                  </a:lnTo>
                  <a:lnTo>
                    <a:pt x="3396" y="240"/>
                  </a:lnTo>
                  <a:lnTo>
                    <a:pt x="3160" y="192"/>
                  </a:lnTo>
                  <a:lnTo>
                    <a:pt x="2934" y="148"/>
                  </a:lnTo>
                  <a:lnTo>
                    <a:pt x="2718" y="112"/>
                  </a:lnTo>
                  <a:lnTo>
                    <a:pt x="2512" y="82"/>
                  </a:lnTo>
                  <a:lnTo>
                    <a:pt x="2314" y="56"/>
                  </a:lnTo>
                  <a:lnTo>
                    <a:pt x="2126" y="36"/>
                  </a:lnTo>
                  <a:lnTo>
                    <a:pt x="1948" y="20"/>
                  </a:lnTo>
                  <a:lnTo>
                    <a:pt x="1776" y="10"/>
                  </a:lnTo>
                  <a:lnTo>
                    <a:pt x="1616" y="2"/>
                  </a:lnTo>
                  <a:lnTo>
                    <a:pt x="1462" y="0"/>
                  </a:lnTo>
                  <a:lnTo>
                    <a:pt x="1318" y="0"/>
                  </a:lnTo>
                  <a:lnTo>
                    <a:pt x="1182" y="4"/>
                  </a:lnTo>
                  <a:lnTo>
                    <a:pt x="1054" y="10"/>
                  </a:lnTo>
                  <a:lnTo>
                    <a:pt x="934" y="20"/>
                  </a:lnTo>
                  <a:lnTo>
                    <a:pt x="822" y="30"/>
                  </a:lnTo>
                  <a:lnTo>
                    <a:pt x="716" y="44"/>
                  </a:lnTo>
                  <a:lnTo>
                    <a:pt x="620" y="58"/>
                  </a:lnTo>
                  <a:lnTo>
                    <a:pt x="530" y="74"/>
                  </a:lnTo>
                  <a:lnTo>
                    <a:pt x="450" y="92"/>
                  </a:lnTo>
                  <a:lnTo>
                    <a:pt x="374" y="108"/>
                  </a:lnTo>
                  <a:lnTo>
                    <a:pt x="308" y="126"/>
                  </a:lnTo>
                  <a:lnTo>
                    <a:pt x="248" y="144"/>
                  </a:lnTo>
                  <a:lnTo>
                    <a:pt x="194" y="160"/>
                  </a:lnTo>
                  <a:lnTo>
                    <a:pt x="148" y="176"/>
                  </a:lnTo>
                  <a:lnTo>
                    <a:pt x="108" y="192"/>
                  </a:lnTo>
                  <a:lnTo>
                    <a:pt x="48" y="216"/>
                  </a:lnTo>
                  <a:lnTo>
                    <a:pt x="12" y="234"/>
                  </a:lnTo>
                  <a:lnTo>
                    <a:pt x="0" y="240"/>
                  </a:lnTo>
                  <a:lnTo>
                    <a:pt x="0" y="1192"/>
                  </a:lnTo>
                  <a:lnTo>
                    <a:pt x="8192" y="1192"/>
                  </a:lnTo>
                  <a:lnTo>
                    <a:pt x="8192" y="1192"/>
                  </a:lnTo>
                  <a:lnTo>
                    <a:pt x="8196" y="1186"/>
                  </a:lnTo>
                  <a:lnTo>
                    <a:pt x="8196" y="1186"/>
                  </a:lnTo>
                  <a:lnTo>
                    <a:pt x="8196" y="510"/>
                  </a:lnTo>
                  <a:lnTo>
                    <a:pt x="8196" y="510"/>
                  </a:lnTo>
                  <a:lnTo>
                    <a:pt x="8192" y="512"/>
                  </a:lnTo>
                  <a:lnTo>
                    <a:pt x="8192" y="512"/>
                  </a:lnTo>
                  <a:close/>
                </a:path>
              </a:pathLst>
            </a:custGeom>
            <a:ln w="9525">
              <a:noFill/>
              <a:round/>
              <a:headEnd/>
              <a:tailEnd/>
            </a:ln>
          </p:spPr>
          <p:txBody>
            <a:bodyPr vert="horz" wrap="square" lIns="91440" tIns="45720" rIns="91440" bIns="45720" numCol="1" anchor="t" anchorCtr="0" compatLnSpc="1">
              <a:prstTxWarp prst="textNoShape">
                <a:avLst/>
              </a:prstTxWarp>
            </a:bodyPr>
            <a:lstStyle/>
            <a:p>
              <a:endParaRPr lang="en-US"/>
            </a:p>
          </p:txBody>
        </p:sp>
      </p:grpSp>
      <p:sp>
        <p:nvSpPr>
          <p:cNvPr id="2" name="Vertical Title 1"/>
          <p:cNvSpPr>
            <a:spLocks noGrp="1"/>
          </p:cNvSpPr>
          <p:nvPr>
            <p:ph type="title" orient="vert"/>
          </p:nvPr>
        </p:nvSpPr>
        <p:spPr>
          <a:xfrm>
            <a:off x="6629400" y="1447800"/>
            <a:ext cx="2057400" cy="4487333"/>
          </a:xfrm>
        </p:spPr>
        <p:txBody>
          <a:bodyPr vert="eaVert" anchor="ctr"/>
          <a:lstStyle>
            <a:lvl1pPr algn="l">
              <a:defRPr>
                <a:solidFill>
                  <a:schemeClr val="tx2"/>
                </a:solidFill>
              </a:defRPr>
            </a:lvl1pP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457200" y="1447800"/>
            <a:ext cx="6019800" cy="4487334"/>
          </a:xfrm>
        </p:spPr>
        <p:txBody>
          <a:bodyPr vert="eaVert"/>
          <a:lstStyle>
            <a:lvl1pPr>
              <a:buClr>
                <a:schemeClr val="accent1"/>
              </a:buClr>
              <a:defRPr/>
            </a:lvl1pPr>
            <a:lvl2pPr>
              <a:buClr>
                <a:schemeClr val="accent1"/>
              </a:buClr>
              <a:defRPr/>
            </a:lvl2pPr>
            <a:lvl3pPr>
              <a:buClr>
                <a:schemeClr val="accent1"/>
              </a:buClr>
              <a:defRPr/>
            </a:lvl3pPr>
            <a:lvl4pPr>
              <a:buClr>
                <a:schemeClr val="accent1"/>
              </a:buClr>
              <a:defRPr/>
            </a:lvl4pPr>
            <a:lvl5pPr>
              <a:buClr>
                <a:schemeClr val="accent1"/>
              </a:buClr>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4" name="Rounded Rectangle 13"/>
          <p:cNvSpPr/>
          <p:nvPr/>
        </p:nvSpPr>
        <p:spPr>
          <a:xfrm>
            <a:off x="228600" y="228600"/>
            <a:ext cx="8695944" cy="2468880"/>
          </a:xfrm>
          <a:prstGeom prst="roundRect">
            <a:avLst>
              <a:gd name="adj" fmla="val 3362"/>
            </a:avLst>
          </a:prstGeom>
          <a:gradFill>
            <a:gsLst>
              <a:gs pos="0">
                <a:schemeClr val="accent1">
                  <a:lumMod val="75000"/>
                </a:schemeClr>
              </a:gs>
              <a:gs pos="90000">
                <a:schemeClr val="accent1">
                  <a:lumMod val="60000"/>
                  <a:lumOff val="40000"/>
                </a:schemeClr>
              </a:gs>
            </a:gsLst>
            <a:lin ang="54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8" name="Group 15"/>
          <p:cNvGrpSpPr>
            <a:grpSpLocks noChangeAspect="1"/>
          </p:cNvGrpSpPr>
          <p:nvPr/>
        </p:nvGrpSpPr>
        <p:grpSpPr bwMode="hidden">
          <a:xfrm>
            <a:off x="211665" y="1679429"/>
            <a:ext cx="8723376" cy="1329874"/>
            <a:chOff x="-3905251" y="4294188"/>
            <a:chExt cx="13027839" cy="1892300"/>
          </a:xfrm>
        </p:grpSpPr>
        <p:sp>
          <p:nvSpPr>
            <p:cNvPr id="17" name="Freeform 14"/>
            <p:cNvSpPr>
              <a:spLocks/>
            </p:cNvSpPr>
            <p:nvPr/>
          </p:nvSpPr>
          <p:spPr bwMode="hidden">
            <a:xfrm>
              <a:off x="4810125" y="4500563"/>
              <a:ext cx="4295775" cy="1016000"/>
            </a:xfrm>
            <a:custGeom>
              <a:avLst/>
              <a:gdLst/>
              <a:ahLst/>
              <a:cxnLst>
                <a:cxn ang="0">
                  <a:pos x="2700" y="0"/>
                </a:cxn>
                <a:cxn ang="0">
                  <a:pos x="2700" y="0"/>
                </a:cxn>
                <a:cxn ang="0">
                  <a:pos x="2586" y="18"/>
                </a:cxn>
                <a:cxn ang="0">
                  <a:pos x="2470" y="38"/>
                </a:cxn>
                <a:cxn ang="0">
                  <a:pos x="2352" y="60"/>
                </a:cxn>
                <a:cxn ang="0">
                  <a:pos x="2230" y="82"/>
                </a:cxn>
                <a:cxn ang="0">
                  <a:pos x="2106" y="108"/>
                </a:cxn>
                <a:cxn ang="0">
                  <a:pos x="1978" y="134"/>
                </a:cxn>
                <a:cxn ang="0">
                  <a:pos x="1848" y="164"/>
                </a:cxn>
                <a:cxn ang="0">
                  <a:pos x="1714" y="194"/>
                </a:cxn>
                <a:cxn ang="0">
                  <a:pos x="1714" y="194"/>
                </a:cxn>
                <a:cxn ang="0">
                  <a:pos x="1472" y="252"/>
                </a:cxn>
                <a:cxn ang="0">
                  <a:pos x="1236" y="304"/>
                </a:cxn>
                <a:cxn ang="0">
                  <a:pos x="1010" y="352"/>
                </a:cxn>
                <a:cxn ang="0">
                  <a:pos x="792" y="398"/>
                </a:cxn>
                <a:cxn ang="0">
                  <a:pos x="584" y="438"/>
                </a:cxn>
                <a:cxn ang="0">
                  <a:pos x="382" y="474"/>
                </a:cxn>
                <a:cxn ang="0">
                  <a:pos x="188" y="508"/>
                </a:cxn>
                <a:cxn ang="0">
                  <a:pos x="0" y="538"/>
                </a:cxn>
                <a:cxn ang="0">
                  <a:pos x="0" y="538"/>
                </a:cxn>
                <a:cxn ang="0">
                  <a:pos x="130" y="556"/>
                </a:cxn>
                <a:cxn ang="0">
                  <a:pos x="254" y="572"/>
                </a:cxn>
                <a:cxn ang="0">
                  <a:pos x="374" y="586"/>
                </a:cxn>
                <a:cxn ang="0">
                  <a:pos x="492" y="598"/>
                </a:cxn>
                <a:cxn ang="0">
                  <a:pos x="606" y="610"/>
                </a:cxn>
                <a:cxn ang="0">
                  <a:pos x="716" y="618"/>
                </a:cxn>
                <a:cxn ang="0">
                  <a:pos x="822" y="626"/>
                </a:cxn>
                <a:cxn ang="0">
                  <a:pos x="926" y="632"/>
                </a:cxn>
                <a:cxn ang="0">
                  <a:pos x="1028" y="636"/>
                </a:cxn>
                <a:cxn ang="0">
                  <a:pos x="1126" y="638"/>
                </a:cxn>
                <a:cxn ang="0">
                  <a:pos x="1220" y="640"/>
                </a:cxn>
                <a:cxn ang="0">
                  <a:pos x="1312" y="640"/>
                </a:cxn>
                <a:cxn ang="0">
                  <a:pos x="1402" y="638"/>
                </a:cxn>
                <a:cxn ang="0">
                  <a:pos x="1490" y="636"/>
                </a:cxn>
                <a:cxn ang="0">
                  <a:pos x="1574" y="632"/>
                </a:cxn>
                <a:cxn ang="0">
                  <a:pos x="1656" y="626"/>
                </a:cxn>
                <a:cxn ang="0">
                  <a:pos x="1734" y="620"/>
                </a:cxn>
                <a:cxn ang="0">
                  <a:pos x="1812" y="612"/>
                </a:cxn>
                <a:cxn ang="0">
                  <a:pos x="1886" y="602"/>
                </a:cxn>
                <a:cxn ang="0">
                  <a:pos x="1960" y="592"/>
                </a:cxn>
                <a:cxn ang="0">
                  <a:pos x="2030" y="580"/>
                </a:cxn>
                <a:cxn ang="0">
                  <a:pos x="2100" y="568"/>
                </a:cxn>
                <a:cxn ang="0">
                  <a:pos x="2166" y="554"/>
                </a:cxn>
                <a:cxn ang="0">
                  <a:pos x="2232" y="540"/>
                </a:cxn>
                <a:cxn ang="0">
                  <a:pos x="2296" y="524"/>
                </a:cxn>
                <a:cxn ang="0">
                  <a:pos x="2358" y="508"/>
                </a:cxn>
                <a:cxn ang="0">
                  <a:pos x="2418" y="490"/>
                </a:cxn>
                <a:cxn ang="0">
                  <a:pos x="2478" y="472"/>
                </a:cxn>
                <a:cxn ang="0">
                  <a:pos x="2592" y="432"/>
                </a:cxn>
                <a:cxn ang="0">
                  <a:pos x="2702" y="390"/>
                </a:cxn>
                <a:cxn ang="0">
                  <a:pos x="2702" y="390"/>
                </a:cxn>
                <a:cxn ang="0">
                  <a:pos x="2706" y="388"/>
                </a:cxn>
                <a:cxn ang="0">
                  <a:pos x="2706" y="388"/>
                </a:cxn>
                <a:cxn ang="0">
                  <a:pos x="2706" y="0"/>
                </a:cxn>
                <a:cxn ang="0">
                  <a:pos x="2706" y="0"/>
                </a:cxn>
                <a:cxn ang="0">
                  <a:pos x="2700" y="0"/>
                </a:cxn>
                <a:cxn ang="0">
                  <a:pos x="2700" y="0"/>
                </a:cxn>
              </a:cxnLst>
              <a:rect l="0" t="0" r="r" b="b"/>
              <a:pathLst>
                <a:path w="2706" h="640">
                  <a:moveTo>
                    <a:pt x="2700" y="0"/>
                  </a:moveTo>
                  <a:lnTo>
                    <a:pt x="2700" y="0"/>
                  </a:lnTo>
                  <a:lnTo>
                    <a:pt x="2586" y="18"/>
                  </a:lnTo>
                  <a:lnTo>
                    <a:pt x="2470" y="38"/>
                  </a:lnTo>
                  <a:lnTo>
                    <a:pt x="2352" y="60"/>
                  </a:lnTo>
                  <a:lnTo>
                    <a:pt x="2230" y="82"/>
                  </a:lnTo>
                  <a:lnTo>
                    <a:pt x="2106" y="108"/>
                  </a:lnTo>
                  <a:lnTo>
                    <a:pt x="1978" y="134"/>
                  </a:lnTo>
                  <a:lnTo>
                    <a:pt x="1848" y="164"/>
                  </a:lnTo>
                  <a:lnTo>
                    <a:pt x="1714" y="194"/>
                  </a:lnTo>
                  <a:lnTo>
                    <a:pt x="1714" y="194"/>
                  </a:lnTo>
                  <a:lnTo>
                    <a:pt x="1472" y="252"/>
                  </a:lnTo>
                  <a:lnTo>
                    <a:pt x="1236" y="304"/>
                  </a:lnTo>
                  <a:lnTo>
                    <a:pt x="1010" y="352"/>
                  </a:lnTo>
                  <a:lnTo>
                    <a:pt x="792" y="398"/>
                  </a:lnTo>
                  <a:lnTo>
                    <a:pt x="584" y="438"/>
                  </a:lnTo>
                  <a:lnTo>
                    <a:pt x="382" y="474"/>
                  </a:lnTo>
                  <a:lnTo>
                    <a:pt x="188" y="508"/>
                  </a:lnTo>
                  <a:lnTo>
                    <a:pt x="0" y="538"/>
                  </a:lnTo>
                  <a:lnTo>
                    <a:pt x="0" y="538"/>
                  </a:lnTo>
                  <a:lnTo>
                    <a:pt x="130" y="556"/>
                  </a:lnTo>
                  <a:lnTo>
                    <a:pt x="254" y="572"/>
                  </a:lnTo>
                  <a:lnTo>
                    <a:pt x="374" y="586"/>
                  </a:lnTo>
                  <a:lnTo>
                    <a:pt x="492" y="598"/>
                  </a:lnTo>
                  <a:lnTo>
                    <a:pt x="606" y="610"/>
                  </a:lnTo>
                  <a:lnTo>
                    <a:pt x="716" y="618"/>
                  </a:lnTo>
                  <a:lnTo>
                    <a:pt x="822" y="626"/>
                  </a:lnTo>
                  <a:lnTo>
                    <a:pt x="926" y="632"/>
                  </a:lnTo>
                  <a:lnTo>
                    <a:pt x="1028" y="636"/>
                  </a:lnTo>
                  <a:lnTo>
                    <a:pt x="1126" y="638"/>
                  </a:lnTo>
                  <a:lnTo>
                    <a:pt x="1220" y="640"/>
                  </a:lnTo>
                  <a:lnTo>
                    <a:pt x="1312" y="640"/>
                  </a:lnTo>
                  <a:lnTo>
                    <a:pt x="1402" y="638"/>
                  </a:lnTo>
                  <a:lnTo>
                    <a:pt x="1490" y="636"/>
                  </a:lnTo>
                  <a:lnTo>
                    <a:pt x="1574" y="632"/>
                  </a:lnTo>
                  <a:lnTo>
                    <a:pt x="1656" y="626"/>
                  </a:lnTo>
                  <a:lnTo>
                    <a:pt x="1734" y="620"/>
                  </a:lnTo>
                  <a:lnTo>
                    <a:pt x="1812" y="612"/>
                  </a:lnTo>
                  <a:lnTo>
                    <a:pt x="1886" y="602"/>
                  </a:lnTo>
                  <a:lnTo>
                    <a:pt x="1960" y="592"/>
                  </a:lnTo>
                  <a:lnTo>
                    <a:pt x="2030" y="580"/>
                  </a:lnTo>
                  <a:lnTo>
                    <a:pt x="2100" y="568"/>
                  </a:lnTo>
                  <a:lnTo>
                    <a:pt x="2166" y="554"/>
                  </a:lnTo>
                  <a:lnTo>
                    <a:pt x="2232" y="540"/>
                  </a:lnTo>
                  <a:lnTo>
                    <a:pt x="2296" y="524"/>
                  </a:lnTo>
                  <a:lnTo>
                    <a:pt x="2358" y="508"/>
                  </a:lnTo>
                  <a:lnTo>
                    <a:pt x="2418" y="490"/>
                  </a:lnTo>
                  <a:lnTo>
                    <a:pt x="2478" y="472"/>
                  </a:lnTo>
                  <a:lnTo>
                    <a:pt x="2592" y="432"/>
                  </a:lnTo>
                  <a:lnTo>
                    <a:pt x="2702" y="390"/>
                  </a:lnTo>
                  <a:lnTo>
                    <a:pt x="2702" y="390"/>
                  </a:lnTo>
                  <a:lnTo>
                    <a:pt x="2706" y="388"/>
                  </a:lnTo>
                  <a:lnTo>
                    <a:pt x="2706" y="388"/>
                  </a:lnTo>
                  <a:lnTo>
                    <a:pt x="2706" y="0"/>
                  </a:lnTo>
                  <a:lnTo>
                    <a:pt x="2706" y="0"/>
                  </a:lnTo>
                  <a:lnTo>
                    <a:pt x="2700" y="0"/>
                  </a:lnTo>
                  <a:lnTo>
                    <a:pt x="2700" y="0"/>
                  </a:lnTo>
                  <a:close/>
                </a:path>
              </a:pathLst>
            </a:custGeom>
            <a:solidFill>
              <a:schemeClr val="bg2">
                <a:alpha val="29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18" name="Freeform 18"/>
            <p:cNvSpPr>
              <a:spLocks/>
            </p:cNvSpPr>
            <p:nvPr/>
          </p:nvSpPr>
          <p:spPr bwMode="hidden">
            <a:xfrm>
              <a:off x="-309563" y="4318000"/>
              <a:ext cx="8280401" cy="1209675"/>
            </a:xfrm>
            <a:custGeom>
              <a:avLst/>
              <a:gdLst/>
              <a:ahLst/>
              <a:cxnLst>
                <a:cxn ang="0">
                  <a:pos x="5216" y="714"/>
                </a:cxn>
                <a:cxn ang="0">
                  <a:pos x="4984" y="686"/>
                </a:cxn>
                <a:cxn ang="0">
                  <a:pos x="4478" y="610"/>
                </a:cxn>
                <a:cxn ang="0">
                  <a:pos x="3914" y="508"/>
                </a:cxn>
                <a:cxn ang="0">
                  <a:pos x="3286" y="374"/>
                </a:cxn>
                <a:cxn ang="0">
                  <a:pos x="2946" y="296"/>
                </a:cxn>
                <a:cxn ang="0">
                  <a:pos x="2682" y="236"/>
                </a:cxn>
                <a:cxn ang="0">
                  <a:pos x="2430" y="184"/>
                </a:cxn>
                <a:cxn ang="0">
                  <a:pos x="2190" y="140"/>
                </a:cxn>
                <a:cxn ang="0">
                  <a:pos x="1960" y="102"/>
                </a:cxn>
                <a:cxn ang="0">
                  <a:pos x="1740" y="72"/>
                </a:cxn>
                <a:cxn ang="0">
                  <a:pos x="1334" y="28"/>
                </a:cxn>
                <a:cxn ang="0">
                  <a:pos x="970" y="4"/>
                </a:cxn>
                <a:cxn ang="0">
                  <a:pos x="644" y="0"/>
                </a:cxn>
                <a:cxn ang="0">
                  <a:pos x="358" y="10"/>
                </a:cxn>
                <a:cxn ang="0">
                  <a:pos x="110" y="32"/>
                </a:cxn>
                <a:cxn ang="0">
                  <a:pos x="0" y="48"/>
                </a:cxn>
                <a:cxn ang="0">
                  <a:pos x="314" y="86"/>
                </a:cxn>
                <a:cxn ang="0">
                  <a:pos x="652" y="140"/>
                </a:cxn>
                <a:cxn ang="0">
                  <a:pos x="1014" y="210"/>
                </a:cxn>
                <a:cxn ang="0">
                  <a:pos x="1402" y="296"/>
                </a:cxn>
                <a:cxn ang="0">
                  <a:pos x="1756" y="378"/>
                </a:cxn>
                <a:cxn ang="0">
                  <a:pos x="2408" y="516"/>
                </a:cxn>
                <a:cxn ang="0">
                  <a:pos x="2708" y="572"/>
                </a:cxn>
                <a:cxn ang="0">
                  <a:pos x="2992" y="620"/>
                </a:cxn>
                <a:cxn ang="0">
                  <a:pos x="3260" y="662"/>
                </a:cxn>
                <a:cxn ang="0">
                  <a:pos x="3512" y="694"/>
                </a:cxn>
                <a:cxn ang="0">
                  <a:pos x="3750" y="722"/>
                </a:cxn>
                <a:cxn ang="0">
                  <a:pos x="3974" y="740"/>
                </a:cxn>
                <a:cxn ang="0">
                  <a:pos x="4184" y="754"/>
                </a:cxn>
                <a:cxn ang="0">
                  <a:pos x="4384" y="762"/>
                </a:cxn>
                <a:cxn ang="0">
                  <a:pos x="4570" y="762"/>
                </a:cxn>
                <a:cxn ang="0">
                  <a:pos x="4746" y="758"/>
                </a:cxn>
                <a:cxn ang="0">
                  <a:pos x="4912" y="748"/>
                </a:cxn>
                <a:cxn ang="0">
                  <a:pos x="5068" y="732"/>
                </a:cxn>
                <a:cxn ang="0">
                  <a:pos x="5216" y="714"/>
                </a:cxn>
              </a:cxnLst>
              <a:rect l="0" t="0" r="r" b="b"/>
              <a:pathLst>
                <a:path w="5216" h="762">
                  <a:moveTo>
                    <a:pt x="5216" y="714"/>
                  </a:moveTo>
                  <a:lnTo>
                    <a:pt x="5216" y="714"/>
                  </a:lnTo>
                  <a:lnTo>
                    <a:pt x="5102" y="700"/>
                  </a:lnTo>
                  <a:lnTo>
                    <a:pt x="4984" y="686"/>
                  </a:lnTo>
                  <a:lnTo>
                    <a:pt x="4738" y="652"/>
                  </a:lnTo>
                  <a:lnTo>
                    <a:pt x="4478" y="610"/>
                  </a:lnTo>
                  <a:lnTo>
                    <a:pt x="4204" y="564"/>
                  </a:lnTo>
                  <a:lnTo>
                    <a:pt x="3914" y="508"/>
                  </a:lnTo>
                  <a:lnTo>
                    <a:pt x="3608" y="446"/>
                  </a:lnTo>
                  <a:lnTo>
                    <a:pt x="3286" y="374"/>
                  </a:lnTo>
                  <a:lnTo>
                    <a:pt x="2946" y="296"/>
                  </a:lnTo>
                  <a:lnTo>
                    <a:pt x="2946" y="296"/>
                  </a:lnTo>
                  <a:lnTo>
                    <a:pt x="2812" y="266"/>
                  </a:lnTo>
                  <a:lnTo>
                    <a:pt x="2682" y="236"/>
                  </a:lnTo>
                  <a:lnTo>
                    <a:pt x="2556" y="210"/>
                  </a:lnTo>
                  <a:lnTo>
                    <a:pt x="2430" y="184"/>
                  </a:lnTo>
                  <a:lnTo>
                    <a:pt x="2308" y="162"/>
                  </a:lnTo>
                  <a:lnTo>
                    <a:pt x="2190" y="140"/>
                  </a:lnTo>
                  <a:lnTo>
                    <a:pt x="2074" y="120"/>
                  </a:lnTo>
                  <a:lnTo>
                    <a:pt x="1960" y="102"/>
                  </a:lnTo>
                  <a:lnTo>
                    <a:pt x="1850" y="86"/>
                  </a:lnTo>
                  <a:lnTo>
                    <a:pt x="1740" y="72"/>
                  </a:lnTo>
                  <a:lnTo>
                    <a:pt x="1532" y="46"/>
                  </a:lnTo>
                  <a:lnTo>
                    <a:pt x="1334" y="28"/>
                  </a:lnTo>
                  <a:lnTo>
                    <a:pt x="1148" y="14"/>
                  </a:lnTo>
                  <a:lnTo>
                    <a:pt x="970" y="4"/>
                  </a:lnTo>
                  <a:lnTo>
                    <a:pt x="802" y="0"/>
                  </a:lnTo>
                  <a:lnTo>
                    <a:pt x="644" y="0"/>
                  </a:lnTo>
                  <a:lnTo>
                    <a:pt x="496" y="4"/>
                  </a:lnTo>
                  <a:lnTo>
                    <a:pt x="358" y="10"/>
                  </a:lnTo>
                  <a:lnTo>
                    <a:pt x="230" y="20"/>
                  </a:lnTo>
                  <a:lnTo>
                    <a:pt x="110" y="32"/>
                  </a:lnTo>
                  <a:lnTo>
                    <a:pt x="0" y="48"/>
                  </a:lnTo>
                  <a:lnTo>
                    <a:pt x="0" y="48"/>
                  </a:lnTo>
                  <a:lnTo>
                    <a:pt x="154" y="66"/>
                  </a:lnTo>
                  <a:lnTo>
                    <a:pt x="314" y="86"/>
                  </a:lnTo>
                  <a:lnTo>
                    <a:pt x="480" y="112"/>
                  </a:lnTo>
                  <a:lnTo>
                    <a:pt x="652" y="140"/>
                  </a:lnTo>
                  <a:lnTo>
                    <a:pt x="830" y="174"/>
                  </a:lnTo>
                  <a:lnTo>
                    <a:pt x="1014" y="210"/>
                  </a:lnTo>
                  <a:lnTo>
                    <a:pt x="1206" y="250"/>
                  </a:lnTo>
                  <a:lnTo>
                    <a:pt x="1402" y="296"/>
                  </a:lnTo>
                  <a:lnTo>
                    <a:pt x="1402" y="296"/>
                  </a:lnTo>
                  <a:lnTo>
                    <a:pt x="1756" y="378"/>
                  </a:lnTo>
                  <a:lnTo>
                    <a:pt x="2092" y="450"/>
                  </a:lnTo>
                  <a:lnTo>
                    <a:pt x="2408" y="516"/>
                  </a:lnTo>
                  <a:lnTo>
                    <a:pt x="2562" y="544"/>
                  </a:lnTo>
                  <a:lnTo>
                    <a:pt x="2708" y="572"/>
                  </a:lnTo>
                  <a:lnTo>
                    <a:pt x="2852" y="598"/>
                  </a:lnTo>
                  <a:lnTo>
                    <a:pt x="2992" y="620"/>
                  </a:lnTo>
                  <a:lnTo>
                    <a:pt x="3128" y="642"/>
                  </a:lnTo>
                  <a:lnTo>
                    <a:pt x="3260" y="662"/>
                  </a:lnTo>
                  <a:lnTo>
                    <a:pt x="3388" y="678"/>
                  </a:lnTo>
                  <a:lnTo>
                    <a:pt x="3512" y="694"/>
                  </a:lnTo>
                  <a:lnTo>
                    <a:pt x="3632" y="708"/>
                  </a:lnTo>
                  <a:lnTo>
                    <a:pt x="3750" y="722"/>
                  </a:lnTo>
                  <a:lnTo>
                    <a:pt x="3864" y="732"/>
                  </a:lnTo>
                  <a:lnTo>
                    <a:pt x="3974" y="740"/>
                  </a:lnTo>
                  <a:lnTo>
                    <a:pt x="4080" y="748"/>
                  </a:lnTo>
                  <a:lnTo>
                    <a:pt x="4184" y="754"/>
                  </a:lnTo>
                  <a:lnTo>
                    <a:pt x="4286" y="758"/>
                  </a:lnTo>
                  <a:lnTo>
                    <a:pt x="4384" y="762"/>
                  </a:lnTo>
                  <a:lnTo>
                    <a:pt x="4478" y="762"/>
                  </a:lnTo>
                  <a:lnTo>
                    <a:pt x="4570" y="762"/>
                  </a:lnTo>
                  <a:lnTo>
                    <a:pt x="4660" y="760"/>
                  </a:lnTo>
                  <a:lnTo>
                    <a:pt x="4746" y="758"/>
                  </a:lnTo>
                  <a:lnTo>
                    <a:pt x="4830" y="754"/>
                  </a:lnTo>
                  <a:lnTo>
                    <a:pt x="4912" y="748"/>
                  </a:lnTo>
                  <a:lnTo>
                    <a:pt x="4992" y="740"/>
                  </a:lnTo>
                  <a:lnTo>
                    <a:pt x="5068" y="732"/>
                  </a:lnTo>
                  <a:lnTo>
                    <a:pt x="5144" y="724"/>
                  </a:lnTo>
                  <a:lnTo>
                    <a:pt x="5216" y="714"/>
                  </a:lnTo>
                  <a:lnTo>
                    <a:pt x="5216" y="714"/>
                  </a:lnTo>
                  <a:close/>
                </a:path>
              </a:pathLst>
            </a:custGeom>
            <a:solidFill>
              <a:schemeClr val="bg2">
                <a:alpha val="40000"/>
              </a:schemeClr>
            </a:solidFill>
            <a:ln w="9525">
              <a:noFill/>
              <a:round/>
              <a:headEnd/>
              <a:tailEnd/>
            </a:ln>
          </p:spPr>
          <p:txBody>
            <a:bodyPr vert="horz" wrap="square" lIns="91440" tIns="45720" rIns="91440" bIns="45720" numCol="1" anchor="t" anchorCtr="0" compatLnSpc="1">
              <a:prstTxWarp prst="textNoShape">
                <a:avLst/>
              </a:prstTxWarp>
            </a:bodyPr>
            <a:lstStyle/>
            <a:p>
              <a:endParaRPr lang="en-US"/>
            </a:p>
          </p:txBody>
        </p:sp>
        <p:sp>
          <p:nvSpPr>
            <p:cNvPr id="19" name="Freeform 22"/>
            <p:cNvSpPr>
              <a:spLocks/>
            </p:cNvSpPr>
            <p:nvPr/>
          </p:nvSpPr>
          <p:spPr bwMode="hidden">
            <a:xfrm>
              <a:off x="3175" y="4335463"/>
              <a:ext cx="8166100" cy="1101725"/>
            </a:xfrm>
            <a:custGeom>
              <a:avLst/>
              <a:gdLst/>
              <a:ahLst/>
              <a:cxnLst>
                <a:cxn ang="0">
                  <a:pos x="0" y="70"/>
                </a:cxn>
                <a:cxn ang="0">
                  <a:pos x="0" y="70"/>
                </a:cxn>
                <a:cxn ang="0">
                  <a:pos x="18" y="66"/>
                </a:cxn>
                <a:cxn ang="0">
                  <a:pos x="72" y="56"/>
                </a:cxn>
                <a:cxn ang="0">
                  <a:pos x="164" y="42"/>
                </a:cxn>
                <a:cxn ang="0">
                  <a:pos x="224" y="34"/>
                </a:cxn>
                <a:cxn ang="0">
                  <a:pos x="294" y="26"/>
                </a:cxn>
                <a:cxn ang="0">
                  <a:pos x="372" y="20"/>
                </a:cxn>
                <a:cxn ang="0">
                  <a:pos x="462" y="14"/>
                </a:cxn>
                <a:cxn ang="0">
                  <a:pos x="560" y="8"/>
                </a:cxn>
                <a:cxn ang="0">
                  <a:pos x="670" y="4"/>
                </a:cxn>
                <a:cxn ang="0">
                  <a:pos x="790" y="2"/>
                </a:cxn>
                <a:cxn ang="0">
                  <a:pos x="920" y="0"/>
                </a:cxn>
                <a:cxn ang="0">
                  <a:pos x="1060" y="2"/>
                </a:cxn>
                <a:cxn ang="0">
                  <a:pos x="1210" y="6"/>
                </a:cxn>
                <a:cxn ang="0">
                  <a:pos x="1372" y="14"/>
                </a:cxn>
                <a:cxn ang="0">
                  <a:pos x="1544" y="24"/>
                </a:cxn>
                <a:cxn ang="0">
                  <a:pos x="1726" y="40"/>
                </a:cxn>
                <a:cxn ang="0">
                  <a:pos x="1920" y="58"/>
                </a:cxn>
                <a:cxn ang="0">
                  <a:pos x="2126" y="80"/>
                </a:cxn>
                <a:cxn ang="0">
                  <a:pos x="2342" y="106"/>
                </a:cxn>
                <a:cxn ang="0">
                  <a:pos x="2570" y="138"/>
                </a:cxn>
                <a:cxn ang="0">
                  <a:pos x="2808" y="174"/>
                </a:cxn>
                <a:cxn ang="0">
                  <a:pos x="3058" y="216"/>
                </a:cxn>
                <a:cxn ang="0">
                  <a:pos x="3320" y="266"/>
                </a:cxn>
                <a:cxn ang="0">
                  <a:pos x="3594" y="320"/>
                </a:cxn>
                <a:cxn ang="0">
                  <a:pos x="3880" y="380"/>
                </a:cxn>
                <a:cxn ang="0">
                  <a:pos x="4178" y="448"/>
                </a:cxn>
                <a:cxn ang="0">
                  <a:pos x="4488" y="522"/>
                </a:cxn>
                <a:cxn ang="0">
                  <a:pos x="4810" y="604"/>
                </a:cxn>
                <a:cxn ang="0">
                  <a:pos x="5144" y="694"/>
                </a:cxn>
              </a:cxnLst>
              <a:rect l="0" t="0" r="r" b="b"/>
              <a:pathLst>
                <a:path w="5144" h="694">
                  <a:moveTo>
                    <a:pt x="0" y="70"/>
                  </a:moveTo>
                  <a:lnTo>
                    <a:pt x="0" y="70"/>
                  </a:lnTo>
                  <a:lnTo>
                    <a:pt x="18" y="66"/>
                  </a:lnTo>
                  <a:lnTo>
                    <a:pt x="72" y="56"/>
                  </a:lnTo>
                  <a:lnTo>
                    <a:pt x="164" y="42"/>
                  </a:lnTo>
                  <a:lnTo>
                    <a:pt x="224" y="34"/>
                  </a:lnTo>
                  <a:lnTo>
                    <a:pt x="294" y="26"/>
                  </a:lnTo>
                  <a:lnTo>
                    <a:pt x="372" y="20"/>
                  </a:lnTo>
                  <a:lnTo>
                    <a:pt x="462" y="14"/>
                  </a:lnTo>
                  <a:lnTo>
                    <a:pt x="560" y="8"/>
                  </a:lnTo>
                  <a:lnTo>
                    <a:pt x="670" y="4"/>
                  </a:lnTo>
                  <a:lnTo>
                    <a:pt x="790" y="2"/>
                  </a:lnTo>
                  <a:lnTo>
                    <a:pt x="920" y="0"/>
                  </a:lnTo>
                  <a:lnTo>
                    <a:pt x="1060" y="2"/>
                  </a:lnTo>
                  <a:lnTo>
                    <a:pt x="1210" y="6"/>
                  </a:lnTo>
                  <a:lnTo>
                    <a:pt x="1372" y="14"/>
                  </a:lnTo>
                  <a:lnTo>
                    <a:pt x="1544" y="24"/>
                  </a:lnTo>
                  <a:lnTo>
                    <a:pt x="1726" y="40"/>
                  </a:lnTo>
                  <a:lnTo>
                    <a:pt x="1920" y="58"/>
                  </a:lnTo>
                  <a:lnTo>
                    <a:pt x="2126" y="80"/>
                  </a:lnTo>
                  <a:lnTo>
                    <a:pt x="2342" y="106"/>
                  </a:lnTo>
                  <a:lnTo>
                    <a:pt x="2570" y="138"/>
                  </a:lnTo>
                  <a:lnTo>
                    <a:pt x="2808" y="174"/>
                  </a:lnTo>
                  <a:lnTo>
                    <a:pt x="3058" y="216"/>
                  </a:lnTo>
                  <a:lnTo>
                    <a:pt x="3320" y="266"/>
                  </a:lnTo>
                  <a:lnTo>
                    <a:pt x="3594" y="320"/>
                  </a:lnTo>
                  <a:lnTo>
                    <a:pt x="3880" y="380"/>
                  </a:lnTo>
                  <a:lnTo>
                    <a:pt x="4178" y="448"/>
                  </a:lnTo>
                  <a:lnTo>
                    <a:pt x="4488" y="522"/>
                  </a:lnTo>
                  <a:lnTo>
                    <a:pt x="4810" y="604"/>
                  </a:lnTo>
                  <a:lnTo>
                    <a:pt x="5144" y="694"/>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p:nvSpPr>
            <p:cNvPr id="20" name="Freeform 26"/>
            <p:cNvSpPr>
              <a:spLocks/>
            </p:cNvSpPr>
            <p:nvPr/>
          </p:nvSpPr>
          <p:spPr bwMode="hidden">
            <a:xfrm>
              <a:off x="4156075" y="4316413"/>
              <a:ext cx="4940300" cy="927100"/>
            </a:xfrm>
            <a:custGeom>
              <a:avLst/>
              <a:gdLst/>
              <a:ahLst/>
              <a:cxnLst>
                <a:cxn ang="0">
                  <a:pos x="0" y="584"/>
                </a:cxn>
                <a:cxn ang="0">
                  <a:pos x="0" y="584"/>
                </a:cxn>
                <a:cxn ang="0">
                  <a:pos x="90" y="560"/>
                </a:cxn>
                <a:cxn ang="0">
                  <a:pos x="336" y="498"/>
                </a:cxn>
                <a:cxn ang="0">
                  <a:pos x="506" y="456"/>
                </a:cxn>
                <a:cxn ang="0">
                  <a:pos x="702" y="410"/>
                </a:cxn>
                <a:cxn ang="0">
                  <a:pos x="920" y="360"/>
                </a:cxn>
                <a:cxn ang="0">
                  <a:pos x="1154" y="306"/>
                </a:cxn>
                <a:cxn ang="0">
                  <a:pos x="1402" y="254"/>
                </a:cxn>
                <a:cxn ang="0">
                  <a:pos x="1656" y="202"/>
                </a:cxn>
                <a:cxn ang="0">
                  <a:pos x="1916" y="154"/>
                </a:cxn>
                <a:cxn ang="0">
                  <a:pos x="2174" y="108"/>
                </a:cxn>
                <a:cxn ang="0">
                  <a:pos x="2302" y="88"/>
                </a:cxn>
                <a:cxn ang="0">
                  <a:pos x="2426" y="68"/>
                </a:cxn>
                <a:cxn ang="0">
                  <a:pos x="2550" y="52"/>
                </a:cxn>
                <a:cxn ang="0">
                  <a:pos x="2670" y="36"/>
                </a:cxn>
                <a:cxn ang="0">
                  <a:pos x="2788" y="24"/>
                </a:cxn>
                <a:cxn ang="0">
                  <a:pos x="2900" y="14"/>
                </a:cxn>
                <a:cxn ang="0">
                  <a:pos x="3008" y="6"/>
                </a:cxn>
                <a:cxn ang="0">
                  <a:pos x="3112" y="0"/>
                </a:cxn>
              </a:cxnLst>
              <a:rect l="0" t="0" r="r" b="b"/>
              <a:pathLst>
                <a:path w="3112" h="584">
                  <a:moveTo>
                    <a:pt x="0" y="584"/>
                  </a:moveTo>
                  <a:lnTo>
                    <a:pt x="0" y="584"/>
                  </a:lnTo>
                  <a:lnTo>
                    <a:pt x="90" y="560"/>
                  </a:lnTo>
                  <a:lnTo>
                    <a:pt x="336" y="498"/>
                  </a:lnTo>
                  <a:lnTo>
                    <a:pt x="506" y="456"/>
                  </a:lnTo>
                  <a:lnTo>
                    <a:pt x="702" y="410"/>
                  </a:lnTo>
                  <a:lnTo>
                    <a:pt x="920" y="360"/>
                  </a:lnTo>
                  <a:lnTo>
                    <a:pt x="1154" y="306"/>
                  </a:lnTo>
                  <a:lnTo>
                    <a:pt x="1402" y="254"/>
                  </a:lnTo>
                  <a:lnTo>
                    <a:pt x="1656" y="202"/>
                  </a:lnTo>
                  <a:lnTo>
                    <a:pt x="1916" y="154"/>
                  </a:lnTo>
                  <a:lnTo>
                    <a:pt x="2174" y="108"/>
                  </a:lnTo>
                  <a:lnTo>
                    <a:pt x="2302" y="88"/>
                  </a:lnTo>
                  <a:lnTo>
                    <a:pt x="2426" y="68"/>
                  </a:lnTo>
                  <a:lnTo>
                    <a:pt x="2550" y="52"/>
                  </a:lnTo>
                  <a:lnTo>
                    <a:pt x="2670" y="36"/>
                  </a:lnTo>
                  <a:lnTo>
                    <a:pt x="2788" y="24"/>
                  </a:lnTo>
                  <a:lnTo>
                    <a:pt x="2900" y="14"/>
                  </a:lnTo>
                  <a:lnTo>
                    <a:pt x="3008" y="6"/>
                  </a:lnTo>
                  <a:lnTo>
                    <a:pt x="3112" y="0"/>
                  </a:lnTo>
                </a:path>
              </a:pathLst>
            </a:custGeom>
            <a:noFill/>
            <a:ln w="12">
              <a:solidFill>
                <a:srgbClr val="FFFFFF"/>
              </a:solidFill>
              <a:prstDash val="solid"/>
              <a:round/>
              <a:headEnd/>
              <a:tailEnd/>
            </a:ln>
          </p:spPr>
          <p:txBody>
            <a:bodyPr vert="horz" wrap="square" lIns="91440" tIns="45720" rIns="91440" bIns="45720" numCol="1" anchor="t" anchorCtr="0" compatLnSpc="1">
              <a:prstTxWarp prst="textNoShape">
                <a:avLst/>
              </a:prstTxWarp>
            </a:bodyPr>
            <a:lstStyle/>
            <a:p>
              <a:endParaRPr lang="en-US"/>
            </a:p>
          </p:txBody>
        </p:sp>
        <p:sp useBgFill="1">
          <p:nvSpPr>
            <p:cNvPr id="21" name="Freeform 10"/>
            <p:cNvSpPr>
              <a:spLocks/>
            </p:cNvSpPr>
            <p:nvPr/>
          </p:nvSpPr>
          <p:spPr bwMode="hidden">
            <a:xfrm>
              <a:off x="-3905251" y="4294188"/>
              <a:ext cx="13027839" cy="1892300"/>
            </a:xfrm>
            <a:custGeom>
              <a:avLst/>
              <a:gdLst/>
              <a:ahLst/>
              <a:cxnLst>
                <a:cxn ang="0">
                  <a:pos x="8192" y="512"/>
                </a:cxn>
                <a:cxn ang="0">
                  <a:pos x="8040" y="570"/>
                </a:cxn>
                <a:cxn ang="0">
                  <a:pos x="7878" y="620"/>
                </a:cxn>
                <a:cxn ang="0">
                  <a:pos x="7706" y="666"/>
                </a:cxn>
                <a:cxn ang="0">
                  <a:pos x="7522" y="702"/>
                </a:cxn>
                <a:cxn ang="0">
                  <a:pos x="7322" y="730"/>
                </a:cxn>
                <a:cxn ang="0">
                  <a:pos x="7106" y="750"/>
                </a:cxn>
                <a:cxn ang="0">
                  <a:pos x="6872" y="762"/>
                </a:cxn>
                <a:cxn ang="0">
                  <a:pos x="6618" y="760"/>
                </a:cxn>
                <a:cxn ang="0">
                  <a:pos x="6342" y="750"/>
                </a:cxn>
                <a:cxn ang="0">
                  <a:pos x="6042" y="726"/>
                </a:cxn>
                <a:cxn ang="0">
                  <a:pos x="5716" y="690"/>
                </a:cxn>
                <a:cxn ang="0">
                  <a:pos x="5364" y="642"/>
                </a:cxn>
                <a:cxn ang="0">
                  <a:pos x="4982" y="578"/>
                </a:cxn>
                <a:cxn ang="0">
                  <a:pos x="4568" y="500"/>
                </a:cxn>
                <a:cxn ang="0">
                  <a:pos x="4122" y="406"/>
                </a:cxn>
                <a:cxn ang="0">
                  <a:pos x="3640" y="296"/>
                </a:cxn>
                <a:cxn ang="0">
                  <a:pos x="3396" y="240"/>
                </a:cxn>
                <a:cxn ang="0">
                  <a:pos x="2934" y="148"/>
                </a:cxn>
                <a:cxn ang="0">
                  <a:pos x="2512" y="82"/>
                </a:cxn>
                <a:cxn ang="0">
                  <a:pos x="2126" y="36"/>
                </a:cxn>
                <a:cxn ang="0">
                  <a:pos x="1776" y="10"/>
                </a:cxn>
                <a:cxn ang="0">
                  <a:pos x="1462" y="0"/>
                </a:cxn>
                <a:cxn ang="0">
                  <a:pos x="1182" y="4"/>
                </a:cxn>
                <a:cxn ang="0">
                  <a:pos x="934" y="20"/>
                </a:cxn>
                <a:cxn ang="0">
                  <a:pos x="716" y="44"/>
                </a:cxn>
                <a:cxn ang="0">
                  <a:pos x="530" y="74"/>
                </a:cxn>
                <a:cxn ang="0">
                  <a:pos x="374" y="108"/>
                </a:cxn>
                <a:cxn ang="0">
                  <a:pos x="248" y="144"/>
                </a:cxn>
                <a:cxn ang="0">
                  <a:pos x="148" y="176"/>
                </a:cxn>
                <a:cxn ang="0">
                  <a:pos x="48" y="216"/>
                </a:cxn>
                <a:cxn ang="0">
                  <a:pos x="0" y="240"/>
                </a:cxn>
                <a:cxn ang="0">
                  <a:pos x="8192" y="1192"/>
                </a:cxn>
                <a:cxn ang="0">
                  <a:pos x="8196" y="1186"/>
                </a:cxn>
                <a:cxn ang="0">
                  <a:pos x="8196" y="510"/>
                </a:cxn>
                <a:cxn ang="0">
                  <a:pos x="8192" y="512"/>
                </a:cxn>
              </a:cxnLst>
              <a:rect l="0" t="0" r="r" b="b"/>
              <a:pathLst>
                <a:path w="8196" h="1192">
                  <a:moveTo>
                    <a:pt x="8192" y="512"/>
                  </a:moveTo>
                  <a:lnTo>
                    <a:pt x="8192" y="512"/>
                  </a:lnTo>
                  <a:lnTo>
                    <a:pt x="8116" y="542"/>
                  </a:lnTo>
                  <a:lnTo>
                    <a:pt x="8040" y="570"/>
                  </a:lnTo>
                  <a:lnTo>
                    <a:pt x="7960" y="596"/>
                  </a:lnTo>
                  <a:lnTo>
                    <a:pt x="7878" y="620"/>
                  </a:lnTo>
                  <a:lnTo>
                    <a:pt x="7794" y="644"/>
                  </a:lnTo>
                  <a:lnTo>
                    <a:pt x="7706" y="666"/>
                  </a:lnTo>
                  <a:lnTo>
                    <a:pt x="7616" y="684"/>
                  </a:lnTo>
                  <a:lnTo>
                    <a:pt x="7522" y="702"/>
                  </a:lnTo>
                  <a:lnTo>
                    <a:pt x="7424" y="718"/>
                  </a:lnTo>
                  <a:lnTo>
                    <a:pt x="7322" y="730"/>
                  </a:lnTo>
                  <a:lnTo>
                    <a:pt x="7216" y="742"/>
                  </a:lnTo>
                  <a:lnTo>
                    <a:pt x="7106" y="750"/>
                  </a:lnTo>
                  <a:lnTo>
                    <a:pt x="6992" y="758"/>
                  </a:lnTo>
                  <a:lnTo>
                    <a:pt x="6872" y="762"/>
                  </a:lnTo>
                  <a:lnTo>
                    <a:pt x="6748" y="762"/>
                  </a:lnTo>
                  <a:lnTo>
                    <a:pt x="6618" y="760"/>
                  </a:lnTo>
                  <a:lnTo>
                    <a:pt x="6482" y="756"/>
                  </a:lnTo>
                  <a:lnTo>
                    <a:pt x="6342" y="750"/>
                  </a:lnTo>
                  <a:lnTo>
                    <a:pt x="6196" y="740"/>
                  </a:lnTo>
                  <a:lnTo>
                    <a:pt x="6042" y="726"/>
                  </a:lnTo>
                  <a:lnTo>
                    <a:pt x="5882" y="710"/>
                  </a:lnTo>
                  <a:lnTo>
                    <a:pt x="5716" y="690"/>
                  </a:lnTo>
                  <a:lnTo>
                    <a:pt x="5544" y="668"/>
                  </a:lnTo>
                  <a:lnTo>
                    <a:pt x="5364" y="642"/>
                  </a:lnTo>
                  <a:lnTo>
                    <a:pt x="5176" y="612"/>
                  </a:lnTo>
                  <a:lnTo>
                    <a:pt x="4982" y="578"/>
                  </a:lnTo>
                  <a:lnTo>
                    <a:pt x="4778" y="540"/>
                  </a:lnTo>
                  <a:lnTo>
                    <a:pt x="4568" y="500"/>
                  </a:lnTo>
                  <a:lnTo>
                    <a:pt x="4348" y="454"/>
                  </a:lnTo>
                  <a:lnTo>
                    <a:pt x="4122" y="406"/>
                  </a:lnTo>
                  <a:lnTo>
                    <a:pt x="3886" y="354"/>
                  </a:lnTo>
                  <a:lnTo>
                    <a:pt x="3640" y="296"/>
                  </a:lnTo>
                  <a:lnTo>
                    <a:pt x="3640" y="296"/>
                  </a:lnTo>
                  <a:lnTo>
                    <a:pt x="3396" y="240"/>
                  </a:lnTo>
                  <a:lnTo>
                    <a:pt x="3160" y="192"/>
                  </a:lnTo>
                  <a:lnTo>
                    <a:pt x="2934" y="148"/>
                  </a:lnTo>
                  <a:lnTo>
                    <a:pt x="2718" y="112"/>
                  </a:lnTo>
                  <a:lnTo>
                    <a:pt x="2512" y="82"/>
                  </a:lnTo>
                  <a:lnTo>
                    <a:pt x="2314" y="56"/>
                  </a:lnTo>
                  <a:lnTo>
                    <a:pt x="2126" y="36"/>
                  </a:lnTo>
                  <a:lnTo>
                    <a:pt x="1948" y="20"/>
                  </a:lnTo>
                  <a:lnTo>
                    <a:pt x="1776" y="10"/>
                  </a:lnTo>
                  <a:lnTo>
                    <a:pt x="1616" y="2"/>
                  </a:lnTo>
                  <a:lnTo>
                    <a:pt x="1462" y="0"/>
                  </a:lnTo>
                  <a:lnTo>
                    <a:pt x="1318" y="0"/>
                  </a:lnTo>
                  <a:lnTo>
                    <a:pt x="1182" y="4"/>
                  </a:lnTo>
                  <a:lnTo>
                    <a:pt x="1054" y="10"/>
                  </a:lnTo>
                  <a:lnTo>
                    <a:pt x="934" y="20"/>
                  </a:lnTo>
                  <a:lnTo>
                    <a:pt x="822" y="30"/>
                  </a:lnTo>
                  <a:lnTo>
                    <a:pt x="716" y="44"/>
                  </a:lnTo>
                  <a:lnTo>
                    <a:pt x="620" y="58"/>
                  </a:lnTo>
                  <a:lnTo>
                    <a:pt x="530" y="74"/>
                  </a:lnTo>
                  <a:lnTo>
                    <a:pt x="450" y="92"/>
                  </a:lnTo>
                  <a:lnTo>
                    <a:pt x="374" y="108"/>
                  </a:lnTo>
                  <a:lnTo>
                    <a:pt x="308" y="126"/>
                  </a:lnTo>
                  <a:lnTo>
                    <a:pt x="248" y="144"/>
                  </a:lnTo>
                  <a:lnTo>
                    <a:pt x="194" y="160"/>
                  </a:lnTo>
                  <a:lnTo>
                    <a:pt x="148" y="176"/>
                  </a:lnTo>
                  <a:lnTo>
                    <a:pt x="108" y="192"/>
                  </a:lnTo>
                  <a:lnTo>
                    <a:pt x="48" y="216"/>
                  </a:lnTo>
                  <a:lnTo>
                    <a:pt x="12" y="234"/>
                  </a:lnTo>
                  <a:lnTo>
                    <a:pt x="0" y="240"/>
                  </a:lnTo>
                  <a:lnTo>
                    <a:pt x="0" y="1192"/>
                  </a:lnTo>
                  <a:lnTo>
                    <a:pt x="8192" y="1192"/>
                  </a:lnTo>
                  <a:lnTo>
                    <a:pt x="8192" y="1192"/>
                  </a:lnTo>
                  <a:lnTo>
                    <a:pt x="8196" y="1186"/>
                  </a:lnTo>
                  <a:lnTo>
                    <a:pt x="8196" y="1186"/>
                  </a:lnTo>
                  <a:lnTo>
                    <a:pt x="8196" y="510"/>
                  </a:lnTo>
                  <a:lnTo>
                    <a:pt x="8196" y="510"/>
                  </a:lnTo>
                  <a:lnTo>
                    <a:pt x="8192" y="512"/>
                  </a:lnTo>
                  <a:lnTo>
                    <a:pt x="8192" y="512"/>
                  </a:lnTo>
                  <a:close/>
                </a:path>
              </a:pathLst>
            </a:custGeom>
            <a:ln w="9525">
              <a:noFill/>
              <a:round/>
              <a:headEnd/>
              <a:tailEnd/>
            </a:ln>
          </p:spPr>
          <p:txBody>
            <a:bodyPr vert="horz" wrap="square" lIns="91440" tIns="45720" rIns="91440" bIns="45720" numCol="1" anchor="t" anchorCtr="0" compatLnSpc="1">
              <a:prstTxWarp prst="textNoShape">
                <a:avLst/>
              </a:prstTxWarp>
            </a:bodyPr>
            <a:lstStyle/>
            <a:p>
              <a:endParaRPr lang="en-US"/>
            </a:p>
          </p:txBody>
        </p:sp>
      </p:grpSp>
      <p:sp>
        <p:nvSpPr>
          <p:cNvPr id="2" name="Title Placeholder 1"/>
          <p:cNvSpPr>
            <a:spLocks noGrp="1"/>
          </p:cNvSpPr>
          <p:nvPr>
            <p:ph type="title"/>
          </p:nvPr>
        </p:nvSpPr>
        <p:spPr>
          <a:xfrm>
            <a:off x="457200" y="338328"/>
            <a:ext cx="8229600" cy="1252728"/>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4" name="Date Placeholder 3"/>
          <p:cNvSpPr>
            <a:spLocks noGrp="1"/>
          </p:cNvSpPr>
          <p:nvPr>
            <p:ph type="dt" sz="half" idx="2"/>
          </p:nvPr>
        </p:nvSpPr>
        <p:spPr>
          <a:xfrm>
            <a:off x="5163672" y="6250164"/>
            <a:ext cx="3786690" cy="365125"/>
          </a:xfrm>
          <a:prstGeom prst="rect">
            <a:avLst/>
          </a:prstGeom>
        </p:spPr>
        <p:txBody>
          <a:bodyPr vert="horz" lIns="91440" tIns="45720" rIns="91440" bIns="45720" rtlCol="0" anchor="ctr"/>
          <a:lstStyle>
            <a:lvl1pPr algn="r">
              <a:defRPr sz="1000">
                <a:solidFill>
                  <a:schemeClr val="tx2"/>
                </a:solidFill>
              </a:defRPr>
            </a:lvl1pPr>
          </a:lstStyle>
          <a:p>
            <a:fld id="{78C94309-4D9C-444C-BE98-0C7CD86847FE}" type="datetimeFigureOut">
              <a:rPr lang="en-IN" smtClean="0"/>
              <a:pPr/>
              <a:t>18-06-2020</a:t>
            </a:fld>
            <a:endParaRPr lang="en-IN"/>
          </a:p>
        </p:txBody>
      </p:sp>
      <p:sp>
        <p:nvSpPr>
          <p:cNvPr id="5" name="Footer Placeholder 4"/>
          <p:cNvSpPr>
            <a:spLocks noGrp="1"/>
          </p:cNvSpPr>
          <p:nvPr>
            <p:ph type="ftr" sz="quarter" idx="3"/>
          </p:nvPr>
        </p:nvSpPr>
        <p:spPr>
          <a:xfrm>
            <a:off x="193638" y="6250164"/>
            <a:ext cx="3786691" cy="365125"/>
          </a:xfrm>
          <a:prstGeom prst="rect">
            <a:avLst/>
          </a:prstGeom>
        </p:spPr>
        <p:txBody>
          <a:bodyPr vert="horz" lIns="91440" tIns="45720" rIns="91440" bIns="45720" rtlCol="0" anchor="ctr"/>
          <a:lstStyle>
            <a:lvl1pPr algn="l">
              <a:defRPr sz="1000">
                <a:solidFill>
                  <a:schemeClr val="tx2"/>
                </a:solidFill>
              </a:defRPr>
            </a:lvl1pPr>
          </a:lstStyle>
          <a:p>
            <a:endParaRPr lang="en-IN"/>
          </a:p>
        </p:txBody>
      </p:sp>
      <p:sp>
        <p:nvSpPr>
          <p:cNvPr id="6" name="Slide Number Placeholder 5"/>
          <p:cNvSpPr>
            <a:spLocks noGrp="1"/>
          </p:cNvSpPr>
          <p:nvPr>
            <p:ph type="sldNum" sz="quarter" idx="4"/>
          </p:nvPr>
        </p:nvSpPr>
        <p:spPr>
          <a:xfrm>
            <a:off x="3991088" y="6250163"/>
            <a:ext cx="1161826" cy="365125"/>
          </a:xfrm>
          <a:prstGeom prst="rect">
            <a:avLst/>
          </a:prstGeom>
        </p:spPr>
        <p:txBody>
          <a:bodyPr vert="horz" lIns="91440" tIns="45720" rIns="91440" bIns="45720" rtlCol="0" anchor="ctr"/>
          <a:lstStyle>
            <a:lvl1pPr algn="ctr">
              <a:defRPr sz="1000">
                <a:solidFill>
                  <a:schemeClr val="tx2"/>
                </a:solidFill>
              </a:defRPr>
            </a:lvl1pPr>
          </a:lstStyle>
          <a:p>
            <a:fld id="{06F22346-9EC5-4E26-8089-BDF1B385C78A}" type="slidenum">
              <a:rPr lang="en-IN" smtClean="0"/>
              <a:pPr/>
              <a:t>‹#›</a:t>
            </a:fld>
            <a:endParaRPr lang="en-IN"/>
          </a:p>
        </p:txBody>
      </p:sp>
      <p:sp>
        <p:nvSpPr>
          <p:cNvPr id="3" name="Text Placeholder 2"/>
          <p:cNvSpPr>
            <a:spLocks noGrp="1"/>
          </p:cNvSpPr>
          <p:nvPr>
            <p:ph type="body" idx="1"/>
          </p:nvPr>
        </p:nvSpPr>
        <p:spPr>
          <a:xfrm>
            <a:off x="872067" y="2675467"/>
            <a:ext cx="7408333" cy="3450696"/>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Tree>
  </p:cSld>
  <p:clrMap bg1="lt1" tx1="dk1" bg2="lt2" tx2="dk2" accent1="accent1" accent2="accent2" accent3="accent3" accent4="accent4" accent5="accent5" accent6="accent6" hlink="hlink" folHlink="folHlink"/>
  <p:sldLayoutIdLst>
    <p:sldLayoutId id="2147483685" r:id="rId1"/>
    <p:sldLayoutId id="2147483686" r:id="rId2"/>
    <p:sldLayoutId id="2147483687" r:id="rId3"/>
    <p:sldLayoutId id="2147483688" r:id="rId4"/>
    <p:sldLayoutId id="2147483689" r:id="rId5"/>
    <p:sldLayoutId id="2147483690" r:id="rId6"/>
    <p:sldLayoutId id="2147483691" r:id="rId7"/>
    <p:sldLayoutId id="2147483692" r:id="rId8"/>
    <p:sldLayoutId id="2147483693" r:id="rId9"/>
    <p:sldLayoutId id="2147483694" r:id="rId10"/>
    <p:sldLayoutId id="2147483695" r:id="rId11"/>
  </p:sldLayoutIdLst>
  <p:txStyles>
    <p:titleStyle>
      <a:lvl1pPr algn="ctr" defTabSz="914400" rtl="0" eaLnBrk="1" latinLnBrk="0" hangingPunct="1">
        <a:spcBef>
          <a:spcPct val="0"/>
        </a:spcBef>
        <a:buNone/>
        <a:defRPr sz="4400" kern="1200">
          <a:solidFill>
            <a:srgbClr val="FFFFFF"/>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74320" indent="-274320" algn="l" defTabSz="914400" rtl="0" eaLnBrk="1" latinLnBrk="0" hangingPunct="1">
        <a:spcBef>
          <a:spcPct val="20000"/>
        </a:spcBef>
        <a:buClr>
          <a:schemeClr val="accent1"/>
        </a:buClr>
        <a:buSzPct val="100000"/>
        <a:buFont typeface="Symbol" pitchFamily="18" charset="2"/>
        <a:buChar char=""/>
        <a:defRPr sz="2400" kern="1200">
          <a:solidFill>
            <a:schemeClr val="tx2"/>
          </a:solidFill>
          <a:latin typeface="+mn-lt"/>
          <a:ea typeface="+mn-ea"/>
          <a:cs typeface="+mn-cs"/>
        </a:defRPr>
      </a:lvl1pPr>
      <a:lvl2pPr marL="576263" indent="-274320" algn="l" defTabSz="914400" rtl="0" eaLnBrk="1" latinLnBrk="0" hangingPunct="1">
        <a:spcBef>
          <a:spcPct val="20000"/>
        </a:spcBef>
        <a:buClr>
          <a:schemeClr val="accent1"/>
        </a:buClr>
        <a:buSzPct val="100000"/>
        <a:buFont typeface="Symbol" pitchFamily="18" charset="2"/>
        <a:buChar char=""/>
        <a:defRPr sz="2200" kern="1200">
          <a:solidFill>
            <a:schemeClr val="tx2"/>
          </a:solidFill>
          <a:latin typeface="+mn-lt"/>
          <a:ea typeface="+mn-ea"/>
          <a:cs typeface="+mn-cs"/>
        </a:defRPr>
      </a:lvl2pPr>
      <a:lvl3pPr marL="855663" indent="-228600" algn="l" defTabSz="914400" rtl="0" eaLnBrk="1" latinLnBrk="0" hangingPunct="1">
        <a:spcBef>
          <a:spcPct val="20000"/>
        </a:spcBef>
        <a:buClr>
          <a:schemeClr val="accent1"/>
        </a:buClr>
        <a:buSzPct val="100000"/>
        <a:buFont typeface="Symbol" pitchFamily="18" charset="2"/>
        <a:buChar char=""/>
        <a:defRPr sz="2000" kern="1200">
          <a:solidFill>
            <a:schemeClr val="tx2"/>
          </a:solidFill>
          <a:latin typeface="+mn-lt"/>
          <a:ea typeface="+mn-ea"/>
          <a:cs typeface="+mn-cs"/>
        </a:defRPr>
      </a:lvl3pPr>
      <a:lvl4pPr marL="1143000" indent="-228600" algn="l" defTabSz="914400" rtl="0" eaLnBrk="1" latinLnBrk="0" hangingPunct="1">
        <a:spcBef>
          <a:spcPct val="20000"/>
        </a:spcBef>
        <a:buClr>
          <a:schemeClr val="accent1"/>
        </a:buClr>
        <a:buSzPct val="100000"/>
        <a:buFont typeface="Symbol" pitchFamily="18" charset="2"/>
        <a:buChar char=""/>
        <a:defRPr sz="1800" kern="1200">
          <a:solidFill>
            <a:schemeClr val="tx2"/>
          </a:solidFill>
          <a:latin typeface="+mn-lt"/>
          <a:ea typeface="+mn-ea"/>
          <a:cs typeface="+mn-cs"/>
        </a:defRPr>
      </a:lvl4pPr>
      <a:lvl5pPr marL="1463040" indent="-228600" algn="l" defTabSz="914400" rtl="0" eaLnBrk="1" latinLnBrk="0" hangingPunct="1">
        <a:spcBef>
          <a:spcPct val="20000"/>
        </a:spcBef>
        <a:buClr>
          <a:schemeClr val="accent1"/>
        </a:buClr>
        <a:buSzPct val="100000"/>
        <a:buFont typeface="Symbol" pitchFamily="18" charset="2"/>
        <a:buChar char=""/>
        <a:defRPr sz="1600" kern="1200">
          <a:solidFill>
            <a:schemeClr val="tx2"/>
          </a:solidFill>
          <a:latin typeface="+mn-lt"/>
          <a:ea typeface="+mn-ea"/>
          <a:cs typeface="+mn-cs"/>
        </a:defRPr>
      </a:lvl5pPr>
      <a:lvl6pPr marL="1783080" indent="-228600" algn="l" defTabSz="914400" rtl="0" eaLnBrk="1" latinLnBrk="0" hangingPunct="1">
        <a:spcBef>
          <a:spcPts val="384"/>
        </a:spcBef>
        <a:buClr>
          <a:schemeClr val="accent1"/>
        </a:buClr>
        <a:buFont typeface="Symbol" pitchFamily="18" charset="2"/>
        <a:buChar char="*"/>
        <a:defRPr sz="1400" kern="1200">
          <a:solidFill>
            <a:schemeClr val="tx2"/>
          </a:solidFill>
          <a:latin typeface="+mn-lt"/>
          <a:ea typeface="+mn-ea"/>
          <a:cs typeface="+mn-cs"/>
        </a:defRPr>
      </a:lvl6pPr>
      <a:lvl7pPr marL="2103120" indent="-228600" algn="l" defTabSz="914400" rtl="0" eaLnBrk="1" latinLnBrk="0" hangingPunct="1">
        <a:spcBef>
          <a:spcPts val="384"/>
        </a:spcBef>
        <a:buClr>
          <a:schemeClr val="accent1"/>
        </a:buClr>
        <a:buFont typeface="Symbol" pitchFamily="18" charset="2"/>
        <a:buChar char="*"/>
        <a:defRPr sz="1400" kern="1200">
          <a:solidFill>
            <a:schemeClr val="tx2"/>
          </a:solidFill>
          <a:latin typeface="+mn-lt"/>
          <a:ea typeface="+mn-ea"/>
          <a:cs typeface="+mn-cs"/>
        </a:defRPr>
      </a:lvl7pPr>
      <a:lvl8pPr marL="2423160" indent="-228600" algn="l" defTabSz="914400" rtl="0" eaLnBrk="1" latinLnBrk="0" hangingPunct="1">
        <a:spcBef>
          <a:spcPts val="384"/>
        </a:spcBef>
        <a:buClr>
          <a:schemeClr val="accent1"/>
        </a:buClr>
        <a:buFont typeface="Symbol" pitchFamily="18" charset="2"/>
        <a:buChar char="*"/>
        <a:defRPr sz="1400" kern="1200">
          <a:solidFill>
            <a:schemeClr val="tx2"/>
          </a:solidFill>
          <a:latin typeface="+mn-lt"/>
          <a:ea typeface="+mn-ea"/>
          <a:cs typeface="+mn-cs"/>
        </a:defRPr>
      </a:lvl8pPr>
      <a:lvl9pPr marL="2743200" indent="-228600" algn="l" defTabSz="914400" rtl="0" eaLnBrk="1" latinLnBrk="0" hangingPunct="1">
        <a:spcBef>
          <a:spcPts val="384"/>
        </a:spcBef>
        <a:buClr>
          <a:schemeClr val="accent1"/>
        </a:buClr>
        <a:buFont typeface="Symbol" pitchFamily="18" charset="2"/>
        <a:buChar char="*"/>
        <a:defRPr sz="1400" kern="1200">
          <a:solidFill>
            <a:schemeClr val="tx2"/>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hyperlink" Target="http://ecoursesonline.iasri.res.in/mod/page/view.php?id=63068" TargetMode="External"/><Relationship Id="rId2" Type="http://schemas.openxmlformats.org/officeDocument/2006/relationships/hyperlink" Target="http://ecoursesonline.iasri.res.in/mod/page/view.php?id=63487" TargetMode="External"/><Relationship Id="rId1" Type="http://schemas.openxmlformats.org/officeDocument/2006/relationships/slideLayout" Target="../slideLayouts/slideLayout2.xml"/><Relationship Id="rId6" Type="http://schemas.openxmlformats.org/officeDocument/2006/relationships/hyperlink" Target="http://ecoursesonline.iasri.res.in/mod/page/view.php?id=63006" TargetMode="External"/><Relationship Id="rId5" Type="http://schemas.openxmlformats.org/officeDocument/2006/relationships/hyperlink" Target="http://ecoursesonline.iasri.res.in/mod/page/view.php?id=63339" TargetMode="External"/><Relationship Id="rId4" Type="http://schemas.openxmlformats.org/officeDocument/2006/relationships/hyperlink" Target="http://ecoursesonline.iasri.res.in/mod/page/view.php?id=63047" TargetMode="External"/></Relationships>
</file>

<file path=ppt/slides/_rels/slide3.xml.rels><?xml version="1.0" encoding="UTF-8" standalone="yes"?>
<Relationships xmlns="http://schemas.openxmlformats.org/package/2006/relationships"><Relationship Id="rId3" Type="http://schemas.openxmlformats.org/officeDocument/2006/relationships/hyperlink" Target="http://ecoursesonline.iasri.res.in/mod/page/view.php?id=63487" TargetMode="External"/><Relationship Id="rId2" Type="http://schemas.openxmlformats.org/officeDocument/2006/relationships/hyperlink" Target="http://ecoursesonline.iasri.res.in/mod/page/view.php?id=63070" TargetMode="External"/><Relationship Id="rId1" Type="http://schemas.openxmlformats.org/officeDocument/2006/relationships/slideLayout" Target="../slideLayouts/slideLayout2.xml"/><Relationship Id="rId5" Type="http://schemas.openxmlformats.org/officeDocument/2006/relationships/hyperlink" Target="http://ecoursesonline.iasri.res.in/mod/page/view.php?id=63059" TargetMode="External"/><Relationship Id="rId4" Type="http://schemas.openxmlformats.org/officeDocument/2006/relationships/hyperlink" Target="http://ecoursesonline.iasri.res.in/mod/page/view.php?id=63064" TargetMode="External"/></Relationships>
</file>

<file path=ppt/slides/_rels/slide4.xml.rels><?xml version="1.0" encoding="UTF-8" standalone="yes"?>
<Relationships xmlns="http://schemas.openxmlformats.org/package/2006/relationships"><Relationship Id="rId2" Type="http://schemas.openxmlformats.org/officeDocument/2006/relationships/hyperlink" Target="http://ecoursesonline.iasri.res.in/mod/page/view.php?id=63070" TargetMode="Externa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hyperlink" Target="http://ecoursesonline.iasri.res.in/mod/page/view.php?id=63062" TargetMode="External"/><Relationship Id="rId2" Type="http://schemas.openxmlformats.org/officeDocument/2006/relationships/hyperlink" Target="http://ecoursesonline.iasri.res.in/mod/page/view.php?id=63047" TargetMode="Externa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hyperlink" Target="http://ecoursesonline.iasri.res.in/mod/page/view.php?id=63160" TargetMode="Externa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hyperlink" Target="http://ecoursesonline.iasri.res.in/mod/page/view.php?id=63340" TargetMode="External"/><Relationship Id="rId2" Type="http://schemas.openxmlformats.org/officeDocument/2006/relationships/hyperlink" Target="http://ecoursesonline.iasri.res.in/mod/page/view.php?id=63068" TargetMode="External"/><Relationship Id="rId1" Type="http://schemas.openxmlformats.org/officeDocument/2006/relationships/slideLayout" Target="../slideLayouts/slideLayout2.xml"/><Relationship Id="rId5" Type="http://schemas.openxmlformats.org/officeDocument/2006/relationships/hyperlink" Target="http://ecoursesonline.iasri.res.in/mod/page/view.php?id=63217" TargetMode="External"/><Relationship Id="rId4" Type="http://schemas.openxmlformats.org/officeDocument/2006/relationships/hyperlink" Target="http://ecoursesonline.iasri.res.in/mod/page/view.php?id=63420" TargetMode="External"/></Relationships>
</file>

<file path=ppt/slides/_rels/slide11.xml.rels><?xml version="1.0" encoding="UTF-8" standalone="yes"?>
<Relationships xmlns="http://schemas.openxmlformats.org/package/2006/relationships"><Relationship Id="rId2" Type="http://schemas.openxmlformats.org/officeDocument/2006/relationships/hyperlink" Target="http://ecoursesonline.iasri.res.in/mod/page/view.php?id=62917" TargetMode="Externa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hyperlink" Target="http://ecoursesonline.iasri.res.in/mod/page/view.php?id=63492" TargetMode="Externa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hyperlink" Target="http://ecoursesonline.iasri.res.in/mod/page/view.php?id=63066" TargetMode="Externa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hyperlink" Target="http://ecoursesonline.iasri.res.in/mod/page/view.php?id=63200" TargetMode="Externa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fontScale="90000"/>
          </a:bodyPr>
          <a:lstStyle/>
          <a:p>
            <a:r>
              <a:rPr lang="en-US" dirty="0" smtClean="0"/>
              <a:t>GROSS ANATOMY OF LARGE INTESTINE OF OX          </a:t>
            </a:r>
            <a:br>
              <a:rPr lang="en-US" dirty="0" smtClean="0"/>
            </a:br>
            <a:r>
              <a:rPr lang="en-US" dirty="0" smtClean="0">
                <a:solidFill>
                  <a:srgbClr val="002060"/>
                </a:solidFill>
              </a:rPr>
              <a:t>UNIT-5</a:t>
            </a:r>
            <a:endParaRPr lang="en-IN" dirty="0">
              <a:solidFill>
                <a:srgbClr val="002060"/>
              </a:solidFill>
            </a:endParaRPr>
          </a:p>
        </p:txBody>
      </p:sp>
      <p:sp>
        <p:nvSpPr>
          <p:cNvPr id="3" name="Subtitle 2"/>
          <p:cNvSpPr>
            <a:spLocks noGrp="1"/>
          </p:cNvSpPr>
          <p:nvPr>
            <p:ph type="subTitle" idx="1"/>
          </p:nvPr>
        </p:nvSpPr>
        <p:spPr/>
        <p:txBody>
          <a:bodyPr>
            <a:normAutofit/>
          </a:bodyPr>
          <a:lstStyle/>
          <a:p>
            <a:r>
              <a:rPr lang="en-US" sz="2800" dirty="0" smtClean="0">
                <a:solidFill>
                  <a:srgbClr val="FFFF00"/>
                </a:solidFill>
              </a:rPr>
              <a:t>DIRECTED BY- DR MANOJ KUMAR SINGH</a:t>
            </a:r>
            <a:endParaRPr lang="en-IN" sz="2800" dirty="0">
              <a:solidFill>
                <a:srgbClr val="FFFF00"/>
              </a:solidFill>
            </a:endParaRPr>
          </a:p>
        </p:txBody>
      </p:sp>
    </p:spTree>
    <p:extLst>
      <p:ext uri="{BB962C8B-B14F-4D97-AF65-F5344CB8AC3E}">
        <p14:creationId xmlns:p14="http://schemas.microsoft.com/office/powerpoint/2010/main" val="3466484688"/>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23529" y="1484784"/>
            <a:ext cx="8496944" cy="5040560"/>
          </a:xfrm>
        </p:spPr>
        <p:txBody>
          <a:bodyPr>
            <a:noAutofit/>
          </a:bodyPr>
          <a:lstStyle/>
          <a:p>
            <a:pPr algn="just"/>
            <a:r>
              <a:rPr lang="en-IN" sz="3200" dirty="0">
                <a:solidFill>
                  <a:srgbClr val="FF0000"/>
                </a:solidFill>
              </a:rPr>
              <a:t>Large </a:t>
            </a:r>
            <a:r>
              <a:rPr lang="en-IN" sz="3200" dirty="0">
                <a:solidFill>
                  <a:srgbClr val="FF0000"/>
                </a:solidFill>
                <a:hlinkClick r:id="rId2" tooltip="Intestine"/>
              </a:rPr>
              <a:t>intestine</a:t>
            </a:r>
            <a:r>
              <a:rPr lang="en-IN" sz="3200" dirty="0">
                <a:solidFill>
                  <a:srgbClr val="FF0000"/>
                </a:solidFill>
              </a:rPr>
              <a:t> </a:t>
            </a:r>
            <a:r>
              <a:rPr lang="en-IN" sz="3200" dirty="0" smtClean="0">
                <a:solidFill>
                  <a:srgbClr val="FF0000"/>
                </a:solidFill>
              </a:rPr>
              <a:t>of ox is </a:t>
            </a:r>
            <a:r>
              <a:rPr lang="en-IN" sz="3200" dirty="0">
                <a:solidFill>
                  <a:srgbClr val="FF0000"/>
                </a:solidFill>
              </a:rPr>
              <a:t>consists of </a:t>
            </a:r>
            <a:r>
              <a:rPr lang="en-IN" sz="3200" dirty="0" smtClean="0">
                <a:solidFill>
                  <a:srgbClr val="FF0000"/>
                </a:solidFill>
              </a:rPr>
              <a:t>caecum,</a:t>
            </a:r>
            <a:r>
              <a:rPr lang="en-IN" sz="3200" dirty="0">
                <a:solidFill>
                  <a:srgbClr val="FF0000"/>
                </a:solidFill>
              </a:rPr>
              <a:t> </a:t>
            </a:r>
            <a:r>
              <a:rPr lang="en-IN" sz="3200" u="sng" dirty="0" smtClean="0">
                <a:solidFill>
                  <a:srgbClr val="FF0000"/>
                </a:solidFill>
              </a:rPr>
              <a:t>colon </a:t>
            </a:r>
            <a:r>
              <a:rPr lang="en-IN" sz="3200" u="sng" dirty="0">
                <a:solidFill>
                  <a:srgbClr val="FF0000"/>
                </a:solidFill>
              </a:rPr>
              <a:t>and </a:t>
            </a:r>
            <a:r>
              <a:rPr lang="en-IN" sz="3200" u="sng" dirty="0" smtClean="0">
                <a:solidFill>
                  <a:srgbClr val="FF0000"/>
                </a:solidFill>
              </a:rPr>
              <a:t>rectum. </a:t>
            </a:r>
            <a:r>
              <a:rPr lang="en-IN" sz="3200" dirty="0" smtClean="0">
                <a:solidFill>
                  <a:srgbClr val="FF0000"/>
                </a:solidFill>
              </a:rPr>
              <a:t>The</a:t>
            </a:r>
            <a:r>
              <a:rPr lang="en-IN" sz="3200" dirty="0">
                <a:solidFill>
                  <a:srgbClr val="FF0000"/>
                </a:solidFill>
              </a:rPr>
              <a:t> large intestine extends from the termination of the ileum to the </a:t>
            </a:r>
            <a:r>
              <a:rPr lang="en-IN" sz="3200" dirty="0">
                <a:solidFill>
                  <a:srgbClr val="FF0000"/>
                </a:solidFill>
                <a:hlinkClick r:id="rId3" tooltip="Anus"/>
              </a:rPr>
              <a:t>anus</a:t>
            </a:r>
            <a:r>
              <a:rPr lang="en-IN" sz="3200" dirty="0">
                <a:solidFill>
                  <a:srgbClr val="FF0000"/>
                </a:solidFill>
              </a:rPr>
              <a:t> and measures 10 to </a:t>
            </a:r>
            <a:r>
              <a:rPr lang="en-IN" sz="3200" dirty="0" smtClean="0">
                <a:solidFill>
                  <a:srgbClr val="FF0000"/>
                </a:solidFill>
              </a:rPr>
              <a:t>11.5 m.</a:t>
            </a:r>
          </a:p>
          <a:p>
            <a:pPr algn="just">
              <a:buNone/>
            </a:pPr>
            <a:endParaRPr lang="en-IN" sz="3200" dirty="0">
              <a:solidFill>
                <a:srgbClr val="FF0000"/>
              </a:solidFill>
            </a:endParaRPr>
          </a:p>
          <a:p>
            <a:pPr algn="just"/>
            <a:r>
              <a:rPr lang="en-IN" sz="3200" dirty="0">
                <a:solidFill>
                  <a:srgbClr val="FF0000"/>
                </a:solidFill>
              </a:rPr>
              <a:t>It is situated between right and left layers of the </a:t>
            </a:r>
            <a:r>
              <a:rPr lang="en-IN" sz="3200" dirty="0">
                <a:solidFill>
                  <a:srgbClr val="FF0000"/>
                </a:solidFill>
                <a:hlinkClick r:id="rId4" tooltip="Mesentery"/>
              </a:rPr>
              <a:t>mesentery</a:t>
            </a:r>
            <a:r>
              <a:rPr lang="en-IN" sz="3200" dirty="0">
                <a:solidFill>
                  <a:srgbClr val="FF0000"/>
                </a:solidFill>
              </a:rPr>
              <a:t> in the right dorsal part of the </a:t>
            </a:r>
            <a:r>
              <a:rPr lang="en-IN" sz="3200" dirty="0">
                <a:solidFill>
                  <a:srgbClr val="FF0000"/>
                </a:solidFill>
                <a:hlinkClick r:id="rId5" tooltip="Abdominal cavity"/>
              </a:rPr>
              <a:t>abdominal cavity</a:t>
            </a:r>
            <a:r>
              <a:rPr lang="en-IN" sz="3200" dirty="0">
                <a:solidFill>
                  <a:srgbClr val="FF0000"/>
                </a:solidFill>
              </a:rPr>
              <a:t> related on its left to the </a:t>
            </a:r>
            <a:r>
              <a:rPr lang="en-IN" sz="3200" dirty="0">
                <a:solidFill>
                  <a:srgbClr val="FF0000"/>
                </a:solidFill>
                <a:hlinkClick r:id="rId6" tooltip="Rumen"/>
              </a:rPr>
              <a:t>rumen</a:t>
            </a:r>
            <a:endParaRPr lang="en-IN" sz="3200" dirty="0">
              <a:solidFill>
                <a:srgbClr val="FF0000"/>
              </a:solidFill>
            </a:endParaRPr>
          </a:p>
          <a:p>
            <a:pPr marL="0" indent="0">
              <a:buNone/>
            </a:pPr>
            <a:endParaRPr lang="en-IN" sz="3200" dirty="0"/>
          </a:p>
        </p:txBody>
      </p:sp>
      <p:sp>
        <p:nvSpPr>
          <p:cNvPr id="2" name="Title 1"/>
          <p:cNvSpPr>
            <a:spLocks noGrp="1"/>
          </p:cNvSpPr>
          <p:nvPr>
            <p:ph type="title"/>
          </p:nvPr>
        </p:nvSpPr>
        <p:spPr/>
        <p:txBody>
          <a:bodyPr/>
          <a:lstStyle/>
          <a:p>
            <a:r>
              <a:rPr lang="en-US" dirty="0" smtClean="0"/>
              <a:t>LARGE INTESTINE OF OX</a:t>
            </a:r>
            <a:endParaRPr lang="en-IN" dirty="0"/>
          </a:p>
        </p:txBody>
      </p:sp>
    </p:spTree>
    <p:extLst>
      <p:ext uri="{BB962C8B-B14F-4D97-AF65-F5344CB8AC3E}">
        <p14:creationId xmlns:p14="http://schemas.microsoft.com/office/powerpoint/2010/main" val="3253182674"/>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187624" y="760140"/>
            <a:ext cx="7105600" cy="1012676"/>
          </a:xfrm>
        </p:spPr>
        <p:txBody>
          <a:bodyPr/>
          <a:lstStyle/>
          <a:p>
            <a:pPr marL="0" indent="0" algn="ctr">
              <a:buNone/>
            </a:pPr>
            <a:r>
              <a:rPr lang="en-IN" dirty="0" smtClean="0">
                <a:solidFill>
                  <a:schemeClr val="bg1"/>
                </a:solidFill>
                <a:latin typeface="Times New Roman" panose="02020603050405020304" pitchFamily="18" charset="0"/>
                <a:cs typeface="Times New Roman" panose="02020603050405020304" pitchFamily="18" charset="0"/>
              </a:rPr>
              <a:t>CAECUM OF OX</a:t>
            </a:r>
            <a:endParaRPr lang="en-IN" dirty="0">
              <a:solidFill>
                <a:schemeClr val="bg1"/>
              </a:solidFill>
              <a:latin typeface="Times New Roman" panose="02020603050405020304" pitchFamily="18" charset="0"/>
              <a:cs typeface="Times New Roman" panose="02020603050405020304" pitchFamily="18" charset="0"/>
            </a:endParaRPr>
          </a:p>
        </p:txBody>
      </p:sp>
      <p:graphicFrame>
        <p:nvGraphicFramePr>
          <p:cNvPr id="5" name="Table 4"/>
          <p:cNvGraphicFramePr>
            <a:graphicFrameLocks noGrp="1"/>
          </p:cNvGraphicFramePr>
          <p:nvPr>
            <p:extLst>
              <p:ext uri="{D42A27DB-BD31-4B8C-83A1-F6EECF244321}">
                <p14:modId xmlns:p14="http://schemas.microsoft.com/office/powerpoint/2010/main" val="1579424818"/>
              </p:ext>
            </p:extLst>
          </p:nvPr>
        </p:nvGraphicFramePr>
        <p:xfrm>
          <a:off x="755576" y="1916832"/>
          <a:ext cx="7537648" cy="4032448"/>
        </p:xfrm>
        <a:graphic>
          <a:graphicData uri="http://schemas.openxmlformats.org/drawingml/2006/table">
            <a:tbl>
              <a:tblPr/>
              <a:tblGrid>
                <a:gridCol w="7537648">
                  <a:extLst>
                    <a:ext uri="{9D8B030D-6E8A-4147-A177-3AD203B41FA5}">
                      <a16:colId xmlns:a16="http://schemas.microsoft.com/office/drawing/2014/main" val="20000"/>
                    </a:ext>
                  </a:extLst>
                </a:gridCol>
              </a:tblGrid>
              <a:tr h="4032448">
                <a:tc>
                  <a:txBody>
                    <a:bodyPr/>
                    <a:lstStyle/>
                    <a:p>
                      <a:r>
                        <a:rPr lang="en-IN" sz="2800" dirty="0" smtClean="0">
                          <a:solidFill>
                            <a:srgbClr val="FF0000"/>
                          </a:solidFill>
                        </a:rPr>
                        <a:t>The </a:t>
                      </a:r>
                      <a:r>
                        <a:rPr lang="en-IN" sz="2800" dirty="0" smtClean="0">
                          <a:solidFill>
                            <a:srgbClr val="FF0000"/>
                          </a:solidFill>
                          <a:hlinkClick r:id="rId2" tooltip="Caecum"/>
                        </a:rPr>
                        <a:t>caecum</a:t>
                      </a:r>
                      <a:r>
                        <a:rPr lang="en-IN" sz="2800" dirty="0" smtClean="0">
                          <a:solidFill>
                            <a:srgbClr val="FF0000"/>
                          </a:solidFill>
                        </a:rPr>
                        <a:t> is a great cul-de-sac intercalated between the small </a:t>
                      </a:r>
                      <a:r>
                        <a:rPr lang="en-IN" sz="2800" dirty="0" smtClean="0">
                          <a:solidFill>
                            <a:srgbClr val="FF0000"/>
                          </a:solidFill>
                          <a:hlinkClick r:id="rId3" tooltip="Intestine"/>
                        </a:rPr>
                        <a:t>intestine</a:t>
                      </a:r>
                      <a:r>
                        <a:rPr lang="en-IN" sz="2800" dirty="0" smtClean="0">
                          <a:solidFill>
                            <a:srgbClr val="FF0000"/>
                          </a:solidFill>
                        </a:rPr>
                        <a:t> and </a:t>
                      </a:r>
                      <a:r>
                        <a:rPr lang="en-IN" sz="2800" dirty="0" smtClean="0">
                          <a:solidFill>
                            <a:srgbClr val="FF0000"/>
                          </a:solidFill>
                          <a:hlinkClick r:id="rId4" tooltip="Colon"/>
                        </a:rPr>
                        <a:t>colon</a:t>
                      </a:r>
                      <a:endParaRPr lang="en-IN" sz="2800" dirty="0" smtClean="0">
                        <a:solidFill>
                          <a:srgbClr val="FF0000"/>
                        </a:solidFill>
                      </a:endParaRPr>
                    </a:p>
                    <a:p>
                      <a:r>
                        <a:rPr lang="en-IN" sz="2800" dirty="0" smtClean="0">
                          <a:solidFill>
                            <a:srgbClr val="FF0000"/>
                          </a:solidFill>
                        </a:rPr>
                        <a:t>It measures about 75 cm in length and the diameter is about 12 cm</a:t>
                      </a:r>
                      <a:endParaRPr lang="en-IN" sz="2800" dirty="0" smtClean="0">
                        <a:solidFill>
                          <a:srgbClr val="FF0000"/>
                        </a:solidFill>
                        <a:effectLst/>
                        <a:latin typeface="georgia,times new roman,times,serif"/>
                      </a:endParaRPr>
                    </a:p>
                    <a:p>
                      <a:pPr marL="0" marR="0" indent="0" algn="just" defTabSz="914400" rtl="0" eaLnBrk="1" fontAlgn="auto" latinLnBrk="0" hangingPunct="1">
                        <a:lnSpc>
                          <a:spcPct val="100000"/>
                        </a:lnSpc>
                        <a:spcBef>
                          <a:spcPts val="0"/>
                        </a:spcBef>
                        <a:spcAft>
                          <a:spcPts val="0"/>
                        </a:spcAft>
                        <a:buClrTx/>
                        <a:buSzTx/>
                        <a:buFont typeface="Arial"/>
                        <a:buChar char="•"/>
                        <a:tabLst/>
                        <a:defRPr/>
                      </a:pPr>
                      <a:r>
                        <a:rPr lang="en-IN" sz="2800" dirty="0" smtClean="0">
                          <a:solidFill>
                            <a:srgbClr val="FF0000"/>
                          </a:solidFill>
                          <a:effectLst/>
                          <a:latin typeface="georgia,times new roman,times,serif"/>
                        </a:rPr>
                        <a:t>It </a:t>
                      </a:r>
                      <a:r>
                        <a:rPr lang="en-IN" sz="2800" dirty="0" smtClean="0">
                          <a:solidFill>
                            <a:srgbClr val="FF0000"/>
                          </a:solidFill>
                          <a:effectLst/>
                          <a:latin typeface="georgia,times new roman,times,serif"/>
                        </a:rPr>
                        <a:t>is directly continuous in front with the </a:t>
                      </a:r>
                      <a:r>
                        <a:rPr lang="en-IN" sz="2800" u="none" strike="noStrike" dirty="0" smtClean="0">
                          <a:solidFill>
                            <a:srgbClr val="FF0000"/>
                          </a:solidFill>
                          <a:effectLst/>
                          <a:latin typeface="georgia,times new roman,times,serif"/>
                          <a:hlinkClick r:id="rId4" tooltip="Colon"/>
                        </a:rPr>
                        <a:t>colon</a:t>
                      </a:r>
                      <a:r>
                        <a:rPr lang="en-IN" sz="2800" dirty="0" smtClean="0">
                          <a:solidFill>
                            <a:srgbClr val="FF0000"/>
                          </a:solidFill>
                          <a:effectLst/>
                          <a:latin typeface="georgia,times new roman,times,serif"/>
                        </a:rPr>
                        <a:t>, the conventional line of demarcation being the junction of the ileum with the </a:t>
                      </a:r>
                      <a:r>
                        <a:rPr lang="en-IN" sz="2800" u="none" strike="noStrike" dirty="0" smtClean="0">
                          <a:solidFill>
                            <a:srgbClr val="FF0000"/>
                          </a:solidFill>
                          <a:effectLst/>
                          <a:latin typeface="georgia,times new roman,times,serif"/>
                          <a:hlinkClick r:id="rId5" tooltip="Large intestine"/>
                        </a:rPr>
                        <a:t>large </a:t>
                      </a:r>
                      <a:r>
                        <a:rPr lang="en-IN" sz="2800" u="none" strike="noStrike" dirty="0" smtClean="0">
                          <a:solidFill>
                            <a:srgbClr val="FF0000"/>
                          </a:solidFill>
                          <a:effectLst/>
                          <a:latin typeface="georgia,times new roman,times,serif"/>
                          <a:hlinkClick r:id="rId5" tooltip="Large intestine"/>
                        </a:rPr>
                        <a:t>intestine</a:t>
                      </a:r>
                      <a:endParaRPr lang="en-IN" sz="2800" u="none" strike="noStrike" dirty="0" smtClean="0">
                        <a:solidFill>
                          <a:srgbClr val="FF0000"/>
                        </a:solidFill>
                        <a:effectLst/>
                        <a:latin typeface="georgia,times new roman,times,serif"/>
                      </a:endParaRPr>
                    </a:p>
                    <a:p>
                      <a:pPr marL="0" marR="0" indent="0" algn="just" defTabSz="914400" rtl="0" eaLnBrk="1" fontAlgn="auto" latinLnBrk="0" hangingPunct="1">
                        <a:lnSpc>
                          <a:spcPct val="100000"/>
                        </a:lnSpc>
                        <a:spcBef>
                          <a:spcPts val="0"/>
                        </a:spcBef>
                        <a:spcAft>
                          <a:spcPts val="0"/>
                        </a:spcAft>
                        <a:buClrTx/>
                        <a:buSzTx/>
                        <a:buFont typeface="Arial"/>
                        <a:buChar char="•"/>
                        <a:tabLst/>
                        <a:defRPr/>
                      </a:pPr>
                      <a:endParaRPr lang="en-IN" sz="2800" dirty="0" smtClean="0">
                        <a:solidFill>
                          <a:srgbClr val="FF0000"/>
                        </a:solidFill>
                        <a:effectLst/>
                      </a:endParaRPr>
                    </a:p>
                    <a:p>
                      <a:pPr algn="just">
                        <a:buFont typeface="Arial"/>
                        <a:buChar char="•"/>
                      </a:pPr>
                      <a:endParaRPr lang="en-IN" sz="2800" dirty="0">
                        <a:solidFill>
                          <a:srgbClr val="FF0000"/>
                        </a:solidFill>
                        <a:effectLst/>
                      </a:endParaRPr>
                    </a:p>
                  </a:txBody>
                  <a:tcPr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0"/>
                  </a:ext>
                </a:extLst>
              </a:tr>
            </a:tbl>
          </a:graphicData>
        </a:graphic>
      </p:graphicFrame>
    </p:spTree>
    <p:extLst>
      <p:ext uri="{BB962C8B-B14F-4D97-AF65-F5344CB8AC3E}">
        <p14:creationId xmlns:p14="http://schemas.microsoft.com/office/powerpoint/2010/main" val="3379426306"/>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539552" y="1484785"/>
            <a:ext cx="8136903" cy="4248472"/>
          </a:xfrm>
        </p:spPr>
        <p:txBody>
          <a:bodyPr>
            <a:normAutofit/>
          </a:bodyPr>
          <a:lstStyle/>
          <a:p>
            <a:endParaRPr lang="en-IN" sz="2800" dirty="0" smtClean="0">
              <a:solidFill>
                <a:srgbClr val="FF0000"/>
              </a:solidFill>
              <a:latin typeface="georgia,times new roman,times,serif"/>
            </a:endParaRPr>
          </a:p>
          <a:p>
            <a:pPr algn="just"/>
            <a:r>
              <a:rPr lang="en-IN" sz="3200" dirty="0" smtClean="0">
                <a:solidFill>
                  <a:srgbClr val="FF0000"/>
                </a:solidFill>
                <a:latin typeface="georgia,times new roman,times,serif"/>
              </a:rPr>
              <a:t>From </a:t>
            </a:r>
            <a:r>
              <a:rPr lang="en-IN" sz="3200" dirty="0">
                <a:solidFill>
                  <a:srgbClr val="FF0000"/>
                </a:solidFill>
                <a:latin typeface="georgia,times new roman,times,serif"/>
              </a:rPr>
              <a:t>this junction on the medial face of the </a:t>
            </a:r>
            <a:r>
              <a:rPr lang="en-IN" sz="3200" dirty="0">
                <a:solidFill>
                  <a:srgbClr val="FF0000"/>
                </a:solidFill>
                <a:latin typeface="georgia,times new roman,times,serif"/>
                <a:hlinkClick r:id="rId2" tooltip="Caecum"/>
              </a:rPr>
              <a:t>caecum</a:t>
            </a:r>
            <a:r>
              <a:rPr lang="en-IN" sz="3200" dirty="0">
                <a:solidFill>
                  <a:srgbClr val="FF0000"/>
                </a:solidFill>
                <a:latin typeface="georgia,times new roman,times,serif"/>
              </a:rPr>
              <a:t> at the ventral end of the last rib, the </a:t>
            </a:r>
            <a:r>
              <a:rPr lang="en-IN" sz="3200" dirty="0">
                <a:solidFill>
                  <a:srgbClr val="FF0000"/>
                </a:solidFill>
                <a:latin typeface="georgia,times new roman,times,serif"/>
                <a:hlinkClick r:id="rId2" tooltip="Caecum"/>
              </a:rPr>
              <a:t>caecum</a:t>
            </a:r>
            <a:r>
              <a:rPr lang="en-IN" sz="3200" dirty="0">
                <a:solidFill>
                  <a:srgbClr val="FF0000"/>
                </a:solidFill>
                <a:latin typeface="georgia,times new roman,times,serif"/>
              </a:rPr>
              <a:t> extends backwards and upwards along the right flank and its rounded blind end commonly lies at the pelvic inlet</a:t>
            </a:r>
            <a:endParaRPr lang="en-IN" sz="3200" dirty="0">
              <a:solidFill>
                <a:srgbClr val="FF0000"/>
              </a:solidFill>
            </a:endParaRPr>
          </a:p>
          <a:p>
            <a:pPr marL="0" indent="0">
              <a:buNone/>
            </a:pPr>
            <a:endParaRPr lang="en-IN" sz="2800" dirty="0"/>
          </a:p>
        </p:txBody>
      </p:sp>
      <p:sp>
        <p:nvSpPr>
          <p:cNvPr id="2" name="Title 1"/>
          <p:cNvSpPr>
            <a:spLocks noGrp="1"/>
          </p:cNvSpPr>
          <p:nvPr>
            <p:ph type="title"/>
          </p:nvPr>
        </p:nvSpPr>
        <p:spPr/>
        <p:txBody>
          <a:bodyPr/>
          <a:lstStyle/>
          <a:p>
            <a:r>
              <a:rPr lang="en-US" dirty="0" smtClean="0"/>
              <a:t>CONTI…..</a:t>
            </a:r>
            <a:endParaRPr lang="en-IN" dirty="0"/>
          </a:p>
        </p:txBody>
      </p:sp>
    </p:spTree>
    <p:extLst>
      <p:ext uri="{BB962C8B-B14F-4D97-AF65-F5344CB8AC3E}">
        <p14:creationId xmlns:p14="http://schemas.microsoft.com/office/powerpoint/2010/main" val="838311011"/>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57158" y="1571612"/>
            <a:ext cx="8143932" cy="4929222"/>
          </a:xfrm>
        </p:spPr>
        <p:txBody>
          <a:bodyPr>
            <a:noAutofit/>
          </a:bodyPr>
          <a:lstStyle/>
          <a:p>
            <a:pPr algn="just"/>
            <a:r>
              <a:rPr lang="en-IN" sz="2800" dirty="0">
                <a:solidFill>
                  <a:srgbClr val="FF0000"/>
                </a:solidFill>
              </a:rPr>
              <a:t>The colon is about 10 m. in </a:t>
            </a:r>
            <a:r>
              <a:rPr lang="en-IN" sz="2800" dirty="0" smtClean="0">
                <a:solidFill>
                  <a:srgbClr val="FF0000"/>
                </a:solidFill>
              </a:rPr>
              <a:t>length</a:t>
            </a:r>
            <a:endParaRPr lang="en-IN" sz="2800" dirty="0">
              <a:solidFill>
                <a:srgbClr val="FF0000"/>
              </a:solidFill>
            </a:endParaRPr>
          </a:p>
          <a:p>
            <a:pPr algn="just"/>
            <a:r>
              <a:rPr lang="en-IN" sz="2800" dirty="0" smtClean="0">
                <a:solidFill>
                  <a:srgbClr val="FF0000"/>
                </a:solidFill>
              </a:rPr>
              <a:t>Its diameter is </a:t>
            </a:r>
            <a:r>
              <a:rPr lang="en-IN" sz="2800" dirty="0">
                <a:solidFill>
                  <a:srgbClr val="FF0000"/>
                </a:solidFill>
              </a:rPr>
              <a:t>about 4 inches but later on gradually becomes smaller to about 5 </a:t>
            </a:r>
            <a:r>
              <a:rPr lang="en-IN" sz="2800" dirty="0" smtClean="0">
                <a:solidFill>
                  <a:srgbClr val="FF0000"/>
                </a:solidFill>
              </a:rPr>
              <a:t>cm</a:t>
            </a:r>
            <a:endParaRPr lang="en-IN" sz="2800" dirty="0">
              <a:solidFill>
                <a:srgbClr val="FF0000"/>
              </a:solidFill>
            </a:endParaRPr>
          </a:p>
          <a:p>
            <a:pPr algn="just"/>
            <a:r>
              <a:rPr lang="en-IN" sz="2800" dirty="0" smtClean="0">
                <a:solidFill>
                  <a:srgbClr val="FF0000"/>
                </a:solidFill>
              </a:rPr>
              <a:t>Its greater </a:t>
            </a:r>
            <a:r>
              <a:rPr lang="en-IN" sz="2800" dirty="0">
                <a:solidFill>
                  <a:srgbClr val="FF0000"/>
                </a:solidFill>
              </a:rPr>
              <a:t>part </a:t>
            </a:r>
            <a:r>
              <a:rPr lang="en-IN" sz="2800" dirty="0" smtClean="0">
                <a:solidFill>
                  <a:srgbClr val="FF0000"/>
                </a:solidFill>
              </a:rPr>
              <a:t>is </a:t>
            </a:r>
            <a:r>
              <a:rPr lang="en-IN" sz="2800" dirty="0">
                <a:solidFill>
                  <a:srgbClr val="FF0000"/>
                </a:solidFill>
              </a:rPr>
              <a:t>arranged in double elliptical coils between the layers of the </a:t>
            </a:r>
            <a:r>
              <a:rPr lang="en-IN" sz="2800" dirty="0">
                <a:solidFill>
                  <a:srgbClr val="FF0000"/>
                </a:solidFill>
                <a:hlinkClick r:id="rId2" tooltip="Mesentery"/>
              </a:rPr>
              <a:t>mesentery</a:t>
            </a:r>
            <a:endParaRPr lang="en-IN" sz="2800" dirty="0">
              <a:solidFill>
                <a:srgbClr val="FF0000"/>
              </a:solidFill>
            </a:endParaRPr>
          </a:p>
          <a:p>
            <a:pPr algn="just"/>
            <a:r>
              <a:rPr lang="en-IN" sz="2800" dirty="0">
                <a:solidFill>
                  <a:srgbClr val="FF0000"/>
                </a:solidFill>
              </a:rPr>
              <a:t>It begins as direct continuation of the </a:t>
            </a:r>
            <a:r>
              <a:rPr lang="en-IN" sz="2800" dirty="0">
                <a:solidFill>
                  <a:srgbClr val="FF0000"/>
                </a:solidFill>
                <a:hlinkClick r:id="rId3" tooltip="Caecum"/>
              </a:rPr>
              <a:t>caecum</a:t>
            </a:r>
            <a:r>
              <a:rPr lang="en-IN" sz="2800" dirty="0">
                <a:solidFill>
                  <a:srgbClr val="FF0000"/>
                </a:solidFill>
              </a:rPr>
              <a:t>, runs forwards for a short distance, and then turns upwards and backwards in relation to the right flank laterally and </a:t>
            </a:r>
            <a:r>
              <a:rPr lang="en-IN" sz="2800" dirty="0">
                <a:solidFill>
                  <a:srgbClr val="FF0000"/>
                </a:solidFill>
                <a:hlinkClick r:id="rId3" tooltip="Caecum"/>
              </a:rPr>
              <a:t>caecum</a:t>
            </a:r>
            <a:r>
              <a:rPr lang="en-IN" sz="2800" dirty="0">
                <a:solidFill>
                  <a:srgbClr val="FF0000"/>
                </a:solidFill>
              </a:rPr>
              <a:t> ventrally to the caudal part of the </a:t>
            </a:r>
            <a:r>
              <a:rPr lang="en-IN" sz="2800" dirty="0" err="1">
                <a:solidFill>
                  <a:srgbClr val="FF0000"/>
                </a:solidFill>
              </a:rPr>
              <a:t>sublumbar</a:t>
            </a:r>
            <a:r>
              <a:rPr lang="en-IN" sz="2800" dirty="0">
                <a:solidFill>
                  <a:srgbClr val="FF0000"/>
                </a:solidFill>
              </a:rPr>
              <a:t> </a:t>
            </a:r>
            <a:r>
              <a:rPr lang="en-IN" sz="2800" dirty="0" smtClean="0">
                <a:solidFill>
                  <a:srgbClr val="FF0000"/>
                </a:solidFill>
              </a:rPr>
              <a:t>region</a:t>
            </a:r>
            <a:endParaRPr lang="en-IN" sz="2800" dirty="0">
              <a:solidFill>
                <a:srgbClr val="FF0000"/>
              </a:solidFill>
            </a:endParaRPr>
          </a:p>
        </p:txBody>
      </p:sp>
      <p:sp>
        <p:nvSpPr>
          <p:cNvPr id="2" name="Title 1"/>
          <p:cNvSpPr>
            <a:spLocks noGrp="1"/>
          </p:cNvSpPr>
          <p:nvPr>
            <p:ph type="title"/>
          </p:nvPr>
        </p:nvSpPr>
        <p:spPr/>
        <p:txBody>
          <a:bodyPr/>
          <a:lstStyle/>
          <a:p>
            <a:r>
              <a:rPr lang="en-US" dirty="0" smtClean="0"/>
              <a:t>COLON OF OX</a:t>
            </a:r>
            <a:endParaRPr lang="en-IN" dirty="0"/>
          </a:p>
        </p:txBody>
      </p:sp>
    </p:spTree>
    <p:extLst>
      <p:ext uri="{BB962C8B-B14F-4D97-AF65-F5344CB8AC3E}">
        <p14:creationId xmlns:p14="http://schemas.microsoft.com/office/powerpoint/2010/main" val="1924980555"/>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79512" y="1268760"/>
            <a:ext cx="8712968" cy="5328592"/>
          </a:xfrm>
        </p:spPr>
        <p:txBody>
          <a:bodyPr>
            <a:noAutofit/>
          </a:bodyPr>
          <a:lstStyle/>
          <a:p>
            <a:pPr algn="just"/>
            <a:r>
              <a:rPr lang="en-IN" sz="2800" dirty="0">
                <a:solidFill>
                  <a:srgbClr val="FF0000"/>
                </a:solidFill>
              </a:rPr>
              <a:t>Here it again turns forwards and runs parallel to the second part of the </a:t>
            </a:r>
            <a:r>
              <a:rPr lang="en-IN" sz="2800" dirty="0" smtClean="0">
                <a:solidFill>
                  <a:srgbClr val="FF0000"/>
                </a:solidFill>
              </a:rPr>
              <a:t>duodenum, </a:t>
            </a:r>
            <a:r>
              <a:rPr lang="en-IN" sz="2800" dirty="0">
                <a:solidFill>
                  <a:srgbClr val="FF0000"/>
                </a:solidFill>
              </a:rPr>
              <a:t>turn backward and are continued by the coiled spiral </a:t>
            </a:r>
            <a:r>
              <a:rPr lang="en-IN" sz="2800" dirty="0" smtClean="0">
                <a:solidFill>
                  <a:srgbClr val="FF0000"/>
                </a:solidFill>
              </a:rPr>
              <a:t>part</a:t>
            </a:r>
          </a:p>
          <a:p>
            <a:pPr algn="just"/>
            <a:endParaRPr lang="en-IN" sz="2800" dirty="0">
              <a:solidFill>
                <a:srgbClr val="FF0000"/>
              </a:solidFill>
            </a:endParaRPr>
          </a:p>
          <a:p>
            <a:pPr algn="just"/>
            <a:r>
              <a:rPr lang="en-IN" sz="2800" dirty="0">
                <a:solidFill>
                  <a:srgbClr val="FF0000"/>
                </a:solidFill>
              </a:rPr>
              <a:t>The coils are alternatively centripetal and centrifugal </a:t>
            </a:r>
            <a:r>
              <a:rPr lang="en-IN" sz="2800" dirty="0" smtClean="0">
                <a:solidFill>
                  <a:srgbClr val="FF0000"/>
                </a:solidFill>
              </a:rPr>
              <a:t>.</a:t>
            </a:r>
          </a:p>
          <a:p>
            <a:pPr algn="just"/>
            <a:endParaRPr lang="en-IN" sz="2800" dirty="0">
              <a:solidFill>
                <a:srgbClr val="FF0000"/>
              </a:solidFill>
            </a:endParaRPr>
          </a:p>
          <a:p>
            <a:pPr algn="just"/>
            <a:r>
              <a:rPr lang="en-IN" sz="2800" dirty="0">
                <a:solidFill>
                  <a:srgbClr val="FF0000"/>
                </a:solidFill>
              </a:rPr>
              <a:t>It gradually diminishes in its diameter and the terminal part leaves the spiral mass, passes forward to the root of the cranial mesenteric artery and runs backwards dorsal to the third part of the duodenum forming a loop round the artery as it’s axis</a:t>
            </a:r>
          </a:p>
          <a:p>
            <a:endParaRPr lang="en-IN" sz="600" dirty="0"/>
          </a:p>
          <a:p>
            <a:endParaRPr lang="en-IN" sz="600" dirty="0"/>
          </a:p>
        </p:txBody>
      </p:sp>
      <p:sp>
        <p:nvSpPr>
          <p:cNvPr id="2" name="Title 1"/>
          <p:cNvSpPr>
            <a:spLocks noGrp="1"/>
          </p:cNvSpPr>
          <p:nvPr>
            <p:ph type="title"/>
          </p:nvPr>
        </p:nvSpPr>
        <p:spPr>
          <a:xfrm>
            <a:off x="457200" y="338328"/>
            <a:ext cx="8229600" cy="786416"/>
          </a:xfrm>
        </p:spPr>
        <p:txBody>
          <a:bodyPr/>
          <a:lstStyle/>
          <a:p>
            <a:r>
              <a:rPr lang="en-US" dirty="0" smtClean="0"/>
              <a:t>CONTI…..</a:t>
            </a:r>
            <a:endParaRPr lang="en-IN" dirty="0"/>
          </a:p>
        </p:txBody>
      </p:sp>
    </p:spTree>
    <p:extLst>
      <p:ext uri="{BB962C8B-B14F-4D97-AF65-F5344CB8AC3E}">
        <p14:creationId xmlns:p14="http://schemas.microsoft.com/office/powerpoint/2010/main" val="3143452006"/>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83568" y="1988840"/>
            <a:ext cx="7848871" cy="4641379"/>
          </a:xfrm>
        </p:spPr>
        <p:txBody>
          <a:bodyPr>
            <a:normAutofit fontScale="40000" lnSpcReduction="20000"/>
          </a:bodyPr>
          <a:lstStyle/>
          <a:p>
            <a:pPr algn="just"/>
            <a:r>
              <a:rPr lang="en-IN" sz="9600" dirty="0">
                <a:solidFill>
                  <a:srgbClr val="FF0000"/>
                </a:solidFill>
              </a:rPr>
              <a:t>It inclines to the right, related to the ventral face of the </a:t>
            </a:r>
            <a:r>
              <a:rPr lang="en-IN" sz="9600" dirty="0">
                <a:solidFill>
                  <a:srgbClr val="FF0000"/>
                </a:solidFill>
                <a:hlinkClick r:id="rId2" tooltip="Right kidney"/>
              </a:rPr>
              <a:t>right kidney</a:t>
            </a:r>
            <a:r>
              <a:rPr lang="en-IN" sz="9600" dirty="0">
                <a:solidFill>
                  <a:srgbClr val="FF0000"/>
                </a:solidFill>
              </a:rPr>
              <a:t> and form an S-shaped curve near the pelvic inlet and joins the </a:t>
            </a:r>
            <a:r>
              <a:rPr lang="en-IN" sz="9600" dirty="0" smtClean="0">
                <a:solidFill>
                  <a:srgbClr val="FF0000"/>
                </a:solidFill>
              </a:rPr>
              <a:t>rectum.</a:t>
            </a:r>
          </a:p>
          <a:p>
            <a:pPr algn="just">
              <a:buNone/>
            </a:pPr>
            <a:endParaRPr lang="en-IN" sz="9600" dirty="0">
              <a:solidFill>
                <a:srgbClr val="FF0000"/>
              </a:solidFill>
            </a:endParaRPr>
          </a:p>
          <a:p>
            <a:pPr algn="just"/>
            <a:r>
              <a:rPr lang="en-IN" sz="9600" dirty="0">
                <a:solidFill>
                  <a:srgbClr val="FF0000"/>
                </a:solidFill>
              </a:rPr>
              <a:t>This part is attached by a short </a:t>
            </a:r>
            <a:r>
              <a:rPr lang="en-IN" sz="9600" dirty="0" err="1">
                <a:solidFill>
                  <a:srgbClr val="FF0000"/>
                </a:solidFill>
              </a:rPr>
              <a:t>mesocolon</a:t>
            </a:r>
            <a:r>
              <a:rPr lang="en-IN" sz="9600" dirty="0">
                <a:solidFill>
                  <a:srgbClr val="FF0000"/>
                </a:solidFill>
              </a:rPr>
              <a:t> to the </a:t>
            </a:r>
            <a:r>
              <a:rPr lang="en-IN" sz="9600" dirty="0" err="1">
                <a:solidFill>
                  <a:srgbClr val="FF0000"/>
                </a:solidFill>
              </a:rPr>
              <a:t>sublumbar</a:t>
            </a:r>
            <a:r>
              <a:rPr lang="en-IN" sz="9600" dirty="0">
                <a:solidFill>
                  <a:srgbClr val="FF0000"/>
                </a:solidFill>
              </a:rPr>
              <a:t> region.</a:t>
            </a:r>
          </a:p>
          <a:p>
            <a:endParaRPr lang="en-IN" dirty="0">
              <a:solidFill>
                <a:srgbClr val="FF0000"/>
              </a:solidFill>
            </a:endParaRPr>
          </a:p>
        </p:txBody>
      </p:sp>
      <p:sp>
        <p:nvSpPr>
          <p:cNvPr id="2" name="Title 1"/>
          <p:cNvSpPr>
            <a:spLocks noGrp="1"/>
          </p:cNvSpPr>
          <p:nvPr>
            <p:ph type="title"/>
          </p:nvPr>
        </p:nvSpPr>
        <p:spPr/>
        <p:txBody>
          <a:bodyPr/>
          <a:lstStyle/>
          <a:p>
            <a:r>
              <a:rPr lang="en-US" dirty="0" smtClean="0"/>
              <a:t>CONTI…..</a:t>
            </a:r>
            <a:endParaRPr lang="en-IN" dirty="0"/>
          </a:p>
        </p:txBody>
      </p:sp>
    </p:spTree>
    <p:extLst>
      <p:ext uri="{BB962C8B-B14F-4D97-AF65-F5344CB8AC3E}">
        <p14:creationId xmlns:p14="http://schemas.microsoft.com/office/powerpoint/2010/main" val="3698669174"/>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79512" y="116632"/>
            <a:ext cx="8784976" cy="655272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89926346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C:\Users\Dr. Manoj\Desktop\IMG_20200617_212133.jpg"/>
          <p:cNvPicPr>
            <a:picLocks noChangeAspect="1" noChangeArrowheads="1"/>
          </p:cNvPicPr>
          <p:nvPr/>
        </p:nvPicPr>
        <p:blipFill rotWithShape="1">
          <a:blip r:embed="rId2" cstate="print">
            <a:extLst>
              <a:ext uri="{28A0092B-C50C-407E-A947-70E740481C1C}">
                <a14:useLocalDpi xmlns:a14="http://schemas.microsoft.com/office/drawing/2010/main" val="0"/>
              </a:ext>
            </a:extLst>
          </a:blip>
          <a:srcRect l="2233" b="13238"/>
          <a:stretch/>
        </p:blipFill>
        <p:spPr bwMode="auto">
          <a:xfrm>
            <a:off x="0" y="0"/>
            <a:ext cx="9144000" cy="685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95605319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23528" y="1268760"/>
            <a:ext cx="8568952" cy="5328592"/>
          </a:xfrm>
        </p:spPr>
        <p:txBody>
          <a:bodyPr>
            <a:noAutofit/>
          </a:bodyPr>
          <a:lstStyle/>
          <a:p>
            <a:pPr algn="just"/>
            <a:r>
              <a:rPr lang="en-IN" sz="3200" dirty="0">
                <a:solidFill>
                  <a:srgbClr val="FF0000"/>
                </a:solidFill>
              </a:rPr>
              <a:t>The</a:t>
            </a:r>
            <a:r>
              <a:rPr lang="en-IN" sz="3200" i="1" dirty="0">
                <a:solidFill>
                  <a:srgbClr val="FF0000"/>
                </a:solidFill>
              </a:rPr>
              <a:t> rectum</a:t>
            </a:r>
            <a:r>
              <a:rPr lang="en-IN" sz="3200" dirty="0">
                <a:solidFill>
                  <a:srgbClr val="FF0000"/>
                </a:solidFill>
              </a:rPr>
              <a:t> is the terminal part of the </a:t>
            </a:r>
            <a:r>
              <a:rPr lang="en-IN" sz="3200" dirty="0" smtClean="0">
                <a:solidFill>
                  <a:srgbClr val="FF0000"/>
                </a:solidFill>
              </a:rPr>
              <a:t>intestine.</a:t>
            </a:r>
            <a:endParaRPr lang="en-IN" sz="3200" dirty="0">
              <a:solidFill>
                <a:srgbClr val="FF0000"/>
              </a:solidFill>
            </a:endParaRPr>
          </a:p>
          <a:p>
            <a:pPr algn="just"/>
            <a:r>
              <a:rPr lang="en-IN" sz="3200" dirty="0">
                <a:solidFill>
                  <a:srgbClr val="FF0000"/>
                </a:solidFill>
              </a:rPr>
              <a:t>It extends from the pelvic inlet to the </a:t>
            </a:r>
            <a:r>
              <a:rPr lang="en-IN" sz="3200" dirty="0">
                <a:solidFill>
                  <a:srgbClr val="FF0000"/>
                </a:solidFill>
                <a:hlinkClick r:id="rId2" tooltip="Anus"/>
              </a:rPr>
              <a:t>anus</a:t>
            </a:r>
            <a:endParaRPr lang="en-IN" sz="3200" dirty="0">
              <a:solidFill>
                <a:srgbClr val="FF0000"/>
              </a:solidFill>
            </a:endParaRPr>
          </a:p>
          <a:p>
            <a:pPr algn="just"/>
            <a:r>
              <a:rPr lang="en-IN" sz="3200" dirty="0">
                <a:solidFill>
                  <a:srgbClr val="FF0000"/>
                </a:solidFill>
              </a:rPr>
              <a:t>It measures about one foot</a:t>
            </a:r>
          </a:p>
          <a:p>
            <a:pPr algn="just"/>
            <a:r>
              <a:rPr lang="en-IN" sz="3200" dirty="0">
                <a:solidFill>
                  <a:srgbClr val="FF0000"/>
                </a:solidFill>
              </a:rPr>
              <a:t>The rectum runs almost straight or slightly oblique course through the </a:t>
            </a:r>
            <a:r>
              <a:rPr lang="en-IN" sz="3200" dirty="0">
                <a:solidFill>
                  <a:srgbClr val="FF0000"/>
                </a:solidFill>
                <a:hlinkClick r:id="rId3" tooltip="Pelvic cavity"/>
              </a:rPr>
              <a:t>pelvic cavity</a:t>
            </a:r>
            <a:endParaRPr lang="en-IN" sz="3200" dirty="0">
              <a:solidFill>
                <a:srgbClr val="FF0000"/>
              </a:solidFill>
            </a:endParaRPr>
          </a:p>
          <a:p>
            <a:pPr algn="just"/>
            <a:r>
              <a:rPr lang="en-IN" sz="3200" dirty="0">
                <a:solidFill>
                  <a:srgbClr val="FF0000"/>
                </a:solidFill>
              </a:rPr>
              <a:t>It is related dorsally to the roof of the </a:t>
            </a:r>
            <a:r>
              <a:rPr lang="en-IN" sz="3200" dirty="0">
                <a:solidFill>
                  <a:srgbClr val="FF0000"/>
                </a:solidFill>
                <a:hlinkClick r:id="rId3" tooltip="Pelvic cavity"/>
              </a:rPr>
              <a:t>pelvic cavity</a:t>
            </a:r>
            <a:r>
              <a:rPr lang="en-IN" sz="3200" dirty="0">
                <a:solidFill>
                  <a:srgbClr val="FF0000"/>
                </a:solidFill>
              </a:rPr>
              <a:t>, ventrally to the bladder, </a:t>
            </a:r>
            <a:r>
              <a:rPr lang="en-IN" sz="3200" dirty="0" err="1">
                <a:solidFill>
                  <a:srgbClr val="FF0000"/>
                </a:solidFill>
              </a:rPr>
              <a:t>vesiculae</a:t>
            </a:r>
            <a:r>
              <a:rPr lang="en-IN" sz="3200" dirty="0">
                <a:solidFill>
                  <a:srgbClr val="FF0000"/>
                </a:solidFill>
              </a:rPr>
              <a:t> </a:t>
            </a:r>
            <a:r>
              <a:rPr lang="en-IN" sz="3200" dirty="0" err="1">
                <a:solidFill>
                  <a:srgbClr val="FF0000"/>
                </a:solidFill>
              </a:rPr>
              <a:t>seminalis</a:t>
            </a:r>
            <a:r>
              <a:rPr lang="en-IN" sz="3200" dirty="0">
                <a:solidFill>
                  <a:srgbClr val="FF0000"/>
                </a:solidFill>
              </a:rPr>
              <a:t>, vas </a:t>
            </a:r>
            <a:r>
              <a:rPr lang="en-IN" sz="3200" dirty="0" err="1">
                <a:solidFill>
                  <a:srgbClr val="FF0000"/>
                </a:solidFill>
              </a:rPr>
              <a:t>deferentia</a:t>
            </a:r>
            <a:r>
              <a:rPr lang="en-IN" sz="3200" dirty="0">
                <a:solidFill>
                  <a:srgbClr val="FF0000"/>
                </a:solidFill>
              </a:rPr>
              <a:t>, ureters, Cowper’s glands and </a:t>
            </a:r>
            <a:r>
              <a:rPr lang="en-IN" sz="3200" dirty="0">
                <a:solidFill>
                  <a:srgbClr val="FF0000"/>
                </a:solidFill>
                <a:hlinkClick r:id="rId4" tooltip="Urethra"/>
              </a:rPr>
              <a:t>urethra</a:t>
            </a:r>
            <a:r>
              <a:rPr lang="en-IN" sz="3200" dirty="0">
                <a:solidFill>
                  <a:srgbClr val="FF0000"/>
                </a:solidFill>
              </a:rPr>
              <a:t> in the male or uterus and </a:t>
            </a:r>
            <a:r>
              <a:rPr lang="en-IN" sz="3200" dirty="0">
                <a:solidFill>
                  <a:srgbClr val="FF0000"/>
                </a:solidFill>
                <a:hlinkClick r:id="rId5" tooltip="Vagina"/>
              </a:rPr>
              <a:t>vagina</a:t>
            </a:r>
            <a:r>
              <a:rPr lang="en-IN" sz="3200" dirty="0">
                <a:solidFill>
                  <a:srgbClr val="FF0000"/>
                </a:solidFill>
              </a:rPr>
              <a:t> in the female</a:t>
            </a:r>
            <a:r>
              <a:rPr lang="en-IN" sz="3200" dirty="0" smtClean="0">
                <a:solidFill>
                  <a:srgbClr val="FF0000"/>
                </a:solidFill>
              </a:rPr>
              <a:t>.</a:t>
            </a:r>
            <a:endParaRPr lang="en-IN" sz="3200" dirty="0">
              <a:solidFill>
                <a:srgbClr val="FF0000"/>
              </a:solidFill>
            </a:endParaRPr>
          </a:p>
        </p:txBody>
      </p:sp>
      <p:sp>
        <p:nvSpPr>
          <p:cNvPr id="2" name="Title 1"/>
          <p:cNvSpPr>
            <a:spLocks noGrp="1"/>
          </p:cNvSpPr>
          <p:nvPr>
            <p:ph type="title"/>
          </p:nvPr>
        </p:nvSpPr>
        <p:spPr>
          <a:xfrm>
            <a:off x="457200" y="338328"/>
            <a:ext cx="8229600" cy="858424"/>
          </a:xfrm>
        </p:spPr>
        <p:txBody>
          <a:bodyPr/>
          <a:lstStyle/>
          <a:p>
            <a:r>
              <a:rPr lang="en-US" dirty="0" smtClean="0"/>
              <a:t>RECTUM OF OX</a:t>
            </a:r>
            <a:endParaRPr lang="en-IN" dirty="0"/>
          </a:p>
        </p:txBody>
      </p:sp>
    </p:spTree>
    <p:extLst>
      <p:ext uri="{BB962C8B-B14F-4D97-AF65-F5344CB8AC3E}">
        <p14:creationId xmlns:p14="http://schemas.microsoft.com/office/powerpoint/2010/main" val="213430940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67545" y="1412776"/>
            <a:ext cx="8136904" cy="4896544"/>
          </a:xfrm>
        </p:spPr>
        <p:txBody>
          <a:bodyPr>
            <a:noAutofit/>
          </a:bodyPr>
          <a:lstStyle/>
          <a:p>
            <a:pPr algn="just"/>
            <a:r>
              <a:rPr lang="en-IN" sz="3600" dirty="0">
                <a:solidFill>
                  <a:srgbClr val="FF0000"/>
                </a:solidFill>
              </a:rPr>
              <a:t>The cranial part of rectum, till about the level of the first coccygeal vertebra is covered by </a:t>
            </a:r>
            <a:r>
              <a:rPr lang="en-IN" sz="3600" dirty="0">
                <a:solidFill>
                  <a:srgbClr val="FF0000"/>
                </a:solidFill>
                <a:hlinkClick r:id="rId2" tooltip="Peritoneum"/>
              </a:rPr>
              <a:t>peritoneum</a:t>
            </a:r>
            <a:r>
              <a:rPr lang="en-IN" sz="3600" dirty="0">
                <a:solidFill>
                  <a:srgbClr val="FF0000"/>
                </a:solidFill>
              </a:rPr>
              <a:t> and is attached by the </a:t>
            </a:r>
            <a:r>
              <a:rPr lang="en-IN" sz="3600" dirty="0" err="1">
                <a:solidFill>
                  <a:srgbClr val="FF0000"/>
                </a:solidFill>
              </a:rPr>
              <a:t>mesorectum</a:t>
            </a:r>
            <a:r>
              <a:rPr lang="en-IN" sz="3600" dirty="0">
                <a:solidFill>
                  <a:srgbClr val="FF0000"/>
                </a:solidFill>
              </a:rPr>
              <a:t> to the roof of the pelvis</a:t>
            </a:r>
          </a:p>
          <a:p>
            <a:pPr algn="just"/>
            <a:r>
              <a:rPr lang="en-IN" sz="3600" dirty="0">
                <a:solidFill>
                  <a:srgbClr val="FF0000"/>
                </a:solidFill>
              </a:rPr>
              <a:t>The caudal part is not covered by </a:t>
            </a:r>
            <a:r>
              <a:rPr lang="en-IN" sz="3600" dirty="0">
                <a:solidFill>
                  <a:srgbClr val="FF0000"/>
                </a:solidFill>
                <a:hlinkClick r:id="rId2" tooltip="Peritoneum"/>
              </a:rPr>
              <a:t>peritoneum</a:t>
            </a:r>
            <a:r>
              <a:rPr lang="en-IN" sz="3600" dirty="0">
                <a:solidFill>
                  <a:srgbClr val="FF0000"/>
                </a:solidFill>
              </a:rPr>
              <a:t> and presents a </a:t>
            </a:r>
            <a:r>
              <a:rPr lang="en-IN" sz="3600" dirty="0" smtClean="0">
                <a:solidFill>
                  <a:srgbClr val="FF0000"/>
                </a:solidFill>
              </a:rPr>
              <a:t>dilatation known as</a:t>
            </a:r>
            <a:r>
              <a:rPr lang="en-IN" sz="3600" dirty="0">
                <a:solidFill>
                  <a:srgbClr val="FF0000"/>
                </a:solidFill>
              </a:rPr>
              <a:t> </a:t>
            </a:r>
            <a:r>
              <a:rPr lang="en-IN" sz="3600" i="1" dirty="0">
                <a:solidFill>
                  <a:srgbClr val="FF0000"/>
                </a:solidFill>
              </a:rPr>
              <a:t>ampulla </a:t>
            </a:r>
            <a:r>
              <a:rPr lang="en-IN" sz="3600" i="1" dirty="0" smtClean="0">
                <a:solidFill>
                  <a:srgbClr val="FF0000"/>
                </a:solidFill>
              </a:rPr>
              <a:t>recti.</a:t>
            </a:r>
            <a:endParaRPr lang="en-IN" sz="3600" dirty="0">
              <a:solidFill>
                <a:srgbClr val="FF0000"/>
              </a:solidFill>
            </a:endParaRPr>
          </a:p>
          <a:p>
            <a:endParaRPr lang="en-IN" sz="1050" dirty="0"/>
          </a:p>
          <a:p>
            <a:endParaRPr lang="en-IN" sz="1050" dirty="0"/>
          </a:p>
        </p:txBody>
      </p:sp>
      <p:sp>
        <p:nvSpPr>
          <p:cNvPr id="2" name="Title 1"/>
          <p:cNvSpPr>
            <a:spLocks noGrp="1"/>
          </p:cNvSpPr>
          <p:nvPr>
            <p:ph type="title"/>
          </p:nvPr>
        </p:nvSpPr>
        <p:spPr/>
        <p:txBody>
          <a:bodyPr/>
          <a:lstStyle/>
          <a:p>
            <a:r>
              <a:rPr lang="en-US" dirty="0" smtClean="0"/>
              <a:t>CONTI…..</a:t>
            </a:r>
            <a:endParaRPr lang="en-IN" dirty="0"/>
          </a:p>
        </p:txBody>
      </p:sp>
    </p:spTree>
    <p:extLst>
      <p:ext uri="{BB962C8B-B14F-4D97-AF65-F5344CB8AC3E}">
        <p14:creationId xmlns:p14="http://schemas.microsoft.com/office/powerpoint/2010/main" val="340588381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23528" y="1196752"/>
            <a:ext cx="8424936" cy="5328592"/>
          </a:xfrm>
        </p:spPr>
        <p:txBody>
          <a:bodyPr>
            <a:normAutofit fontScale="25000" lnSpcReduction="20000"/>
          </a:bodyPr>
          <a:lstStyle/>
          <a:p>
            <a:endParaRPr lang="en-IN" sz="12800" dirty="0" smtClean="0">
              <a:solidFill>
                <a:srgbClr val="FF0000"/>
              </a:solidFill>
            </a:endParaRPr>
          </a:p>
          <a:p>
            <a:pPr algn="just"/>
            <a:r>
              <a:rPr lang="en-IN" sz="12800" dirty="0" smtClean="0">
                <a:solidFill>
                  <a:srgbClr val="FF0000"/>
                </a:solidFill>
              </a:rPr>
              <a:t>The </a:t>
            </a:r>
            <a:r>
              <a:rPr lang="en-IN" sz="12800" dirty="0">
                <a:solidFill>
                  <a:srgbClr val="FF0000"/>
                </a:solidFill>
              </a:rPr>
              <a:t>anus is the terminal part of the alimentary canal placed below the root of the tail forming a rounded projection with a central depression when contracted</a:t>
            </a:r>
          </a:p>
          <a:p>
            <a:pPr algn="just"/>
            <a:r>
              <a:rPr lang="en-IN" sz="12800" dirty="0">
                <a:solidFill>
                  <a:srgbClr val="FF0000"/>
                </a:solidFill>
              </a:rPr>
              <a:t>It is covered externally by thin </a:t>
            </a:r>
            <a:r>
              <a:rPr lang="en-IN" sz="12800" dirty="0">
                <a:solidFill>
                  <a:srgbClr val="FF0000"/>
                </a:solidFill>
                <a:hlinkClick r:id="rId2" tooltip="Skin"/>
              </a:rPr>
              <a:t>skin</a:t>
            </a:r>
            <a:r>
              <a:rPr lang="en-IN" sz="12800" dirty="0">
                <a:solidFill>
                  <a:srgbClr val="FF0000"/>
                </a:solidFill>
              </a:rPr>
              <a:t> devoid of hair but provided with numerous sweat and sebaceous glands</a:t>
            </a:r>
          </a:p>
          <a:p>
            <a:pPr algn="just"/>
            <a:r>
              <a:rPr lang="en-IN" sz="12800" dirty="0">
                <a:solidFill>
                  <a:srgbClr val="FF0000"/>
                </a:solidFill>
              </a:rPr>
              <a:t>It’s </a:t>
            </a:r>
            <a:r>
              <a:rPr lang="en-IN" sz="12800" dirty="0" smtClean="0">
                <a:solidFill>
                  <a:srgbClr val="FF0000"/>
                </a:solidFill>
              </a:rPr>
              <a:t>lumen</a:t>
            </a:r>
            <a:r>
              <a:rPr lang="en-IN" sz="12800" dirty="0">
                <a:solidFill>
                  <a:srgbClr val="FF0000"/>
                </a:solidFill>
              </a:rPr>
              <a:t> </a:t>
            </a:r>
            <a:r>
              <a:rPr lang="en-IN" sz="12800" dirty="0" smtClean="0">
                <a:solidFill>
                  <a:srgbClr val="FF0000"/>
                </a:solidFill>
              </a:rPr>
              <a:t>or </a:t>
            </a:r>
            <a:r>
              <a:rPr lang="en-IN" sz="12800" dirty="0">
                <a:solidFill>
                  <a:srgbClr val="FF0000"/>
                </a:solidFill>
              </a:rPr>
              <a:t>anal canal is about 5 cm long and is always closed by the contraction of the sphincter muscles and folds of the mucous membrane except during defecation</a:t>
            </a:r>
          </a:p>
          <a:p>
            <a:endParaRPr lang="en-IN" dirty="0"/>
          </a:p>
        </p:txBody>
      </p:sp>
      <p:sp>
        <p:nvSpPr>
          <p:cNvPr id="2" name="Title 1"/>
          <p:cNvSpPr>
            <a:spLocks noGrp="1"/>
          </p:cNvSpPr>
          <p:nvPr>
            <p:ph type="title"/>
          </p:nvPr>
        </p:nvSpPr>
        <p:spPr>
          <a:xfrm>
            <a:off x="457200" y="338328"/>
            <a:ext cx="8229600" cy="642400"/>
          </a:xfrm>
        </p:spPr>
        <p:txBody>
          <a:bodyPr>
            <a:normAutofit fontScale="90000"/>
          </a:bodyPr>
          <a:lstStyle/>
          <a:p>
            <a:r>
              <a:rPr lang="en-US" dirty="0" smtClean="0"/>
              <a:t>ANUS</a:t>
            </a:r>
            <a:endParaRPr lang="en-IN" dirty="0"/>
          </a:p>
        </p:txBody>
      </p:sp>
    </p:spTree>
    <p:extLst>
      <p:ext uri="{BB962C8B-B14F-4D97-AF65-F5344CB8AC3E}">
        <p14:creationId xmlns:p14="http://schemas.microsoft.com/office/powerpoint/2010/main" val="326226211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611560" y="1124744"/>
            <a:ext cx="7992888" cy="5256584"/>
          </a:xfrm>
        </p:spPr>
        <p:txBody>
          <a:bodyPr>
            <a:normAutofit fontScale="25000" lnSpcReduction="20000"/>
          </a:bodyPr>
          <a:lstStyle/>
          <a:p>
            <a:endParaRPr lang="en-IN" sz="11200" dirty="0">
              <a:solidFill>
                <a:srgbClr val="FF0000"/>
              </a:solidFill>
            </a:endParaRPr>
          </a:p>
          <a:p>
            <a:pPr algn="just"/>
            <a:r>
              <a:rPr lang="en-IN" sz="12800" i="1" dirty="0">
                <a:solidFill>
                  <a:srgbClr val="FF0000"/>
                </a:solidFill>
              </a:rPr>
              <a:t>The muscles of the anus </a:t>
            </a:r>
            <a:r>
              <a:rPr lang="en-IN" sz="12800" i="1" dirty="0" smtClean="0">
                <a:solidFill>
                  <a:srgbClr val="FF0000"/>
                </a:solidFill>
              </a:rPr>
              <a:t>are:-</a:t>
            </a:r>
            <a:endParaRPr lang="en-IN" sz="12800" dirty="0">
              <a:solidFill>
                <a:srgbClr val="FF0000"/>
              </a:solidFill>
            </a:endParaRPr>
          </a:p>
          <a:p>
            <a:pPr lvl="1" algn="just"/>
            <a:r>
              <a:rPr lang="en-IN" sz="12800" dirty="0">
                <a:solidFill>
                  <a:srgbClr val="FF0000"/>
                </a:solidFill>
              </a:rPr>
              <a:t>The sphincter </a:t>
            </a:r>
            <a:r>
              <a:rPr lang="en-IN" sz="12800" dirty="0" err="1">
                <a:solidFill>
                  <a:srgbClr val="FF0000"/>
                </a:solidFill>
              </a:rPr>
              <a:t>ani</a:t>
            </a:r>
            <a:r>
              <a:rPr lang="en-IN" sz="12800" dirty="0">
                <a:solidFill>
                  <a:srgbClr val="FF0000"/>
                </a:solidFill>
              </a:rPr>
              <a:t> </a:t>
            </a:r>
            <a:r>
              <a:rPr lang="en-IN" sz="12800" dirty="0" err="1">
                <a:solidFill>
                  <a:srgbClr val="FF0000"/>
                </a:solidFill>
              </a:rPr>
              <a:t>internus</a:t>
            </a:r>
            <a:r>
              <a:rPr lang="en-IN" sz="12800" dirty="0">
                <a:solidFill>
                  <a:srgbClr val="FF0000"/>
                </a:solidFill>
              </a:rPr>
              <a:t> is the terminal thickening of the circular coat of the bowel and the sphincter </a:t>
            </a:r>
            <a:r>
              <a:rPr lang="en-IN" sz="12800" dirty="0" err="1">
                <a:solidFill>
                  <a:srgbClr val="FF0000"/>
                </a:solidFill>
              </a:rPr>
              <a:t>ani</a:t>
            </a:r>
            <a:r>
              <a:rPr lang="en-IN" sz="12800" dirty="0">
                <a:solidFill>
                  <a:srgbClr val="FF0000"/>
                </a:solidFill>
              </a:rPr>
              <a:t> </a:t>
            </a:r>
            <a:r>
              <a:rPr lang="en-IN" sz="12800" dirty="0" err="1">
                <a:solidFill>
                  <a:srgbClr val="FF0000"/>
                </a:solidFill>
              </a:rPr>
              <a:t>externus</a:t>
            </a:r>
            <a:r>
              <a:rPr lang="en-IN" sz="12800" dirty="0">
                <a:solidFill>
                  <a:srgbClr val="FF0000"/>
                </a:solidFill>
              </a:rPr>
              <a:t> is a broad ring of striped muscle outside the preceding</a:t>
            </a:r>
          </a:p>
          <a:p>
            <a:pPr lvl="1" algn="just"/>
            <a:r>
              <a:rPr lang="en-IN" sz="12800" dirty="0">
                <a:solidFill>
                  <a:srgbClr val="FF0000"/>
                </a:solidFill>
              </a:rPr>
              <a:t>The action of both is to close the anus</a:t>
            </a:r>
          </a:p>
          <a:p>
            <a:pPr lvl="1" algn="just"/>
            <a:r>
              <a:rPr lang="en-IN" sz="12800" dirty="0">
                <a:solidFill>
                  <a:srgbClr val="FF0000"/>
                </a:solidFill>
              </a:rPr>
              <a:t>The retractor </a:t>
            </a:r>
            <a:r>
              <a:rPr lang="en-IN" sz="12800" dirty="0" err="1">
                <a:solidFill>
                  <a:srgbClr val="FF0000"/>
                </a:solidFill>
              </a:rPr>
              <a:t>ani</a:t>
            </a:r>
            <a:r>
              <a:rPr lang="en-IN" sz="12800" dirty="0">
                <a:solidFill>
                  <a:srgbClr val="FF0000"/>
                </a:solidFill>
              </a:rPr>
              <a:t> is flat striped muscle, which lies between the </a:t>
            </a:r>
            <a:r>
              <a:rPr lang="en-IN" sz="12800" dirty="0">
                <a:solidFill>
                  <a:srgbClr val="FF0000"/>
                </a:solidFill>
                <a:hlinkClick r:id="rId2" tooltip="Rectum"/>
              </a:rPr>
              <a:t>rectum</a:t>
            </a:r>
            <a:r>
              <a:rPr lang="en-IN" sz="12800" dirty="0">
                <a:solidFill>
                  <a:srgbClr val="FF0000"/>
                </a:solidFill>
              </a:rPr>
              <a:t> and the </a:t>
            </a:r>
            <a:r>
              <a:rPr lang="en-IN" sz="12800" dirty="0" err="1">
                <a:solidFill>
                  <a:srgbClr val="FF0000"/>
                </a:solidFill>
              </a:rPr>
              <a:t>sacro</a:t>
            </a:r>
            <a:r>
              <a:rPr lang="en-IN" sz="12800" dirty="0">
                <a:solidFill>
                  <a:srgbClr val="FF0000"/>
                </a:solidFill>
              </a:rPr>
              <a:t> sciatic ligament ending below the </a:t>
            </a:r>
            <a:r>
              <a:rPr lang="en-IN" sz="12800" dirty="0" smtClean="0">
                <a:solidFill>
                  <a:srgbClr val="FF0000"/>
                </a:solidFill>
              </a:rPr>
              <a:t>preceding</a:t>
            </a:r>
            <a:endParaRPr lang="en-IN" sz="12800" dirty="0">
              <a:solidFill>
                <a:srgbClr val="FF0000"/>
              </a:solidFill>
            </a:endParaRPr>
          </a:p>
        </p:txBody>
      </p:sp>
      <p:sp>
        <p:nvSpPr>
          <p:cNvPr id="3" name="Title 2"/>
          <p:cNvSpPr>
            <a:spLocks noGrp="1"/>
          </p:cNvSpPr>
          <p:nvPr>
            <p:ph type="title"/>
          </p:nvPr>
        </p:nvSpPr>
        <p:spPr>
          <a:xfrm>
            <a:off x="457200" y="338328"/>
            <a:ext cx="8229600" cy="714408"/>
          </a:xfrm>
        </p:spPr>
        <p:txBody>
          <a:bodyPr>
            <a:normAutofit fontScale="90000"/>
          </a:bodyPr>
          <a:lstStyle/>
          <a:p>
            <a:r>
              <a:rPr lang="en-US" dirty="0" smtClean="0"/>
              <a:t>CONTI….</a:t>
            </a:r>
            <a:endParaRPr lang="en-IN" dirty="0"/>
          </a:p>
        </p:txBody>
      </p:sp>
    </p:spTree>
    <p:extLst>
      <p:ext uri="{BB962C8B-B14F-4D97-AF65-F5344CB8AC3E}">
        <p14:creationId xmlns:p14="http://schemas.microsoft.com/office/powerpoint/2010/main" val="47419879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395536" y="764704"/>
            <a:ext cx="8568952" cy="5976664"/>
          </a:xfrm>
        </p:spPr>
        <p:txBody>
          <a:bodyPr>
            <a:noAutofit/>
          </a:bodyPr>
          <a:lstStyle/>
          <a:p>
            <a:pPr lvl="1" algn="just"/>
            <a:r>
              <a:rPr lang="en-IN" sz="3600" dirty="0">
                <a:solidFill>
                  <a:srgbClr val="FF0000"/>
                </a:solidFill>
              </a:rPr>
              <a:t>It reduces the partial prolapse, which the anus undergoes during defecation</a:t>
            </a:r>
          </a:p>
          <a:p>
            <a:pPr lvl="1" algn="just"/>
            <a:r>
              <a:rPr lang="en-IN" sz="3600" dirty="0">
                <a:solidFill>
                  <a:srgbClr val="FF0000"/>
                </a:solidFill>
              </a:rPr>
              <a:t>The suspensory ligament of the anus is a band of plain muscle arising from the first coccygeal vertebra, passing down under the retractor, unites with its fellow below the anus</a:t>
            </a:r>
          </a:p>
          <a:p>
            <a:pPr lvl="1" algn="just"/>
            <a:r>
              <a:rPr lang="en-IN" sz="3600" dirty="0">
                <a:solidFill>
                  <a:srgbClr val="FF0000"/>
                </a:solidFill>
              </a:rPr>
              <a:t>In the male it is continued as retractor </a:t>
            </a:r>
            <a:r>
              <a:rPr lang="en-IN" sz="3600" dirty="0">
                <a:solidFill>
                  <a:srgbClr val="FF0000"/>
                </a:solidFill>
                <a:hlinkClick r:id="rId2" tooltip="Penis"/>
              </a:rPr>
              <a:t>penis</a:t>
            </a:r>
            <a:r>
              <a:rPr lang="en-IN" sz="3600" dirty="0">
                <a:solidFill>
                  <a:srgbClr val="FF0000"/>
                </a:solidFill>
              </a:rPr>
              <a:t> muscle. In the female it blends with the constrictor vulvae</a:t>
            </a:r>
          </a:p>
          <a:p>
            <a:pPr lvl="1"/>
            <a:endParaRPr lang="en-IN" sz="3600" dirty="0">
              <a:solidFill>
                <a:srgbClr val="FF0000"/>
              </a:solidFill>
            </a:endParaRPr>
          </a:p>
          <a:p>
            <a:endParaRPr lang="en-IN" sz="800" dirty="0">
              <a:solidFill>
                <a:srgbClr val="FF0000"/>
              </a:solidFill>
            </a:endParaRPr>
          </a:p>
          <a:p>
            <a:endParaRPr lang="en-IN" sz="800" dirty="0">
              <a:solidFill>
                <a:srgbClr val="FF0000"/>
              </a:solidFill>
            </a:endParaRPr>
          </a:p>
        </p:txBody>
      </p:sp>
      <p:sp>
        <p:nvSpPr>
          <p:cNvPr id="3" name="Title 2"/>
          <p:cNvSpPr>
            <a:spLocks noGrp="1"/>
          </p:cNvSpPr>
          <p:nvPr>
            <p:ph type="title"/>
          </p:nvPr>
        </p:nvSpPr>
        <p:spPr>
          <a:xfrm>
            <a:off x="457200" y="338328"/>
            <a:ext cx="8229600" cy="570392"/>
          </a:xfrm>
        </p:spPr>
        <p:txBody>
          <a:bodyPr>
            <a:normAutofit fontScale="90000"/>
          </a:bodyPr>
          <a:lstStyle/>
          <a:p>
            <a:r>
              <a:rPr lang="en-US" dirty="0" smtClean="0"/>
              <a:t>CONTI….</a:t>
            </a:r>
            <a:endParaRPr lang="en-IN" dirty="0"/>
          </a:p>
        </p:txBody>
      </p:sp>
    </p:spTree>
    <p:extLst>
      <p:ext uri="{BB962C8B-B14F-4D97-AF65-F5344CB8AC3E}">
        <p14:creationId xmlns:p14="http://schemas.microsoft.com/office/powerpoint/2010/main" val="312349123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Bevel 4"/>
          <p:cNvSpPr/>
          <p:nvPr/>
        </p:nvSpPr>
        <p:spPr>
          <a:xfrm>
            <a:off x="1475656" y="1700808"/>
            <a:ext cx="6408712" cy="4032448"/>
          </a:xfrm>
          <a:prstGeom prst="bevel">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7200" dirty="0" smtClean="0">
                <a:solidFill>
                  <a:srgbClr val="0070C0"/>
                </a:solidFill>
              </a:rPr>
              <a:t>THANKS</a:t>
            </a:r>
            <a:endParaRPr lang="en-IN" sz="7200" dirty="0">
              <a:solidFill>
                <a:srgbClr val="0070C0"/>
              </a:solidFill>
            </a:endParaRPr>
          </a:p>
        </p:txBody>
      </p:sp>
    </p:spTree>
    <p:extLst>
      <p:ext uri="{BB962C8B-B14F-4D97-AF65-F5344CB8AC3E}">
        <p14:creationId xmlns:p14="http://schemas.microsoft.com/office/powerpoint/2010/main" val="879987320"/>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Waveform">
  <a:themeElements>
    <a:clrScheme name="Waveform">
      <a:dk1>
        <a:sysClr val="windowText" lastClr="000000"/>
      </a:dk1>
      <a:lt1>
        <a:sysClr val="window" lastClr="FFFFFF"/>
      </a:lt1>
      <a:dk2>
        <a:srgbClr val="073E87"/>
      </a:dk2>
      <a:lt2>
        <a:srgbClr val="C6E7FC"/>
      </a:lt2>
      <a:accent1>
        <a:srgbClr val="31B6FD"/>
      </a:accent1>
      <a:accent2>
        <a:srgbClr val="4584D3"/>
      </a:accent2>
      <a:accent3>
        <a:srgbClr val="5BD078"/>
      </a:accent3>
      <a:accent4>
        <a:srgbClr val="A5D028"/>
      </a:accent4>
      <a:accent5>
        <a:srgbClr val="F5C040"/>
      </a:accent5>
      <a:accent6>
        <a:srgbClr val="05E0DB"/>
      </a:accent6>
      <a:hlink>
        <a:srgbClr val="0080FF"/>
      </a:hlink>
      <a:folHlink>
        <a:srgbClr val="5EAEFF"/>
      </a:folHlink>
    </a:clrScheme>
    <a:fontScheme name="Waveform">
      <a:majorFont>
        <a:latin typeface="Candara"/>
        <a:ea typeface=""/>
        <a:cs typeface=""/>
        <a:font script="Jpan" typeface="HGP明朝E"/>
        <a:font script="Hang" typeface="HY그래픽M"/>
        <a:font script="Hans" typeface="华文新魏"/>
        <a:font script="Hant" typeface="標楷體"/>
        <a:font script="Arab" typeface="Arial"/>
        <a:font script="Hebr" typeface="Arial"/>
        <a:font script="Thai" typeface="Kodchiang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andara"/>
        <a:ea typeface=""/>
        <a:cs typeface=""/>
        <a:font script="Jpan" typeface="HGP明朝E"/>
        <a:font script="Hang" typeface="HY그래픽M"/>
        <a:font script="Hans" typeface="华文楷体"/>
        <a:font script="Hant" typeface="標楷體"/>
        <a:font script="Arab" typeface="Arial"/>
        <a:font script="Hebr" typeface="Arial"/>
        <a:font script="Thai" typeface="Kodchiang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Waveform">
      <a:fillStyleLst>
        <a:solidFill>
          <a:schemeClr val="phClr"/>
        </a:solidFill>
        <a:gradFill rotWithShape="1">
          <a:gsLst>
            <a:gs pos="0">
              <a:schemeClr val="phClr">
                <a:tint val="0"/>
              </a:schemeClr>
            </a:gs>
            <a:gs pos="44000">
              <a:schemeClr val="phClr">
                <a:tint val="60000"/>
                <a:satMod val="120000"/>
              </a:schemeClr>
            </a:gs>
            <a:gs pos="100000">
              <a:schemeClr val="phClr">
                <a:tint val="90000"/>
                <a:alpha val="100000"/>
                <a:lumMod val="90000"/>
              </a:schemeClr>
            </a:gs>
          </a:gsLst>
          <a:lin ang="5400000" scaled="0"/>
        </a:gradFill>
        <a:gradFill rotWithShape="1">
          <a:gsLst>
            <a:gs pos="0">
              <a:schemeClr val="phClr">
                <a:tint val="96000"/>
                <a:satMod val="120000"/>
                <a:lumMod val="120000"/>
              </a:schemeClr>
            </a:gs>
            <a:gs pos="100000">
              <a:schemeClr val="phClr">
                <a:shade val="89000"/>
                <a:lumMod val="90000"/>
              </a:schemeClr>
            </a:gs>
          </a:gsLst>
          <a:lin ang="5400000" scaled="0"/>
        </a:gradFill>
      </a:fillStyleLst>
      <a:lnStyleLst>
        <a:ln w="9525" cap="flat" cmpd="sng" algn="ctr">
          <a:solidFill>
            <a:schemeClr val="phClr"/>
          </a:solidFill>
          <a:prstDash val="solid"/>
        </a:ln>
        <a:ln w="15875" cap="flat" cmpd="sng" algn="ctr">
          <a:solidFill>
            <a:schemeClr val="phClr">
              <a:shade val="75000"/>
              <a:lumMod val="80000"/>
            </a:schemeClr>
          </a:solidFill>
          <a:prstDash val="solid"/>
        </a:ln>
        <a:ln w="25400" cap="flat" cmpd="sng" algn="ctr">
          <a:solidFill>
            <a:schemeClr val="phClr"/>
          </a:solidFill>
          <a:prstDash val="solid"/>
        </a:ln>
      </a:lnStyleLst>
      <a:effectStyleLst>
        <a:effectStyle>
          <a:effectLst/>
        </a:effectStyle>
        <a:effectStyle>
          <a:effectLst>
            <a:outerShdw blurRad="50800" dist="25400" dir="5400000" rotWithShape="0">
              <a:srgbClr val="000000">
                <a:alpha val="38000"/>
              </a:srgbClr>
            </a:outerShdw>
          </a:effectLst>
          <a:scene3d>
            <a:camera prst="orthographicFront">
              <a:rot lat="0" lon="0" rev="0"/>
            </a:camera>
            <a:lightRig rig="flat" dir="tl">
              <a:rot lat="0" lon="0" rev="6360000"/>
            </a:lightRig>
          </a:scene3d>
          <a:sp3d prstMaterial="flat">
            <a:bevelT w="12700" h="12700"/>
          </a:sp3d>
        </a:effectStyle>
        <a:effectStyle>
          <a:effectLst>
            <a:outerShdw blurRad="50800" dist="25400" dir="5400000" rotWithShape="0">
              <a:srgbClr val="000000">
                <a:alpha val="38000"/>
              </a:srgbClr>
            </a:outerShdw>
          </a:effectLst>
          <a:scene3d>
            <a:camera prst="orthographicFront">
              <a:rot lat="0" lon="0" rev="0"/>
            </a:camera>
            <a:lightRig rig="flat" dir="tl">
              <a:rot lat="0" lon="0" rev="6360000"/>
            </a:lightRig>
          </a:scene3d>
          <a:sp3d contourW="19050" prstMaterial="flat">
            <a:bevelT w="63500" h="63500"/>
            <a:contourClr>
              <a:schemeClr val="phClr">
                <a:shade val="25000"/>
                <a:satMod val="180000"/>
              </a:schemeClr>
            </a:contourClr>
          </a:sp3d>
        </a:effectStyle>
      </a:effectStyleLst>
      <a:bgFillStyleLst>
        <a:solidFill>
          <a:schemeClr val="phClr"/>
        </a:solidFill>
        <a:gradFill rotWithShape="1">
          <a:gsLst>
            <a:gs pos="40000">
              <a:schemeClr val="phClr">
                <a:tint val="94000"/>
                <a:shade val="94000"/>
                <a:alpha val="100000"/>
                <a:satMod val="114000"/>
                <a:lumMod val="114000"/>
              </a:schemeClr>
            </a:gs>
            <a:gs pos="74000">
              <a:schemeClr val="phClr">
                <a:tint val="94000"/>
                <a:shade val="94000"/>
                <a:satMod val="128000"/>
                <a:lumMod val="100000"/>
              </a:schemeClr>
            </a:gs>
            <a:gs pos="100000">
              <a:schemeClr val="phClr">
                <a:tint val="98000"/>
                <a:shade val="100000"/>
                <a:hueMod val="98000"/>
                <a:satMod val="100000"/>
                <a:lumMod val="74000"/>
              </a:schemeClr>
            </a:gs>
          </a:gsLst>
          <a:path path="circle">
            <a:fillToRect l="20000" t="-40000" r="20000" b="140000"/>
          </a:path>
        </a:gradFill>
        <a:blipFill rotWithShape="1">
          <a:blip xmlns:r="http://schemas.openxmlformats.org/officeDocument/2006/relationships" r:embed="rId1">
            <a:duotone>
              <a:schemeClr val="phClr">
                <a:tint val="96000"/>
                <a:satMod val="130000"/>
                <a:lumMod val="50000"/>
              </a:schemeClr>
              <a:schemeClr val="phClr">
                <a:tint val="96000"/>
                <a:satMod val="114000"/>
                <a:lumMod val="114000"/>
              </a:schemeClr>
            </a:duotone>
          </a:blip>
          <a:stretch/>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Waveform</Template>
  <TotalTime>156</TotalTime>
  <Words>287</Words>
  <Application>Microsoft Office PowerPoint</Application>
  <PresentationFormat>On-screen Show (4:3)</PresentationFormat>
  <Paragraphs>54</Paragraphs>
  <Slides>15</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15</vt:i4>
      </vt:variant>
    </vt:vector>
  </HeadingPairs>
  <TitlesOfParts>
    <vt:vector size="21" baseType="lpstr">
      <vt:lpstr>Arial</vt:lpstr>
      <vt:lpstr>Candara</vt:lpstr>
      <vt:lpstr>georgia,times new roman,times,serif</vt:lpstr>
      <vt:lpstr>Symbol</vt:lpstr>
      <vt:lpstr>Times New Roman</vt:lpstr>
      <vt:lpstr>Waveform</vt:lpstr>
      <vt:lpstr>GROSS ANATOMY OF LARGE INTESTINE OF OX           UNIT-5</vt:lpstr>
      <vt:lpstr>LARGE INTESTINE OF OX</vt:lpstr>
      <vt:lpstr>PowerPoint Presentation</vt:lpstr>
      <vt:lpstr>CONTI…..</vt:lpstr>
      <vt:lpstr>COLON OF OX</vt:lpstr>
      <vt:lpstr>CONTI…..</vt:lpstr>
      <vt:lpstr>CONTI…..</vt:lpstr>
      <vt:lpstr>PowerPoint Presentation</vt:lpstr>
      <vt:lpstr>PowerPoint Presentation</vt:lpstr>
      <vt:lpstr>RECTUM OF OX</vt:lpstr>
      <vt:lpstr>CONTI…..</vt:lpstr>
      <vt:lpstr>ANUS</vt:lpstr>
      <vt:lpstr>CONTI….</vt:lpstr>
      <vt:lpstr>CONTI….</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Dr. Manoj</dc:creator>
  <cp:lastModifiedBy>HP</cp:lastModifiedBy>
  <cp:revision>17</cp:revision>
  <dcterms:created xsi:type="dcterms:W3CDTF">2020-06-14T15:26:46Z</dcterms:created>
  <dcterms:modified xsi:type="dcterms:W3CDTF">2020-06-18T11:15:14Z</dcterms:modified>
</cp:coreProperties>
</file>