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8" r:id="rId3"/>
    <p:sldId id="259" r:id="rId4"/>
    <p:sldId id="257" r:id="rId5"/>
    <p:sldId id="260" r:id="rId6"/>
    <p:sldId id="261" r:id="rId7"/>
    <p:sldId id="262" r:id="rId8"/>
    <p:sldId id="265" r:id="rId9"/>
    <p:sldId id="263" r:id="rId10"/>
    <p:sldId id="264" r:id="rId11"/>
    <p:sldId id="266" r:id="rId12"/>
    <p:sldId id="267" r:id="rId13"/>
    <p:sldId id="268" r:id="rId14"/>
    <p:sldId id="269" r:id="rId15"/>
    <p:sldId id="270" r:id="rId16"/>
    <p:sldId id="271" r:id="rId17"/>
    <p:sldId id="273" r:id="rId18"/>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64" d="100"/>
          <a:sy n="64" d="100"/>
        </p:scale>
        <p:origin x="954" y="7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0"/>
            <a:ext cx="12192000" cy="6858000"/>
            <a:chOff x="0" y="0"/>
            <a:chExt cx="12192000" cy="6858000"/>
          </a:xfrm>
        </p:grpSpPr>
        <p:sp>
          <p:nvSpPr>
            <p:cNvPr id="9" name="Rectangle 8"/>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0"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ctrTitle"/>
          </p:nvPr>
        </p:nvSpPr>
        <p:spPr>
          <a:xfrm>
            <a:off x="1154955" y="2099733"/>
            <a:ext cx="8825658" cy="2677648"/>
          </a:xfrm>
        </p:spPr>
        <p:txBody>
          <a:bodyPr anchor="b"/>
          <a:lstStyle>
            <a:lvl1pPr>
              <a:defRPr sz="5400"/>
            </a:lvl1pPr>
          </a:lstStyle>
          <a:p>
            <a:r>
              <a:rPr lang="en-US"/>
              <a:t>Click to edit Master title style</a:t>
            </a:r>
            <a:endParaRPr lang="en-US" dirty="0"/>
          </a:p>
        </p:txBody>
      </p:sp>
      <p:sp>
        <p:nvSpPr>
          <p:cNvPr id="3" name="Subtitle 2"/>
          <p:cNvSpPr>
            <a:spLocks noGrp="1"/>
          </p:cNvSpPr>
          <p:nvPr>
            <p:ph type="subTitle" idx="1"/>
          </p:nvPr>
        </p:nvSpPr>
        <p:spPr bwMode="gray">
          <a:xfrm>
            <a:off x="1154955" y="4777380"/>
            <a:ext cx="8825658" cy="861420"/>
          </a:xfrm>
        </p:spPr>
        <p:txBody>
          <a:bodyPr anchor="t"/>
          <a:lstStyle>
            <a:lvl1pPr marL="0" indent="0" algn="l">
              <a:buNone/>
              <a:defRPr cap="all">
                <a:solidFill>
                  <a:schemeClr val="accent1">
                    <a:lumMod val="60000"/>
                    <a:lumOff val="4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bwMode="gray">
          <a:xfrm rot="5400000">
            <a:off x="10158984" y="1792224"/>
            <a:ext cx="990599" cy="304799"/>
          </a:xfrm>
        </p:spPr>
        <p:txBody>
          <a:bodyPr anchor="t"/>
          <a:lstStyle>
            <a:lvl1pPr algn="l">
              <a:defRPr b="0" i="0">
                <a:solidFill>
                  <a:schemeClr val="bg1">
                    <a:alpha val="60000"/>
                  </a:schemeClr>
                </a:solidFill>
              </a:defRPr>
            </a:lvl1p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bwMode="gray">
          <a:xfrm rot="5400000">
            <a:off x="8951976" y="3227832"/>
            <a:ext cx="3859795" cy="304801"/>
          </a:xfrm>
        </p:spPr>
        <p:txBody>
          <a:bodyPr/>
          <a:lstStyle>
            <a:lvl1pPr>
              <a:defRPr b="0" i="0">
                <a:solidFill>
                  <a:schemeClr val="bg1">
                    <a:alpha val="60000"/>
                  </a:schemeClr>
                </a:solidFill>
              </a:defRPr>
            </a:lvl1pPr>
          </a:lstStyle>
          <a:p>
            <a:endParaRPr lang="en-US"/>
          </a:p>
        </p:txBody>
      </p:sp>
      <p:sp>
        <p:nvSpPr>
          <p:cNvPr id="11" name="Rectangle 10"/>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12" name="Slide Number Placeholder 5"/>
          <p:cNvSpPr>
            <a:spLocks noGrp="1"/>
          </p:cNvSpPr>
          <p:nvPr>
            <p:ph type="sldNum" sz="quarter" idx="12"/>
          </p:nvPr>
        </p:nvSpPr>
        <p:spPr>
          <a:xfrm>
            <a:off x="10352540" y="295729"/>
            <a:ext cx="838199" cy="767687"/>
          </a:xfrm>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38320183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a:xfrm>
            <a:off x="1154954" y="2603500"/>
            <a:ext cx="8825659" cy="34163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258579065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grpSp>
        <p:nvGrpSpPr>
          <p:cNvPr id="8" name="Group 7"/>
          <p:cNvGrpSpPr/>
          <p:nvPr/>
        </p:nvGrpSpPr>
        <p:grpSpPr>
          <a:xfrm>
            <a:off x="0" y="0"/>
            <a:ext cx="12192000" cy="6858000"/>
            <a:chOff x="0" y="0"/>
            <a:chExt cx="12192000" cy="6858000"/>
          </a:xfrm>
        </p:grpSpPr>
        <p:sp>
          <p:nvSpPr>
            <p:cNvPr id="14" name="Rectangle 13"/>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0" name="Rectangle 9"/>
            <p:cNvSpPr/>
            <p:nvPr/>
          </p:nvSpPr>
          <p:spPr bwMode="gray">
            <a:xfrm>
              <a:off x="7289800" y="402165"/>
              <a:ext cx="4478865"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5"/>
            <p:cNvSpPr/>
            <p:nvPr/>
          </p:nvSpPr>
          <p:spPr bwMode="gray">
            <a:xfrm rot="16200000">
              <a:off x="3787244"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2" name="Freeform 5"/>
            <p:cNvSpPr/>
            <p:nvPr/>
          </p:nvSpPr>
          <p:spPr bwMode="gray">
            <a:xfrm rot="15922489">
              <a:off x="4698352" y="1826078"/>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4" y="2677645"/>
            <a:ext cx="4351025" cy="2283824"/>
          </a:xfrm>
        </p:spPr>
        <p:txBody>
          <a:bodyPr anchor="ctr"/>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895559" y="2677644"/>
            <a:ext cx="3757545" cy="2283824"/>
          </a:xfrm>
        </p:spPr>
        <p:txBody>
          <a:bodyPr anchor="ctr"/>
          <a:lstStyle>
            <a:lvl1pPr marL="0" indent="0" algn="l">
              <a:buNone/>
              <a:defRPr sz="2000" cap="all">
                <a:solidFill>
                  <a:schemeClr val="accent1">
                    <a:lumMod val="60000"/>
                    <a:lumOff val="4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p:txBody>
          <a:bodyPr/>
          <a:lstStyle/>
          <a:p>
            <a:endParaRPr lang="en-US"/>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146018528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154954" y="2603500"/>
            <a:ext cx="4825158" cy="3416301"/>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08712" y="2603500"/>
            <a:ext cx="4825159" cy="3416300"/>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4C35F1EE-29D0-4584-8967-E82ECE7F0E84}" type="datetimeFigureOut">
              <a:rPr lang="en-US" smtClean="0"/>
              <a:t>4/1/2020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331057034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1154954" y="2603500"/>
            <a:ext cx="4825157"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154954" y="3179762"/>
            <a:ext cx="4825158" cy="2840039"/>
          </a:xfrm>
        </p:spPr>
        <p:txBody>
          <a:bodyP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08712" y="2603500"/>
            <a:ext cx="4825159" cy="576262"/>
          </a:xfrm>
        </p:spPr>
        <p:txBody>
          <a:bodyPr anchor="b">
            <a:noAutofit/>
          </a:bodyPr>
          <a:lstStyle>
            <a:lvl1pPr marL="0" indent="0">
              <a:buNone/>
              <a:defRPr sz="2400" b="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208712" y="3179762"/>
            <a:ext cx="4825159" cy="2840039"/>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4C35F1EE-29D0-4584-8967-E82ECE7F0E84}" type="datetimeFigureOut">
              <a:rPr lang="en-US" smtClean="0"/>
              <a:t>4/1/2020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17285297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9" name="Title 1"/>
          <p:cNvSpPr>
            <a:spLocks noGrp="1"/>
          </p:cNvSpPr>
          <p:nvPr>
            <p:ph type="title"/>
          </p:nvPr>
        </p:nvSpPr>
        <p:spPr>
          <a:xfrm>
            <a:off x="1154954" y="973668"/>
            <a:ext cx="8761413" cy="706964"/>
          </a:xfrm>
        </p:spPr>
        <p:txBody>
          <a:bodyPr/>
          <a:lstStyle>
            <a:lvl1pPr>
              <a:defRPr/>
            </a:lvl1p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4C35F1EE-29D0-4584-8967-E82ECE7F0E84}" type="datetimeFigureOut">
              <a:rPr lang="en-US" smtClean="0"/>
              <a:t>4/1/2020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70310724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C35F1EE-29D0-4584-8967-E82ECE7F0E84}" type="datetimeFigureOut">
              <a:rPr lang="en-US" smtClean="0"/>
              <a:t>4/1/2020</a:t>
            </a:fld>
            <a:endParaRPr lang="en-US"/>
          </a:p>
        </p:txBody>
      </p:sp>
      <p:sp>
        <p:nvSpPr>
          <p:cNvPr id="3" name="Footer Placeholder 2"/>
          <p:cNvSpPr>
            <a:spLocks noGrp="1"/>
          </p:cNvSpPr>
          <p:nvPr>
            <p:ph type="ftr" sz="quarter" idx="11"/>
          </p:nvPr>
        </p:nvSpPr>
        <p:spPr/>
        <p:txBody>
          <a:bodyPr/>
          <a:lstStyle/>
          <a:p>
            <a:endParaRPr lang="en-US"/>
          </a:p>
        </p:txBody>
      </p:sp>
      <p:sp>
        <p:nvSpPr>
          <p:cNvPr id="7" name="Rectangle 6"/>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4" name="Slide Number Placeholder 3"/>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178942432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4" name="Rectangle 13"/>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2" name="Oval 21"/>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1" name="Rectangle 10"/>
            <p:cNvSpPr/>
            <p:nvPr/>
          </p:nvSpPr>
          <p:spPr bwMode="gray">
            <a:xfrm>
              <a:off x="5713412" y="402165"/>
              <a:ext cx="6055253"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18" name="Freeform 5"/>
            <p:cNvSpPr/>
            <p:nvPr/>
          </p:nvSpPr>
          <p:spPr bwMode="gray">
            <a:xfrm rot="15922489">
              <a:off x="3140485" y="1826078"/>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2" name="Freeform 5"/>
            <p:cNvSpPr/>
            <p:nvPr/>
          </p:nvSpPr>
          <p:spPr bwMode="gray">
            <a:xfrm rot="16200000">
              <a:off x="2229377"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5" y="1295400"/>
            <a:ext cx="2793158" cy="1600200"/>
          </a:xfrm>
        </p:spPr>
        <p:txBody>
          <a:bodyPr anchor="b"/>
          <a:lstStyle>
            <a:lvl1pPr algn="l">
              <a:defRPr sz="2400" b="0"/>
            </a:lvl1pPr>
          </a:lstStyle>
          <a:p>
            <a:r>
              <a:rPr lang="en-US"/>
              <a:t>Click to edit Master title style</a:t>
            </a:r>
            <a:endParaRPr lang="en-US" dirty="0"/>
          </a:p>
        </p:txBody>
      </p:sp>
      <p:sp>
        <p:nvSpPr>
          <p:cNvPr id="3" name="Content Placeholder 2"/>
          <p:cNvSpPr>
            <a:spLocks noGrp="1"/>
          </p:cNvSpPr>
          <p:nvPr>
            <p:ph idx="1"/>
          </p:nvPr>
        </p:nvSpPr>
        <p:spPr>
          <a:xfrm>
            <a:off x="5781146" y="1447800"/>
            <a:ext cx="5190066" cy="4572000"/>
          </a:xfrm>
        </p:spPr>
        <p:txBody>
          <a:bodyPr anchor="ctr">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bwMode="gray">
          <a:xfrm>
            <a:off x="1154954" y="3129280"/>
            <a:ext cx="2793158" cy="2895599"/>
          </a:xfrm>
        </p:spPr>
        <p:txBody>
          <a:bodyPr/>
          <a:lstStyle>
            <a:lvl1pPr marL="0" indent="0">
              <a:buNone/>
              <a:defRPr sz="1400">
                <a:solidFill>
                  <a:schemeClr val="accent1">
                    <a:lumMod val="60000"/>
                    <a:lumOff val="4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4C35F1EE-29D0-4584-8967-E82ECE7F0E84}" type="datetimeFigureOut">
              <a:rPr lang="en-US" smtClean="0"/>
              <a:t>4/1/2020</a:t>
            </a:fld>
            <a:endParaRPr lang="en-US"/>
          </a:p>
        </p:txBody>
      </p:sp>
      <p:sp>
        <p:nvSpPr>
          <p:cNvPr id="6" name="Footer Placeholder 5"/>
          <p:cNvSpPr>
            <a:spLocks noGrp="1"/>
          </p:cNvSpPr>
          <p:nvPr>
            <p:ph type="ftr" sz="quarter" idx="11"/>
          </p:nvPr>
        </p:nvSpPr>
        <p:spPr/>
        <p:txBody>
          <a:bodyPr/>
          <a:lstStyle/>
          <a:p>
            <a:endParaRPr lang="en-US"/>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7" name="Slide Number Placeholder 6"/>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316079516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4" name="Rectangle 13"/>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1" name="Rectangle 10"/>
            <p:cNvSpPr/>
            <p:nvPr/>
          </p:nvSpPr>
          <p:spPr bwMode="gray">
            <a:xfrm>
              <a:off x="6172200" y="402165"/>
              <a:ext cx="5596465"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5"/>
            <p:cNvSpPr/>
            <p:nvPr/>
          </p:nvSpPr>
          <p:spPr bwMode="gray">
            <a:xfrm rot="15922489">
              <a:off x="4203594" y="1826078"/>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2" name="Freeform 5"/>
            <p:cNvSpPr/>
            <p:nvPr/>
          </p:nvSpPr>
          <p:spPr bwMode="gray">
            <a:xfrm rot="16200000">
              <a:off x="3295432"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5" y="1693333"/>
            <a:ext cx="3865134" cy="1735667"/>
          </a:xfrm>
        </p:spPr>
        <p:txBody>
          <a:bodyPr anchor="b">
            <a:normAutofit/>
          </a:bodyPr>
          <a:lstStyle>
            <a:lvl1pPr algn="l">
              <a:defRPr sz="36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547870" y="1143000"/>
            <a:ext cx="3227193" cy="4572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marL="0" lvl="0" indent="0" algn="ctr">
              <a:buNone/>
            </a:pPr>
            <a:r>
              <a:rPr lang="en-US"/>
              <a:t>Click icon to add picture</a:t>
            </a:r>
            <a:endParaRPr lang="en-US" dirty="0"/>
          </a:p>
        </p:txBody>
      </p:sp>
      <p:sp>
        <p:nvSpPr>
          <p:cNvPr id="4" name="Text Placeholder 3"/>
          <p:cNvSpPr>
            <a:spLocks noGrp="1"/>
          </p:cNvSpPr>
          <p:nvPr>
            <p:ph type="body" sz="half" idx="2"/>
          </p:nvPr>
        </p:nvSpPr>
        <p:spPr bwMode="gray">
          <a:xfrm>
            <a:off x="1154954" y="3657600"/>
            <a:ext cx="3859212" cy="1371600"/>
          </a:xfrm>
        </p:spPr>
        <p:txBody>
          <a:bodyPr>
            <a:normAutofit/>
          </a:bodyPr>
          <a:lstStyle>
            <a:lvl1pPr marL="0" indent="0">
              <a:buNone/>
              <a:defRPr sz="1400">
                <a:solidFill>
                  <a:schemeClr val="accent1">
                    <a:lumMod val="60000"/>
                    <a:lumOff val="4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4C35F1EE-29D0-4584-8967-E82ECE7F0E84}" type="datetimeFigureOut">
              <a:rPr lang="en-US" smtClean="0"/>
              <a:t>4/1/2020</a:t>
            </a:fld>
            <a:endParaRPr lang="en-US"/>
          </a:p>
        </p:txBody>
      </p:sp>
      <p:sp>
        <p:nvSpPr>
          <p:cNvPr id="6" name="Footer Placeholder 5"/>
          <p:cNvSpPr>
            <a:spLocks noGrp="1"/>
          </p:cNvSpPr>
          <p:nvPr>
            <p:ph type="ftr" sz="quarter" idx="11"/>
          </p:nvPr>
        </p:nvSpPr>
        <p:spPr/>
        <p:txBody>
          <a:bodyPr/>
          <a:lstStyle/>
          <a:p>
            <a:endParaRPr lang="en-US"/>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7" name="Slide Number Placeholder 6"/>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278789901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3" name="Rectangle 12"/>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7" name="Oval 16"/>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Oval 20"/>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4" name="Freeform 5"/>
            <p:cNvSpPr/>
            <p:nvPr/>
          </p:nvSpPr>
          <p:spPr bwMode="gray">
            <a:xfrm rot="10371525">
              <a:off x="263767" y="4438254"/>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1" name="Freeform 5"/>
            <p:cNvSpPr/>
            <p:nvPr/>
          </p:nvSpPr>
          <p:spPr bwMode="gray">
            <a:xfrm rot="10800000">
              <a:off x="459506" y="321130"/>
              <a:ext cx="11277600" cy="4533900"/>
            </a:xfrm>
            <a:custGeom>
              <a:avLst/>
              <a:gdLst/>
              <a:ahLst/>
              <a:cxnLst/>
              <a:rect l="0" t="0" r="r" b="b"/>
              <a:pathLst>
                <a:path w="7104" h="2856">
                  <a:moveTo>
                    <a:pt x="0" y="0"/>
                  </a:moveTo>
                  <a:lnTo>
                    <a:pt x="0" y="2856"/>
                  </a:lnTo>
                  <a:lnTo>
                    <a:pt x="7104" y="2856"/>
                  </a:lnTo>
                  <a:lnTo>
                    <a:pt x="7104" y="1"/>
                  </a:lnTo>
                  <a:lnTo>
                    <a:pt x="7104" y="1"/>
                  </a:lnTo>
                  <a:lnTo>
                    <a:pt x="6943" y="26"/>
                  </a:lnTo>
                  <a:lnTo>
                    <a:pt x="6782" y="50"/>
                  </a:lnTo>
                  <a:lnTo>
                    <a:pt x="6621" y="73"/>
                  </a:lnTo>
                  <a:lnTo>
                    <a:pt x="6459" y="93"/>
                  </a:lnTo>
                  <a:lnTo>
                    <a:pt x="6298" y="113"/>
                  </a:lnTo>
                  <a:lnTo>
                    <a:pt x="6136" y="132"/>
                  </a:lnTo>
                  <a:lnTo>
                    <a:pt x="5976" y="148"/>
                  </a:lnTo>
                  <a:lnTo>
                    <a:pt x="5814" y="163"/>
                  </a:lnTo>
                  <a:lnTo>
                    <a:pt x="5653" y="177"/>
                  </a:lnTo>
                  <a:lnTo>
                    <a:pt x="5494" y="189"/>
                  </a:lnTo>
                  <a:lnTo>
                    <a:pt x="5334" y="201"/>
                  </a:lnTo>
                  <a:lnTo>
                    <a:pt x="5175" y="211"/>
                  </a:lnTo>
                  <a:lnTo>
                    <a:pt x="5017" y="219"/>
                  </a:lnTo>
                  <a:lnTo>
                    <a:pt x="4859" y="227"/>
                  </a:lnTo>
                  <a:lnTo>
                    <a:pt x="4703" y="234"/>
                  </a:lnTo>
                  <a:lnTo>
                    <a:pt x="4548" y="239"/>
                  </a:lnTo>
                  <a:lnTo>
                    <a:pt x="4393" y="243"/>
                  </a:lnTo>
                  <a:lnTo>
                    <a:pt x="4240" y="247"/>
                  </a:lnTo>
                  <a:lnTo>
                    <a:pt x="4088" y="249"/>
                  </a:lnTo>
                  <a:lnTo>
                    <a:pt x="3937" y="251"/>
                  </a:lnTo>
                  <a:lnTo>
                    <a:pt x="3788" y="252"/>
                  </a:lnTo>
                  <a:lnTo>
                    <a:pt x="3640" y="251"/>
                  </a:lnTo>
                  <a:lnTo>
                    <a:pt x="3494" y="251"/>
                  </a:lnTo>
                  <a:lnTo>
                    <a:pt x="3349" y="249"/>
                  </a:lnTo>
                  <a:lnTo>
                    <a:pt x="3207" y="246"/>
                  </a:lnTo>
                  <a:lnTo>
                    <a:pt x="3066" y="243"/>
                  </a:lnTo>
                  <a:lnTo>
                    <a:pt x="2928" y="240"/>
                  </a:lnTo>
                  <a:lnTo>
                    <a:pt x="2791" y="235"/>
                  </a:lnTo>
                  <a:lnTo>
                    <a:pt x="2656" y="230"/>
                  </a:lnTo>
                  <a:lnTo>
                    <a:pt x="2524" y="225"/>
                  </a:lnTo>
                  <a:lnTo>
                    <a:pt x="2266" y="212"/>
                  </a:lnTo>
                  <a:lnTo>
                    <a:pt x="2019" y="198"/>
                  </a:lnTo>
                  <a:lnTo>
                    <a:pt x="1782" y="183"/>
                  </a:lnTo>
                  <a:lnTo>
                    <a:pt x="1557" y="167"/>
                  </a:lnTo>
                  <a:lnTo>
                    <a:pt x="1343" y="150"/>
                  </a:lnTo>
                  <a:lnTo>
                    <a:pt x="1144" y="132"/>
                  </a:lnTo>
                  <a:lnTo>
                    <a:pt x="957" y="114"/>
                  </a:lnTo>
                  <a:lnTo>
                    <a:pt x="785" y="96"/>
                  </a:lnTo>
                  <a:lnTo>
                    <a:pt x="627" y="79"/>
                  </a:lnTo>
                  <a:lnTo>
                    <a:pt x="487" y="63"/>
                  </a:lnTo>
                  <a:lnTo>
                    <a:pt x="361" y="48"/>
                  </a:lnTo>
                  <a:lnTo>
                    <a:pt x="254" y="35"/>
                  </a:lnTo>
                  <a:lnTo>
                    <a:pt x="165" y="23"/>
                  </a:lnTo>
                  <a:lnTo>
                    <a:pt x="42" y="6"/>
                  </a:lnTo>
                  <a:lnTo>
                    <a:pt x="0" y="0"/>
                  </a:lnTo>
                  <a:lnTo>
                    <a:pt x="0" y="0"/>
                  </a:lnTo>
                  <a:close/>
                </a:path>
              </a:pathLst>
            </a:custGeom>
            <a:solidFill>
              <a:schemeClr val="bg1"/>
            </a:solidFill>
            <a:ln>
              <a:noFill/>
            </a:ln>
          </p:spPr>
        </p:sp>
        <p:sp>
          <p:nvSpPr>
            <p:cNvPr id="15"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4" y="4969927"/>
            <a:ext cx="8825659"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1154954" y="685800"/>
            <a:ext cx="8825659" cy="3429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1154954" y="5536665"/>
            <a:ext cx="8825658" cy="493712"/>
          </a:xfrm>
        </p:spPr>
        <p:txBody>
          <a:bodyPr>
            <a:normAutofit/>
          </a:bodyPr>
          <a:lstStyle>
            <a:lvl1pPr marL="0" indent="0">
              <a:buNone/>
              <a:defRPr sz="1200">
                <a:solidFill>
                  <a:schemeClr val="accent1">
                    <a:lumMod val="60000"/>
                    <a:lumOff val="4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4C35F1EE-29D0-4584-8967-E82ECE7F0E84}" type="datetimeFigureOut">
              <a:rPr lang="en-US" smtClean="0"/>
              <a:t>4/1/2020</a:t>
            </a:fld>
            <a:endParaRPr lang="en-US"/>
          </a:p>
        </p:txBody>
      </p:sp>
      <p:sp>
        <p:nvSpPr>
          <p:cNvPr id="6" name="Footer Placeholder 5"/>
          <p:cNvSpPr>
            <a:spLocks noGrp="1"/>
          </p:cNvSpPr>
          <p:nvPr>
            <p:ph type="ftr" sz="quarter" idx="11"/>
          </p:nvPr>
        </p:nvSpPr>
        <p:spPr/>
        <p:txBody>
          <a:bodyPr/>
          <a:lstStyle/>
          <a:p>
            <a:endParaRPr lang="en-US"/>
          </a:p>
        </p:txBody>
      </p:sp>
      <p:sp>
        <p:nvSpPr>
          <p:cNvPr id="16" name="Rectangle 15"/>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7" name="Slide Number Placeholder 6"/>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48490251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preserve="1">
  <p:cSld name="Title and Caption">
    <p:spTree>
      <p:nvGrpSpPr>
        <p:cNvPr id="1" name=""/>
        <p:cNvGrpSpPr/>
        <p:nvPr/>
      </p:nvGrpSpPr>
      <p:grpSpPr>
        <a:xfrm>
          <a:off x="0" y="0"/>
          <a:ext cx="0" cy="0"/>
          <a:chOff x="0" y="0"/>
          <a:chExt cx="0" cy="0"/>
        </a:xfrm>
      </p:grpSpPr>
      <p:grpSp>
        <p:nvGrpSpPr>
          <p:cNvPr id="7" name="Group 6"/>
          <p:cNvGrpSpPr/>
          <p:nvPr/>
        </p:nvGrpSpPr>
        <p:grpSpPr>
          <a:xfrm>
            <a:off x="0" y="0"/>
            <a:ext cx="12192000" cy="6858000"/>
            <a:chOff x="0" y="0"/>
            <a:chExt cx="12192000" cy="6858000"/>
          </a:xfrm>
        </p:grpSpPr>
        <p:sp>
          <p:nvSpPr>
            <p:cNvPr id="11" name="Rectangle 10"/>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4" name="Oval 13"/>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5" name="Oval 14"/>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5" name="Freeform 5"/>
            <p:cNvSpPr/>
            <p:nvPr/>
          </p:nvSpPr>
          <p:spPr bwMode="gray">
            <a:xfrm rot="21010068">
              <a:off x="8490951" y="2714874"/>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7" name="Freeform 5"/>
            <p:cNvSpPr/>
            <p:nvPr/>
          </p:nvSpPr>
          <p:spPr bwMode="gray">
            <a:xfrm>
              <a:off x="455612" y="2801319"/>
              <a:ext cx="11277600" cy="3602637"/>
            </a:xfrm>
            <a:custGeom>
              <a:avLst/>
              <a:gdLst/>
              <a:ahLst/>
              <a:cxnLst/>
              <a:rect l="l" t="t" r="r" b="b"/>
              <a:pathLst>
                <a:path w="10000" h="7946">
                  <a:moveTo>
                    <a:pt x="0" y="0"/>
                  </a:moveTo>
                  <a:lnTo>
                    <a:pt x="0" y="7945"/>
                  </a:lnTo>
                  <a:lnTo>
                    <a:pt x="10000" y="7946"/>
                  </a:lnTo>
                  <a:lnTo>
                    <a:pt x="10000" y="4"/>
                  </a:lnTo>
                  <a:lnTo>
                    <a:pt x="10000" y="4"/>
                  </a:lnTo>
                  <a:lnTo>
                    <a:pt x="9773" y="91"/>
                  </a:lnTo>
                  <a:lnTo>
                    <a:pt x="9547" y="175"/>
                  </a:lnTo>
                  <a:lnTo>
                    <a:pt x="9320" y="256"/>
                  </a:lnTo>
                  <a:lnTo>
                    <a:pt x="9092" y="326"/>
                  </a:lnTo>
                  <a:lnTo>
                    <a:pt x="8865" y="396"/>
                  </a:lnTo>
                  <a:lnTo>
                    <a:pt x="8637" y="462"/>
                  </a:lnTo>
                  <a:lnTo>
                    <a:pt x="8412" y="518"/>
                  </a:lnTo>
                  <a:lnTo>
                    <a:pt x="8184" y="571"/>
                  </a:lnTo>
                  <a:lnTo>
                    <a:pt x="7957" y="620"/>
                  </a:lnTo>
                  <a:lnTo>
                    <a:pt x="7734" y="662"/>
                  </a:lnTo>
                  <a:lnTo>
                    <a:pt x="7508" y="704"/>
                  </a:lnTo>
                  <a:lnTo>
                    <a:pt x="7285" y="739"/>
                  </a:lnTo>
                  <a:lnTo>
                    <a:pt x="7062" y="767"/>
                  </a:lnTo>
                  <a:lnTo>
                    <a:pt x="6840" y="795"/>
                  </a:lnTo>
                  <a:lnTo>
                    <a:pt x="6620" y="819"/>
                  </a:lnTo>
                  <a:lnTo>
                    <a:pt x="6402" y="837"/>
                  </a:lnTo>
                  <a:lnTo>
                    <a:pt x="6184" y="851"/>
                  </a:lnTo>
                  <a:lnTo>
                    <a:pt x="5968" y="865"/>
                  </a:lnTo>
                  <a:lnTo>
                    <a:pt x="5755" y="872"/>
                  </a:lnTo>
                  <a:lnTo>
                    <a:pt x="5542" y="879"/>
                  </a:lnTo>
                  <a:lnTo>
                    <a:pt x="5332" y="882"/>
                  </a:lnTo>
                  <a:lnTo>
                    <a:pt x="5124" y="879"/>
                  </a:lnTo>
                  <a:lnTo>
                    <a:pt x="4918" y="879"/>
                  </a:lnTo>
                  <a:lnTo>
                    <a:pt x="4714" y="872"/>
                  </a:lnTo>
                  <a:lnTo>
                    <a:pt x="4514" y="861"/>
                  </a:lnTo>
                  <a:lnTo>
                    <a:pt x="4316" y="851"/>
                  </a:lnTo>
                  <a:lnTo>
                    <a:pt x="4122" y="840"/>
                  </a:lnTo>
                  <a:lnTo>
                    <a:pt x="3929" y="823"/>
                  </a:lnTo>
                  <a:lnTo>
                    <a:pt x="3739" y="805"/>
                  </a:lnTo>
                  <a:lnTo>
                    <a:pt x="3553" y="788"/>
                  </a:lnTo>
                  <a:lnTo>
                    <a:pt x="3190" y="742"/>
                  </a:lnTo>
                  <a:lnTo>
                    <a:pt x="2842" y="693"/>
                  </a:lnTo>
                  <a:lnTo>
                    <a:pt x="2508" y="641"/>
                  </a:lnTo>
                  <a:lnTo>
                    <a:pt x="2192" y="585"/>
                  </a:lnTo>
                  <a:lnTo>
                    <a:pt x="1890" y="525"/>
                  </a:lnTo>
                  <a:lnTo>
                    <a:pt x="1610" y="462"/>
                  </a:lnTo>
                  <a:lnTo>
                    <a:pt x="1347" y="399"/>
                  </a:lnTo>
                  <a:lnTo>
                    <a:pt x="1105" y="336"/>
                  </a:lnTo>
                  <a:lnTo>
                    <a:pt x="883" y="277"/>
                  </a:lnTo>
                  <a:lnTo>
                    <a:pt x="686" y="221"/>
                  </a:lnTo>
                  <a:lnTo>
                    <a:pt x="508" y="168"/>
                  </a:lnTo>
                  <a:lnTo>
                    <a:pt x="358" y="123"/>
                  </a:lnTo>
                  <a:lnTo>
                    <a:pt x="232" y="81"/>
                  </a:lnTo>
                  <a:lnTo>
                    <a:pt x="59" y="21"/>
                  </a:lnTo>
                  <a:lnTo>
                    <a:pt x="0" y="0"/>
                  </a:lnTo>
                  <a:lnTo>
                    <a:pt x="0" y="0"/>
                  </a:lnTo>
                  <a:close/>
                </a:path>
              </a:pathLst>
            </a:custGeom>
            <a:solidFill>
              <a:schemeClr val="bg1"/>
            </a:solidFill>
            <a:ln>
              <a:noFill/>
            </a:ln>
          </p:spPr>
        </p:sp>
        <p:sp>
          <p:nvSpPr>
            <p:cNvPr id="12"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48798" y="1063417"/>
            <a:ext cx="8831816" cy="1372986"/>
          </a:xfrm>
        </p:spPr>
        <p:txBody>
          <a:bodyPr/>
          <a:lstStyle>
            <a:lvl1pPr>
              <a:defRPr sz="4000"/>
            </a:lvl1pPr>
          </a:lstStyle>
          <a:p>
            <a:r>
              <a:rPr lang="en-US"/>
              <a:t>Click to edit Master title style</a:t>
            </a:r>
            <a:endParaRPr lang="en-US" dirty="0"/>
          </a:p>
        </p:txBody>
      </p:sp>
      <p:sp>
        <p:nvSpPr>
          <p:cNvPr id="8" name="Text Placeholder 3"/>
          <p:cNvSpPr>
            <a:spLocks noGrp="1"/>
          </p:cNvSpPr>
          <p:nvPr>
            <p:ph type="body" sz="half" idx="2"/>
          </p:nvPr>
        </p:nvSpPr>
        <p:spPr>
          <a:xfrm>
            <a:off x="1154954" y="3543300"/>
            <a:ext cx="8825659" cy="24765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4" name="Date Placeholder 3"/>
          <p:cNvSpPr>
            <a:spLocks noGrp="1"/>
          </p:cNvSpPr>
          <p:nvPr>
            <p:ph type="dt" sz="half" idx="10"/>
          </p:nvPr>
        </p:nvSpPr>
        <p:spPr/>
        <p:txBody>
          <a:body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p:txBody>
          <a:bodyPr/>
          <a:lstStyle/>
          <a:p>
            <a:endParaRPr lang="en-US"/>
          </a:p>
        </p:txBody>
      </p:sp>
      <p:sp>
        <p:nvSpPr>
          <p:cNvPr id="13" name="Rectangle 12"/>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296590396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p:cSld name="Quote with Caption">
    <p:spTree>
      <p:nvGrpSpPr>
        <p:cNvPr id="1" name=""/>
        <p:cNvGrpSpPr/>
        <p:nvPr/>
      </p:nvGrpSpPr>
      <p:grpSpPr>
        <a:xfrm>
          <a:off x="0" y="0"/>
          <a:ext cx="0" cy="0"/>
          <a:chOff x="0" y="0"/>
          <a:chExt cx="0" cy="0"/>
        </a:xfrm>
      </p:grpSpPr>
      <p:grpSp>
        <p:nvGrpSpPr>
          <p:cNvPr id="3" name="Group 2"/>
          <p:cNvGrpSpPr/>
          <p:nvPr/>
        </p:nvGrpSpPr>
        <p:grpSpPr>
          <a:xfrm>
            <a:off x="0" y="0"/>
            <a:ext cx="12192000" cy="6858000"/>
            <a:chOff x="0" y="0"/>
            <a:chExt cx="12192000" cy="6858000"/>
          </a:xfrm>
        </p:grpSpPr>
        <p:sp>
          <p:nvSpPr>
            <p:cNvPr id="17" name="Rectangle 16"/>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0" name="Oval 19"/>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2" name="Oval 21"/>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3" name="Oval 22"/>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4" name="Oval 23"/>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5" name="Oval 24"/>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1" name="Freeform 5"/>
            <p:cNvSpPr/>
            <p:nvPr/>
          </p:nvSpPr>
          <p:spPr bwMode="gray">
            <a:xfrm rot="21010068">
              <a:off x="8490951" y="4185117"/>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2" name="Freeform 5"/>
            <p:cNvSpPr/>
            <p:nvPr/>
          </p:nvSpPr>
          <p:spPr bwMode="gray">
            <a:xfrm>
              <a:off x="455612" y="4241801"/>
              <a:ext cx="11277600" cy="2337161"/>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8"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16" name="TextBox 15"/>
          <p:cNvSpPr txBox="1"/>
          <p:nvPr/>
        </p:nvSpPr>
        <p:spPr bwMode="gray">
          <a:xfrm>
            <a:off x="881566" y="607336"/>
            <a:ext cx="801912" cy="1569660"/>
          </a:xfrm>
          <a:prstGeom prst="rect">
            <a:avLst/>
          </a:prstGeom>
          <a:noFill/>
        </p:spPr>
        <p:txBody>
          <a:bodyPr wrap="square" rtlCol="0">
            <a:spAutoFit/>
          </a:bodyPr>
          <a:lstStyle/>
          <a:p>
            <a:pPr algn="r"/>
            <a:r>
              <a:rPr lang="en-US" sz="9600" b="0" i="0" dirty="0">
                <a:solidFill>
                  <a:schemeClr val="accent1">
                    <a:lumMod val="60000"/>
                    <a:lumOff val="40000"/>
                  </a:schemeClr>
                </a:solidFill>
                <a:latin typeface="Arial"/>
                <a:cs typeface="Arial"/>
              </a:rPr>
              <a:t>“</a:t>
            </a:r>
          </a:p>
        </p:txBody>
      </p:sp>
      <p:sp>
        <p:nvSpPr>
          <p:cNvPr id="13" name="TextBox 12"/>
          <p:cNvSpPr txBox="1"/>
          <p:nvPr/>
        </p:nvSpPr>
        <p:spPr bwMode="gray">
          <a:xfrm>
            <a:off x="9884458" y="2613787"/>
            <a:ext cx="652763" cy="1569660"/>
          </a:xfrm>
          <a:prstGeom prst="rect">
            <a:avLst/>
          </a:prstGeom>
          <a:noFill/>
        </p:spPr>
        <p:txBody>
          <a:bodyPr wrap="square" rtlCol="0">
            <a:spAutoFit/>
          </a:bodyPr>
          <a:lstStyle/>
          <a:p>
            <a:pPr algn="r"/>
            <a:r>
              <a:rPr lang="en-US" sz="9600" b="0" i="0" dirty="0">
                <a:solidFill>
                  <a:schemeClr val="accent1">
                    <a:lumMod val="60000"/>
                    <a:lumOff val="40000"/>
                  </a:schemeClr>
                </a:solidFill>
                <a:latin typeface="Arial"/>
                <a:cs typeface="Arial"/>
              </a:rPr>
              <a:t>”</a:t>
            </a:r>
          </a:p>
        </p:txBody>
      </p:sp>
      <p:sp>
        <p:nvSpPr>
          <p:cNvPr id="2" name="Title 1"/>
          <p:cNvSpPr>
            <a:spLocks noGrp="1"/>
          </p:cNvSpPr>
          <p:nvPr>
            <p:ph type="title"/>
          </p:nvPr>
        </p:nvSpPr>
        <p:spPr>
          <a:xfrm>
            <a:off x="1581878" y="982134"/>
            <a:ext cx="8453906" cy="2696632"/>
          </a:xfrm>
        </p:spPr>
        <p:txBody>
          <a:bodyPr/>
          <a:lstStyle>
            <a:lvl1pPr>
              <a:defRPr sz="4000"/>
            </a:lvl1pPr>
          </a:lstStyle>
          <a:p>
            <a:r>
              <a:rPr lang="en-US"/>
              <a:t>Click to edit Master title style</a:t>
            </a:r>
            <a:endParaRPr lang="en-US" dirty="0"/>
          </a:p>
        </p:txBody>
      </p:sp>
      <p:sp>
        <p:nvSpPr>
          <p:cNvPr id="14" name="Text Placeholder 3"/>
          <p:cNvSpPr>
            <a:spLocks noGrp="1"/>
          </p:cNvSpPr>
          <p:nvPr>
            <p:ph type="body" sz="half" idx="13"/>
          </p:nvPr>
        </p:nvSpPr>
        <p:spPr bwMode="gray">
          <a:xfrm>
            <a:off x="1945945" y="3678766"/>
            <a:ext cx="7731219" cy="342174"/>
          </a:xfrm>
        </p:spPr>
        <p:txBody>
          <a:bodyPr anchor="t">
            <a:normAutofit/>
          </a:bodyPr>
          <a:lstStyle>
            <a:lvl1pPr marL="0" indent="0">
              <a:buNone/>
              <a:defRPr lang="en-US" sz="1400" b="0" i="0" kern="1200" cap="small" dirty="0">
                <a:solidFill>
                  <a:schemeClr val="accent1">
                    <a:lumMod val="60000"/>
                    <a:lumOff val="40000"/>
                  </a:schemeClr>
                </a:solidFill>
                <a:latin typeface="+mn-lt"/>
                <a:ea typeface="+mn-ea"/>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10" name="Text Placeholder 3"/>
          <p:cNvSpPr>
            <a:spLocks noGrp="1"/>
          </p:cNvSpPr>
          <p:nvPr>
            <p:ph type="body" sz="half" idx="2"/>
          </p:nvPr>
        </p:nvSpPr>
        <p:spPr>
          <a:xfrm>
            <a:off x="1154954" y="5029199"/>
            <a:ext cx="9244897" cy="997857"/>
          </a:xfrm>
        </p:spPr>
        <p:txBody>
          <a:bodyPr anchor="ct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4" name="Date Placeholder 3"/>
          <p:cNvSpPr>
            <a:spLocks noGrp="1"/>
          </p:cNvSpPr>
          <p:nvPr>
            <p:ph type="dt" sz="half" idx="10"/>
          </p:nvPr>
        </p:nvSpPr>
        <p:spPr/>
        <p:txBody>
          <a:body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p:txBody>
          <a:bodyPr/>
          <a:lstStyle/>
          <a:p>
            <a:endParaRPr lang="en-US"/>
          </a:p>
        </p:txBody>
      </p:sp>
      <p:sp>
        <p:nvSpPr>
          <p:cNvPr id="19" name="Rectangle 18"/>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382234115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reserve="1">
  <p:cSld name="Name Card">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1" name="Rectangle 10"/>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Oval 14"/>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7" name="Oval 16"/>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3" name="Freeform 5"/>
            <p:cNvSpPr/>
            <p:nvPr/>
          </p:nvSpPr>
          <p:spPr bwMode="gray">
            <a:xfrm rot="21010068">
              <a:off x="8490951" y="4193583"/>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8" name="Freeform 5"/>
            <p:cNvSpPr/>
            <p:nvPr/>
          </p:nvSpPr>
          <p:spPr bwMode="gray">
            <a:xfrm>
              <a:off x="455612" y="4241801"/>
              <a:ext cx="11277600" cy="2337161"/>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2"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1"/>
          <p:cNvSpPr>
            <a:spLocks noGrp="1"/>
          </p:cNvSpPr>
          <p:nvPr>
            <p:ph type="title"/>
          </p:nvPr>
        </p:nvSpPr>
        <p:spPr>
          <a:xfrm>
            <a:off x="1154954" y="2370667"/>
            <a:ext cx="8825660" cy="1822514"/>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1154954" y="5024967"/>
            <a:ext cx="8825659" cy="860400"/>
          </a:xfrm>
        </p:spPr>
        <p:txBody>
          <a:bodyPr anchor="t"/>
          <a:lstStyle>
            <a:lvl1pPr marL="0" indent="0" algn="l">
              <a:buNone/>
              <a:defRPr sz="2000" cap="none">
                <a:solidFill>
                  <a:schemeClr val="accent1">
                    <a:lumMod val="60000"/>
                    <a:lumOff val="4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p:txBody>
          <a:bodyPr/>
          <a:lstStyle/>
          <a:p>
            <a:endParaRPr lang="en-US"/>
          </a:p>
        </p:txBody>
      </p:sp>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25521744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2" name="Title 1"/>
          <p:cNvSpPr>
            <a:spLocks noGrp="1"/>
          </p:cNvSpPr>
          <p:nvPr>
            <p:ph type="title"/>
          </p:nvPr>
        </p:nvSpPr>
        <p:spPr>
          <a:xfrm>
            <a:off x="1154954" y="973668"/>
            <a:ext cx="8825659" cy="706964"/>
          </a:xfrm>
        </p:spPr>
        <p:txBody>
          <a:bodyPr/>
          <a:lstStyle>
            <a:lvl1pPr>
              <a:defRPr sz="3600"/>
            </a:lvl1pPr>
          </a:lstStyle>
          <a:p>
            <a:r>
              <a:rPr lang="en-US"/>
              <a:t>Click to edit Master title style</a:t>
            </a:r>
            <a:endParaRPr lang="en-US" dirty="0"/>
          </a:p>
        </p:txBody>
      </p:sp>
      <p:sp>
        <p:nvSpPr>
          <p:cNvPr id="3" name="Text Placeholder 2"/>
          <p:cNvSpPr>
            <a:spLocks noGrp="1"/>
          </p:cNvSpPr>
          <p:nvPr>
            <p:ph type="body" idx="1"/>
          </p:nvPr>
        </p:nvSpPr>
        <p:spPr>
          <a:xfrm>
            <a:off x="1154954" y="2603502"/>
            <a:ext cx="3141878"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16" name="Text Placeholder 3"/>
          <p:cNvSpPr>
            <a:spLocks noGrp="1"/>
          </p:cNvSpPr>
          <p:nvPr>
            <p:ph type="body" sz="half" idx="15"/>
          </p:nvPr>
        </p:nvSpPr>
        <p:spPr>
          <a:xfrm>
            <a:off x="1154953" y="3179764"/>
            <a:ext cx="3141879" cy="284729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Text Placeholder 4"/>
          <p:cNvSpPr>
            <a:spLocks noGrp="1"/>
          </p:cNvSpPr>
          <p:nvPr>
            <p:ph type="body" sz="quarter" idx="3"/>
          </p:nvPr>
        </p:nvSpPr>
        <p:spPr>
          <a:xfrm>
            <a:off x="4512721" y="2603500"/>
            <a:ext cx="3147009"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19" name="Text Placeholder 3"/>
          <p:cNvSpPr>
            <a:spLocks noGrp="1"/>
          </p:cNvSpPr>
          <p:nvPr>
            <p:ph type="body" sz="half" idx="16"/>
          </p:nvPr>
        </p:nvSpPr>
        <p:spPr>
          <a:xfrm>
            <a:off x="4512721" y="3179763"/>
            <a:ext cx="3147009" cy="284729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14" name="Text Placeholder 4"/>
          <p:cNvSpPr>
            <a:spLocks noGrp="1"/>
          </p:cNvSpPr>
          <p:nvPr>
            <p:ph type="body" sz="quarter" idx="13"/>
          </p:nvPr>
        </p:nvSpPr>
        <p:spPr>
          <a:xfrm>
            <a:off x="7888135" y="2603501"/>
            <a:ext cx="3145730"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20" name="Text Placeholder 3"/>
          <p:cNvSpPr>
            <a:spLocks noGrp="1"/>
          </p:cNvSpPr>
          <p:nvPr>
            <p:ph type="body" sz="half" idx="17"/>
          </p:nvPr>
        </p:nvSpPr>
        <p:spPr>
          <a:xfrm>
            <a:off x="7888329" y="3179762"/>
            <a:ext cx="3145536" cy="2847293"/>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cxnSp>
        <p:nvCxnSpPr>
          <p:cNvPr id="17" name="Straight Connector 16"/>
          <p:cNvCxnSpPr/>
          <p:nvPr/>
        </p:nvCxnSpPr>
        <p:spPr>
          <a:xfrm>
            <a:off x="4403971"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7772401"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6"/>
          <p:cNvSpPr>
            <a:spLocks noGrp="1"/>
          </p:cNvSpPr>
          <p:nvPr>
            <p:ph type="dt" sz="half" idx="10"/>
          </p:nvPr>
        </p:nvSpPr>
        <p:spPr/>
        <p:txBody>
          <a:bodyPr/>
          <a:lstStyle/>
          <a:p>
            <a:fld id="{4C35F1EE-29D0-4584-8967-E82ECE7F0E84}" type="datetimeFigureOut">
              <a:rPr lang="en-US" smtClean="0"/>
              <a:t>4/1/2020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76549866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2" name="Title 1"/>
          <p:cNvSpPr>
            <a:spLocks noGrp="1"/>
          </p:cNvSpPr>
          <p:nvPr>
            <p:ph type="title"/>
          </p:nvPr>
        </p:nvSpPr>
        <p:spPr>
          <a:xfrm>
            <a:off x="1154954" y="973668"/>
            <a:ext cx="8825659" cy="706964"/>
          </a:xfrm>
        </p:spPr>
        <p:txBody>
          <a:bodyPr/>
          <a:lstStyle>
            <a:lvl1pPr>
              <a:defRPr sz="3600"/>
            </a:lvl1pPr>
          </a:lstStyle>
          <a:p>
            <a:r>
              <a:rPr lang="en-US"/>
              <a:t>Click to edit Master title style</a:t>
            </a:r>
            <a:endParaRPr lang="en-US" dirty="0"/>
          </a:p>
        </p:txBody>
      </p:sp>
      <p:sp>
        <p:nvSpPr>
          <p:cNvPr id="3" name="Text Placeholder 2"/>
          <p:cNvSpPr>
            <a:spLocks noGrp="1"/>
          </p:cNvSpPr>
          <p:nvPr>
            <p:ph type="body" idx="1"/>
          </p:nvPr>
        </p:nvSpPr>
        <p:spPr>
          <a:xfrm>
            <a:off x="1154954" y="4532844"/>
            <a:ext cx="3050438"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19" name="Picture Placeholder 2"/>
          <p:cNvSpPr>
            <a:spLocks noGrp="1" noChangeAspect="1"/>
          </p:cNvSpPr>
          <p:nvPr>
            <p:ph type="pic" idx="15"/>
          </p:nvPr>
        </p:nvSpPr>
        <p:spPr>
          <a:xfrm>
            <a:off x="1334553" y="2603500"/>
            <a:ext cx="2691242" cy="159151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2" name="Text Placeholder 3"/>
          <p:cNvSpPr>
            <a:spLocks noGrp="1"/>
          </p:cNvSpPr>
          <p:nvPr>
            <p:ph type="body" sz="half" idx="18"/>
          </p:nvPr>
        </p:nvSpPr>
        <p:spPr>
          <a:xfrm>
            <a:off x="1154954" y="5109106"/>
            <a:ext cx="3050438" cy="91795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Text Placeholder 4"/>
          <p:cNvSpPr>
            <a:spLocks noGrp="1"/>
          </p:cNvSpPr>
          <p:nvPr>
            <p:ph type="body" sz="quarter" idx="3"/>
          </p:nvPr>
        </p:nvSpPr>
        <p:spPr>
          <a:xfrm>
            <a:off x="4568865" y="4532844"/>
            <a:ext cx="3050438" cy="576263"/>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1" name="Picture Placeholder 2"/>
          <p:cNvSpPr>
            <a:spLocks noGrp="1" noChangeAspect="1"/>
          </p:cNvSpPr>
          <p:nvPr>
            <p:ph type="pic" idx="21"/>
          </p:nvPr>
        </p:nvSpPr>
        <p:spPr>
          <a:xfrm>
            <a:off x="4748462" y="2603500"/>
            <a:ext cx="2691243" cy="159151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3" name="Text Placeholder 3"/>
          <p:cNvSpPr>
            <a:spLocks noGrp="1"/>
          </p:cNvSpPr>
          <p:nvPr>
            <p:ph type="body" sz="half" idx="19"/>
          </p:nvPr>
        </p:nvSpPr>
        <p:spPr>
          <a:xfrm>
            <a:off x="4570172" y="5109105"/>
            <a:ext cx="3050438" cy="91795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14" name="Text Placeholder 4"/>
          <p:cNvSpPr>
            <a:spLocks noGrp="1"/>
          </p:cNvSpPr>
          <p:nvPr>
            <p:ph type="body" sz="quarter" idx="13"/>
          </p:nvPr>
        </p:nvSpPr>
        <p:spPr>
          <a:xfrm>
            <a:off x="7982775" y="4532845"/>
            <a:ext cx="3051095" cy="576262"/>
          </a:xfrm>
        </p:spPr>
        <p:txBody>
          <a:bodyPr anchor="b">
            <a:noAutofit/>
          </a:bodyPr>
          <a:lstStyle>
            <a:lvl1pPr marL="0" indent="0">
              <a:buNone/>
              <a:defRPr sz="2400" b="0">
                <a:solidFill>
                  <a:schemeClr val="accent1">
                    <a:lumMod val="60000"/>
                    <a:lumOff val="4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2" name="Picture Placeholder 2"/>
          <p:cNvSpPr>
            <a:spLocks noGrp="1" noChangeAspect="1"/>
          </p:cNvSpPr>
          <p:nvPr>
            <p:ph type="pic" idx="22"/>
          </p:nvPr>
        </p:nvSpPr>
        <p:spPr>
          <a:xfrm>
            <a:off x="8163031" y="2603500"/>
            <a:ext cx="2691242" cy="159151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24" name="Text Placeholder 3"/>
          <p:cNvSpPr>
            <a:spLocks noGrp="1"/>
          </p:cNvSpPr>
          <p:nvPr>
            <p:ph type="body" sz="half" idx="20"/>
          </p:nvPr>
        </p:nvSpPr>
        <p:spPr>
          <a:xfrm>
            <a:off x="7982775" y="5109104"/>
            <a:ext cx="3051096" cy="917952"/>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cxnSp>
        <p:nvCxnSpPr>
          <p:cNvPr id="43" name="Straight Connector 42"/>
          <p:cNvCxnSpPr/>
          <p:nvPr/>
        </p:nvCxnSpPr>
        <p:spPr>
          <a:xfrm>
            <a:off x="4405831"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cxnSp>
        <p:nvCxnSpPr>
          <p:cNvPr id="44" name="Straight Connector 43"/>
          <p:cNvCxnSpPr/>
          <p:nvPr/>
        </p:nvCxnSpPr>
        <p:spPr>
          <a:xfrm>
            <a:off x="7797802" y="2569633"/>
            <a:ext cx="0" cy="3492499"/>
          </a:xfrm>
          <a:prstGeom prst="line">
            <a:avLst/>
          </a:prstGeom>
          <a:ln w="12700" cmpd="sng">
            <a:solidFill>
              <a:schemeClr val="accent1">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6"/>
          <p:cNvSpPr>
            <a:spLocks noGrp="1"/>
          </p:cNvSpPr>
          <p:nvPr>
            <p:ph type="dt" sz="half" idx="10"/>
          </p:nvPr>
        </p:nvSpPr>
        <p:spPr/>
        <p:txBody>
          <a:bodyPr/>
          <a:lstStyle/>
          <a:p>
            <a:fld id="{4C35F1EE-29D0-4584-8967-E82ECE7F0E84}" type="datetimeFigureOut">
              <a:rPr lang="en-US" smtClean="0"/>
              <a:t>4/1/2020</a:t>
            </a:fld>
            <a:endParaRPr lang="en-US"/>
          </a:p>
        </p:txBody>
      </p:sp>
      <p:sp>
        <p:nvSpPr>
          <p:cNvPr id="8" name="Footer Placeholder 7"/>
          <p:cNvSpPr>
            <a:spLocks noGrp="1"/>
          </p:cNvSpPr>
          <p:nvPr>
            <p:ph type="ftr" sz="quarter" idx="11"/>
          </p:nvPr>
        </p:nvSpPr>
        <p:spPr>
          <a:xfrm>
            <a:off x="561111" y="6391838"/>
            <a:ext cx="3644282" cy="304801"/>
          </a:xfrm>
        </p:spPr>
        <p:txBody>
          <a:bodyPr/>
          <a:lstStyle/>
          <a:p>
            <a:endParaRPr lang="en-US"/>
          </a:p>
        </p:txBody>
      </p:sp>
      <p:sp>
        <p:nvSpPr>
          <p:cNvPr id="9" name="Slide Number Placeholder 8"/>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397262205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1154954" y="973668"/>
            <a:ext cx="8825659" cy="706964"/>
          </a:xfrm>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a:xfrm>
            <a:off x="1154954" y="2603500"/>
            <a:ext cx="8825659" cy="3416300"/>
          </a:xfrm>
        </p:spPr>
        <p:txBody>
          <a:bodyPr vert="eaVert" anchor="t" anchorCtr="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10695439" y="6391838"/>
            <a:ext cx="990599" cy="304799"/>
          </a:xfrm>
        </p:spPr>
        <p:txBody>
          <a:body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276094218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grpSp>
        <p:nvGrpSpPr>
          <p:cNvPr id="9" name="Group 8"/>
          <p:cNvGrpSpPr/>
          <p:nvPr/>
        </p:nvGrpSpPr>
        <p:grpSpPr>
          <a:xfrm>
            <a:off x="0" y="0"/>
            <a:ext cx="12192000" cy="6858000"/>
            <a:chOff x="0" y="0"/>
            <a:chExt cx="12192000" cy="6858000"/>
          </a:xfrm>
        </p:grpSpPr>
        <p:sp>
          <p:nvSpPr>
            <p:cNvPr id="12" name="Rectangle 11"/>
            <p:cNvSpPr/>
            <p:nvPr/>
          </p:nvSpPr>
          <p:spPr>
            <a:xfrm>
              <a:off x="0" y="0"/>
              <a:ext cx="12192000" cy="6858000"/>
            </a:xfrm>
            <a:prstGeom prst="rect">
              <a:avLst/>
            </a:prstGeom>
            <a:blipFill>
              <a:blip r:embed="rId2">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5" name="Oval 14"/>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9" name="Oval 18"/>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Oval 19"/>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7" name="Rectangle 6"/>
            <p:cNvSpPr/>
            <p:nvPr/>
          </p:nvSpPr>
          <p:spPr bwMode="gray">
            <a:xfrm>
              <a:off x="414867" y="402165"/>
              <a:ext cx="6510866" cy="605367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sp>
        <p:sp>
          <p:nvSpPr>
            <p:cNvPr id="17" name="Freeform 5"/>
            <p:cNvSpPr/>
            <p:nvPr/>
          </p:nvSpPr>
          <p:spPr bwMode="gray">
            <a:xfrm rot="5101749">
              <a:off x="6294738" y="4577737"/>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0" name="Freeform 5"/>
            <p:cNvSpPr/>
            <p:nvPr/>
          </p:nvSpPr>
          <p:spPr bwMode="gray">
            <a:xfrm rot="5400000">
              <a:off x="4449232" y="2801721"/>
              <a:ext cx="6053670" cy="1254558"/>
            </a:xfrm>
            <a:custGeom>
              <a:avLst/>
              <a:gdLst/>
              <a:ahLst/>
              <a:cxnLst/>
              <a:rect l="l" t="t" r="r" b="b"/>
              <a:pathLst>
                <a:path w="10000" h="8000">
                  <a:moveTo>
                    <a:pt x="0" y="0"/>
                  </a:moveTo>
                  <a:lnTo>
                    <a:pt x="0" y="7970"/>
                  </a:lnTo>
                  <a:lnTo>
                    <a:pt x="10000" y="8000"/>
                  </a:lnTo>
                  <a:lnTo>
                    <a:pt x="10000" y="7"/>
                  </a:lnTo>
                  <a:lnTo>
                    <a:pt x="10000" y="7"/>
                  </a:lnTo>
                  <a:lnTo>
                    <a:pt x="9773" y="156"/>
                  </a:lnTo>
                  <a:lnTo>
                    <a:pt x="9547" y="298"/>
                  </a:lnTo>
                  <a:lnTo>
                    <a:pt x="9320" y="437"/>
                  </a:lnTo>
                  <a:lnTo>
                    <a:pt x="9092" y="556"/>
                  </a:lnTo>
                  <a:lnTo>
                    <a:pt x="8865" y="676"/>
                  </a:lnTo>
                  <a:lnTo>
                    <a:pt x="8637" y="788"/>
                  </a:lnTo>
                  <a:lnTo>
                    <a:pt x="8412" y="884"/>
                  </a:lnTo>
                  <a:lnTo>
                    <a:pt x="8184" y="975"/>
                  </a:lnTo>
                  <a:lnTo>
                    <a:pt x="7957" y="1058"/>
                  </a:lnTo>
                  <a:lnTo>
                    <a:pt x="7734" y="1130"/>
                  </a:lnTo>
                  <a:lnTo>
                    <a:pt x="7508" y="1202"/>
                  </a:lnTo>
                  <a:lnTo>
                    <a:pt x="7285" y="1262"/>
                  </a:lnTo>
                  <a:lnTo>
                    <a:pt x="7062" y="1309"/>
                  </a:lnTo>
                  <a:lnTo>
                    <a:pt x="6840" y="1358"/>
                  </a:lnTo>
                  <a:lnTo>
                    <a:pt x="6620" y="1399"/>
                  </a:lnTo>
                  <a:lnTo>
                    <a:pt x="6402" y="1428"/>
                  </a:lnTo>
                  <a:lnTo>
                    <a:pt x="6184" y="1453"/>
                  </a:lnTo>
                  <a:lnTo>
                    <a:pt x="5968" y="1477"/>
                  </a:lnTo>
                  <a:lnTo>
                    <a:pt x="5755" y="1488"/>
                  </a:lnTo>
                  <a:lnTo>
                    <a:pt x="5542" y="1500"/>
                  </a:lnTo>
                  <a:lnTo>
                    <a:pt x="5332" y="1506"/>
                  </a:lnTo>
                  <a:lnTo>
                    <a:pt x="5124" y="1500"/>
                  </a:lnTo>
                  <a:lnTo>
                    <a:pt x="4918" y="1500"/>
                  </a:lnTo>
                  <a:lnTo>
                    <a:pt x="4714" y="1488"/>
                  </a:lnTo>
                  <a:lnTo>
                    <a:pt x="4514" y="1470"/>
                  </a:lnTo>
                  <a:lnTo>
                    <a:pt x="4316" y="1453"/>
                  </a:lnTo>
                  <a:lnTo>
                    <a:pt x="4122" y="1434"/>
                  </a:lnTo>
                  <a:lnTo>
                    <a:pt x="3929" y="1405"/>
                  </a:lnTo>
                  <a:lnTo>
                    <a:pt x="3739" y="1374"/>
                  </a:lnTo>
                  <a:lnTo>
                    <a:pt x="3553" y="1346"/>
                  </a:lnTo>
                  <a:lnTo>
                    <a:pt x="3190" y="1267"/>
                  </a:lnTo>
                  <a:lnTo>
                    <a:pt x="2842" y="1183"/>
                  </a:lnTo>
                  <a:lnTo>
                    <a:pt x="2508" y="1095"/>
                  </a:lnTo>
                  <a:lnTo>
                    <a:pt x="2192" y="998"/>
                  </a:lnTo>
                  <a:lnTo>
                    <a:pt x="1890" y="897"/>
                  </a:lnTo>
                  <a:lnTo>
                    <a:pt x="1610" y="788"/>
                  </a:lnTo>
                  <a:lnTo>
                    <a:pt x="1347" y="681"/>
                  </a:lnTo>
                  <a:lnTo>
                    <a:pt x="1105" y="574"/>
                  </a:lnTo>
                  <a:lnTo>
                    <a:pt x="883" y="473"/>
                  </a:lnTo>
                  <a:lnTo>
                    <a:pt x="686" y="377"/>
                  </a:lnTo>
                  <a:lnTo>
                    <a:pt x="508" y="286"/>
                  </a:lnTo>
                  <a:lnTo>
                    <a:pt x="358" y="210"/>
                  </a:lnTo>
                  <a:lnTo>
                    <a:pt x="232" y="138"/>
                  </a:lnTo>
                  <a:lnTo>
                    <a:pt x="59" y="35"/>
                  </a:lnTo>
                  <a:lnTo>
                    <a:pt x="0" y="0"/>
                  </a:lnTo>
                  <a:lnTo>
                    <a:pt x="0" y="0"/>
                  </a:lnTo>
                  <a:close/>
                </a:path>
              </a:pathLst>
            </a:custGeom>
            <a:solidFill>
              <a:schemeClr val="bg1"/>
            </a:solidFill>
            <a:ln>
              <a:noFill/>
            </a:ln>
          </p:spPr>
        </p:sp>
        <p:sp>
          <p:nvSpPr>
            <p:cNvPr id="13"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Vertical Title 1"/>
          <p:cNvSpPr>
            <a:spLocks noGrp="1"/>
          </p:cNvSpPr>
          <p:nvPr>
            <p:ph type="title" orient="vert"/>
          </p:nvPr>
        </p:nvSpPr>
        <p:spPr>
          <a:xfrm>
            <a:off x="8585235" y="1278467"/>
            <a:ext cx="1409965" cy="4748590"/>
          </a:xfrm>
        </p:spPr>
        <p:txBody>
          <a:bodyPr vert="eaVert" anchor="b" anchorCtr="0"/>
          <a:lstStyle/>
          <a:p>
            <a:r>
              <a:rPr lang="en-US"/>
              <a:t>Click to edit Master title style</a:t>
            </a:r>
            <a:endParaRPr lang="en-US" dirty="0"/>
          </a:p>
        </p:txBody>
      </p:sp>
      <p:sp>
        <p:nvSpPr>
          <p:cNvPr id="3" name="Vertical Text Placeholder 2"/>
          <p:cNvSpPr>
            <a:spLocks noGrp="1"/>
          </p:cNvSpPr>
          <p:nvPr>
            <p:ph type="body" orient="vert" idx="1"/>
          </p:nvPr>
        </p:nvSpPr>
        <p:spPr>
          <a:xfrm>
            <a:off x="1154954" y="1278467"/>
            <a:ext cx="6256025" cy="474859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a:xfrm>
            <a:off x="10653104" y="6391838"/>
            <a:ext cx="992135" cy="304799"/>
          </a:xfrm>
        </p:spPr>
        <p:txBody>
          <a:bodyPr/>
          <a:lstStyle/>
          <a:p>
            <a:fld id="{4C35F1EE-29D0-4584-8967-E82ECE7F0E84}" type="datetimeFigureOut">
              <a:rPr lang="en-US" smtClean="0"/>
              <a:t>4/1/2020</a:t>
            </a:fld>
            <a:endParaRPr lang="en-US"/>
          </a:p>
        </p:txBody>
      </p:sp>
      <p:sp>
        <p:nvSpPr>
          <p:cNvPr id="5" name="Footer Placeholder 4"/>
          <p:cNvSpPr>
            <a:spLocks noGrp="1"/>
          </p:cNvSpPr>
          <p:nvPr>
            <p:ph type="ftr" sz="quarter" idx="11"/>
          </p:nvPr>
        </p:nvSpPr>
        <p:spPr/>
        <p:txBody>
          <a:bodyPr/>
          <a:lstStyle/>
          <a:p>
            <a:endParaRPr lang="en-US"/>
          </a:p>
        </p:txBody>
      </p:sp>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12"/>
          </p:nvPr>
        </p:nvSpPr>
        <p:spPr/>
        <p:txBody>
          <a:bodyPr/>
          <a:lstStyle/>
          <a:p>
            <a:fld id="{6383CB5A-E28D-4AF0-A9A4-D91C3F6341CF}" type="slidenum">
              <a:rPr lang="en-US" smtClean="0"/>
              <a:t>‹#›</a:t>
            </a:fld>
            <a:endParaRPr lang="en-US"/>
          </a:p>
        </p:txBody>
      </p:sp>
    </p:spTree>
    <p:extLst>
      <p:ext uri="{BB962C8B-B14F-4D97-AF65-F5344CB8AC3E}">
        <p14:creationId xmlns:p14="http://schemas.microsoft.com/office/powerpoint/2010/main" val="55173679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jpe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8" name="Group 7"/>
          <p:cNvGrpSpPr/>
          <p:nvPr/>
        </p:nvGrpSpPr>
        <p:grpSpPr>
          <a:xfrm>
            <a:off x="0" y="0"/>
            <a:ext cx="12192000" cy="6858000"/>
            <a:chOff x="0" y="0"/>
            <a:chExt cx="12192000" cy="6858000"/>
          </a:xfrm>
        </p:grpSpPr>
        <p:sp>
          <p:nvSpPr>
            <p:cNvPr id="7" name="Rectangle 6"/>
            <p:cNvSpPr/>
            <p:nvPr/>
          </p:nvSpPr>
          <p:spPr>
            <a:xfrm>
              <a:off x="0" y="0"/>
              <a:ext cx="12192000" cy="6858000"/>
            </a:xfrm>
            <a:prstGeom prst="rect">
              <a:avLst/>
            </a:prstGeom>
            <a:blipFill>
              <a:blip r:embed="rId19">
                <a:duotone>
                  <a:schemeClr val="dk2">
                    <a:shade val="69000"/>
                    <a:hueMod val="91000"/>
                    <a:satMod val="164000"/>
                    <a:lumMod val="74000"/>
                  </a:schemeClr>
                  <a:schemeClr val="dk2">
                    <a:hueMod val="124000"/>
                    <a:satMod val="140000"/>
                    <a:lumMod val="142000"/>
                  </a:schemeClr>
                </a:duotone>
              </a:blip>
              <a:stretch>
                <a:fillRect/>
              </a:stretch>
            </a:blipFill>
            <a:ln>
              <a:noFill/>
            </a:ln>
          </p:spPr>
          <p:style>
            <a:lnRef idx="2">
              <a:schemeClr val="accent1">
                <a:shade val="50000"/>
              </a:schemeClr>
            </a:lnRef>
            <a:fillRef idx="1">
              <a:schemeClr val="accent1"/>
            </a:fillRef>
            <a:effectRef idx="0">
              <a:schemeClr val="accent1"/>
            </a:effectRef>
            <a:fontRef idx="minor">
              <a:schemeClr val="lt1"/>
            </a:fontRef>
          </p:style>
        </p:sp>
        <p:sp>
          <p:nvSpPr>
            <p:cNvPr id="13" name="Oval 12"/>
            <p:cNvSpPr/>
            <p:nvPr/>
          </p:nvSpPr>
          <p:spPr>
            <a:xfrm>
              <a:off x="0" y="2667000"/>
              <a:ext cx="4191000" cy="4191000"/>
            </a:xfrm>
            <a:prstGeom prst="ellipse">
              <a:avLst/>
            </a:prstGeom>
            <a:gradFill flip="none" rotWithShape="1">
              <a:gsLst>
                <a:gs pos="0">
                  <a:schemeClr val="accent5">
                    <a:alpha val="11000"/>
                  </a:schemeClr>
                </a:gs>
                <a:gs pos="75000">
                  <a:schemeClr val="accent5">
                    <a:alpha val="0"/>
                  </a:schemeClr>
                </a:gs>
                <a:gs pos="36000">
                  <a:schemeClr val="accent5">
                    <a:alpha val="10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5" name="Oval 14"/>
            <p:cNvSpPr/>
            <p:nvPr/>
          </p:nvSpPr>
          <p:spPr>
            <a:xfrm>
              <a:off x="0" y="2895600"/>
              <a:ext cx="2362200" cy="2362200"/>
            </a:xfrm>
            <a:prstGeom prst="ellipse">
              <a:avLst/>
            </a:prstGeom>
            <a:gradFill flip="none" rotWithShape="1">
              <a:gsLst>
                <a:gs pos="0">
                  <a:schemeClr val="accent5">
                    <a:alpha val="8000"/>
                  </a:schemeClr>
                </a:gs>
                <a:gs pos="72000">
                  <a:schemeClr val="accent5">
                    <a:alpha val="0"/>
                  </a:schemeClr>
                </a:gs>
                <a:gs pos="36000">
                  <a:schemeClr val="accent5">
                    <a:alpha val="8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8" name="Oval 17"/>
            <p:cNvSpPr/>
            <p:nvPr/>
          </p:nvSpPr>
          <p:spPr>
            <a:xfrm>
              <a:off x="8609012" y="5867400"/>
              <a:ext cx="990600" cy="990600"/>
            </a:xfrm>
            <a:prstGeom prst="ellipse">
              <a:avLst/>
            </a:prstGeom>
            <a:gradFill flip="none" rotWithShape="1">
              <a:gsLst>
                <a:gs pos="0">
                  <a:schemeClr val="accent5">
                    <a:alpha val="14000"/>
                  </a:schemeClr>
                </a:gs>
                <a:gs pos="66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6" name="Oval 15"/>
            <p:cNvSpPr/>
            <p:nvPr/>
          </p:nvSpPr>
          <p:spPr>
            <a:xfrm>
              <a:off x="8609012" y="1676400"/>
              <a:ext cx="2819400" cy="2819400"/>
            </a:xfrm>
            <a:prstGeom prst="ellipse">
              <a:avLst/>
            </a:prstGeom>
            <a:gradFill flip="none" rotWithShape="1">
              <a:gsLst>
                <a:gs pos="0">
                  <a:schemeClr val="accent5">
                    <a:alpha val="7000"/>
                  </a:schemeClr>
                </a:gs>
                <a:gs pos="69000">
                  <a:schemeClr val="accent5">
                    <a:alpha val="0"/>
                  </a:schemeClr>
                </a:gs>
                <a:gs pos="36000">
                  <a:schemeClr val="accent5">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17" name="Oval 16"/>
            <p:cNvSpPr/>
            <p:nvPr/>
          </p:nvSpPr>
          <p:spPr>
            <a:xfrm>
              <a:off x="7999412" y="8464"/>
              <a:ext cx="1600200" cy="1600200"/>
            </a:xfrm>
            <a:prstGeom prst="ellipse">
              <a:avLst/>
            </a:prstGeom>
            <a:gradFill flip="none" rotWithShape="1">
              <a:gsLst>
                <a:gs pos="0">
                  <a:schemeClr val="accent5">
                    <a:alpha val="14000"/>
                  </a:schemeClr>
                </a:gs>
                <a:gs pos="73000">
                  <a:schemeClr val="accent5">
                    <a:alpha val="0"/>
                  </a:schemeClr>
                </a:gs>
                <a:gs pos="36000">
                  <a:schemeClr val="accent5">
                    <a:alpha val="7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sp>
          <p:nvSpPr>
            <p:cNvPr id="20" name="Freeform 5"/>
            <p:cNvSpPr/>
            <p:nvPr/>
          </p:nvSpPr>
          <p:spPr bwMode="gray">
            <a:xfrm rot="21010068">
              <a:off x="8490951" y="1797517"/>
              <a:ext cx="3299407" cy="440924"/>
            </a:xfrm>
            <a:custGeom>
              <a:avLst/>
              <a:gdLst/>
              <a:ahLst/>
              <a:cxnLst/>
              <a:rect l="l" t="t" r="r" b="b"/>
              <a:pathLst>
                <a:path w="10000" h="5291">
                  <a:moveTo>
                    <a:pt x="85" y="2532"/>
                  </a:moveTo>
                  <a:cubicBezTo>
                    <a:pt x="1736" y="3911"/>
                    <a:pt x="7524" y="5298"/>
                    <a:pt x="9958" y="5291"/>
                  </a:cubicBezTo>
                  <a:cubicBezTo>
                    <a:pt x="9989" y="1958"/>
                    <a:pt x="9969" y="3333"/>
                    <a:pt x="10000" y="0"/>
                  </a:cubicBezTo>
                  <a:lnTo>
                    <a:pt x="10000" y="0"/>
                  </a:lnTo>
                  <a:lnTo>
                    <a:pt x="9667" y="204"/>
                  </a:lnTo>
                  <a:lnTo>
                    <a:pt x="9334" y="400"/>
                  </a:lnTo>
                  <a:lnTo>
                    <a:pt x="9001" y="590"/>
                  </a:lnTo>
                  <a:lnTo>
                    <a:pt x="8667" y="753"/>
                  </a:lnTo>
                  <a:lnTo>
                    <a:pt x="8333" y="917"/>
                  </a:lnTo>
                  <a:lnTo>
                    <a:pt x="7999" y="1071"/>
                  </a:lnTo>
                  <a:lnTo>
                    <a:pt x="7669" y="1202"/>
                  </a:lnTo>
                  <a:lnTo>
                    <a:pt x="7333" y="1325"/>
                  </a:lnTo>
                  <a:lnTo>
                    <a:pt x="7000" y="1440"/>
                  </a:lnTo>
                  <a:lnTo>
                    <a:pt x="6673" y="1538"/>
                  </a:lnTo>
                  <a:lnTo>
                    <a:pt x="6340" y="1636"/>
                  </a:lnTo>
                  <a:lnTo>
                    <a:pt x="6013" y="1719"/>
                  </a:lnTo>
                  <a:lnTo>
                    <a:pt x="5686" y="1784"/>
                  </a:lnTo>
                  <a:lnTo>
                    <a:pt x="5359" y="1850"/>
                  </a:lnTo>
                  <a:lnTo>
                    <a:pt x="5036" y="1906"/>
                  </a:lnTo>
                  <a:lnTo>
                    <a:pt x="4717" y="1948"/>
                  </a:lnTo>
                  <a:lnTo>
                    <a:pt x="4396" y="1980"/>
                  </a:lnTo>
                  <a:lnTo>
                    <a:pt x="4079" y="2013"/>
                  </a:lnTo>
                  <a:lnTo>
                    <a:pt x="3766" y="2029"/>
                  </a:lnTo>
                  <a:lnTo>
                    <a:pt x="3454" y="2046"/>
                  </a:lnTo>
                  <a:lnTo>
                    <a:pt x="3145" y="2053"/>
                  </a:lnTo>
                  <a:lnTo>
                    <a:pt x="2839" y="2046"/>
                  </a:lnTo>
                  <a:lnTo>
                    <a:pt x="2537" y="2046"/>
                  </a:lnTo>
                  <a:lnTo>
                    <a:pt x="2238" y="2029"/>
                  </a:lnTo>
                  <a:lnTo>
                    <a:pt x="1943" y="2004"/>
                  </a:lnTo>
                  <a:lnTo>
                    <a:pt x="1653" y="1980"/>
                  </a:lnTo>
                  <a:lnTo>
                    <a:pt x="1368" y="1955"/>
                  </a:lnTo>
                  <a:lnTo>
                    <a:pt x="1085" y="1915"/>
                  </a:lnTo>
                  <a:lnTo>
                    <a:pt x="806" y="1873"/>
                  </a:lnTo>
                  <a:lnTo>
                    <a:pt x="533" y="1833"/>
                  </a:lnTo>
                  <a:lnTo>
                    <a:pt x="0" y="1726"/>
                  </a:lnTo>
                  <a:cubicBezTo>
                    <a:pt x="28" y="1995"/>
                    <a:pt x="57" y="2263"/>
                    <a:pt x="85" y="2532"/>
                  </a:cubicBezTo>
                  <a:close/>
                </a:path>
              </a:pathLst>
            </a:custGeom>
            <a:solidFill>
              <a:schemeClr val="bg1">
                <a:alpha val="20000"/>
              </a:schemeClr>
            </a:solidFill>
            <a:ln>
              <a:noFill/>
            </a:ln>
          </p:spPr>
        </p:sp>
        <p:sp>
          <p:nvSpPr>
            <p:cNvPr id="19" name="Freeform 5"/>
            <p:cNvSpPr/>
            <p:nvPr/>
          </p:nvSpPr>
          <p:spPr bwMode="gray">
            <a:xfrm>
              <a:off x="459506" y="1866405"/>
              <a:ext cx="11277600" cy="4533900"/>
            </a:xfrm>
            <a:custGeom>
              <a:avLst/>
              <a:gdLst/>
              <a:ahLst/>
              <a:cxnLst/>
              <a:rect l="0" t="0" r="r" b="b"/>
              <a:pathLst>
                <a:path w="7104" h="2856">
                  <a:moveTo>
                    <a:pt x="0" y="0"/>
                  </a:moveTo>
                  <a:lnTo>
                    <a:pt x="0" y="2856"/>
                  </a:lnTo>
                  <a:lnTo>
                    <a:pt x="7104" y="2856"/>
                  </a:lnTo>
                  <a:lnTo>
                    <a:pt x="7104" y="1"/>
                  </a:lnTo>
                  <a:lnTo>
                    <a:pt x="7104" y="1"/>
                  </a:lnTo>
                  <a:lnTo>
                    <a:pt x="6943" y="26"/>
                  </a:lnTo>
                  <a:lnTo>
                    <a:pt x="6782" y="50"/>
                  </a:lnTo>
                  <a:lnTo>
                    <a:pt x="6621" y="73"/>
                  </a:lnTo>
                  <a:lnTo>
                    <a:pt x="6459" y="93"/>
                  </a:lnTo>
                  <a:lnTo>
                    <a:pt x="6298" y="113"/>
                  </a:lnTo>
                  <a:lnTo>
                    <a:pt x="6136" y="132"/>
                  </a:lnTo>
                  <a:lnTo>
                    <a:pt x="5976" y="148"/>
                  </a:lnTo>
                  <a:lnTo>
                    <a:pt x="5814" y="163"/>
                  </a:lnTo>
                  <a:lnTo>
                    <a:pt x="5653" y="177"/>
                  </a:lnTo>
                  <a:lnTo>
                    <a:pt x="5494" y="189"/>
                  </a:lnTo>
                  <a:lnTo>
                    <a:pt x="5334" y="201"/>
                  </a:lnTo>
                  <a:lnTo>
                    <a:pt x="5175" y="211"/>
                  </a:lnTo>
                  <a:lnTo>
                    <a:pt x="5017" y="219"/>
                  </a:lnTo>
                  <a:lnTo>
                    <a:pt x="4859" y="227"/>
                  </a:lnTo>
                  <a:lnTo>
                    <a:pt x="4703" y="234"/>
                  </a:lnTo>
                  <a:lnTo>
                    <a:pt x="4548" y="239"/>
                  </a:lnTo>
                  <a:lnTo>
                    <a:pt x="4393" y="243"/>
                  </a:lnTo>
                  <a:lnTo>
                    <a:pt x="4240" y="247"/>
                  </a:lnTo>
                  <a:lnTo>
                    <a:pt x="4088" y="249"/>
                  </a:lnTo>
                  <a:lnTo>
                    <a:pt x="3937" y="251"/>
                  </a:lnTo>
                  <a:lnTo>
                    <a:pt x="3788" y="252"/>
                  </a:lnTo>
                  <a:lnTo>
                    <a:pt x="3640" y="251"/>
                  </a:lnTo>
                  <a:lnTo>
                    <a:pt x="3494" y="251"/>
                  </a:lnTo>
                  <a:lnTo>
                    <a:pt x="3349" y="249"/>
                  </a:lnTo>
                  <a:lnTo>
                    <a:pt x="3207" y="246"/>
                  </a:lnTo>
                  <a:lnTo>
                    <a:pt x="3066" y="243"/>
                  </a:lnTo>
                  <a:lnTo>
                    <a:pt x="2928" y="240"/>
                  </a:lnTo>
                  <a:lnTo>
                    <a:pt x="2791" y="235"/>
                  </a:lnTo>
                  <a:lnTo>
                    <a:pt x="2656" y="230"/>
                  </a:lnTo>
                  <a:lnTo>
                    <a:pt x="2524" y="225"/>
                  </a:lnTo>
                  <a:lnTo>
                    <a:pt x="2266" y="212"/>
                  </a:lnTo>
                  <a:lnTo>
                    <a:pt x="2019" y="198"/>
                  </a:lnTo>
                  <a:lnTo>
                    <a:pt x="1782" y="183"/>
                  </a:lnTo>
                  <a:lnTo>
                    <a:pt x="1557" y="167"/>
                  </a:lnTo>
                  <a:lnTo>
                    <a:pt x="1343" y="150"/>
                  </a:lnTo>
                  <a:lnTo>
                    <a:pt x="1144" y="132"/>
                  </a:lnTo>
                  <a:lnTo>
                    <a:pt x="957" y="114"/>
                  </a:lnTo>
                  <a:lnTo>
                    <a:pt x="785" y="96"/>
                  </a:lnTo>
                  <a:lnTo>
                    <a:pt x="627" y="79"/>
                  </a:lnTo>
                  <a:lnTo>
                    <a:pt x="487" y="63"/>
                  </a:lnTo>
                  <a:lnTo>
                    <a:pt x="361" y="48"/>
                  </a:lnTo>
                  <a:lnTo>
                    <a:pt x="254" y="35"/>
                  </a:lnTo>
                  <a:lnTo>
                    <a:pt x="165" y="23"/>
                  </a:lnTo>
                  <a:lnTo>
                    <a:pt x="42" y="6"/>
                  </a:lnTo>
                  <a:lnTo>
                    <a:pt x="0" y="0"/>
                  </a:lnTo>
                  <a:lnTo>
                    <a:pt x="0" y="0"/>
                  </a:lnTo>
                  <a:close/>
                </a:path>
              </a:pathLst>
            </a:custGeom>
            <a:solidFill>
              <a:schemeClr val="bg1"/>
            </a:solidFill>
            <a:ln>
              <a:noFill/>
            </a:ln>
          </p:spPr>
        </p:sp>
        <p:sp>
          <p:nvSpPr>
            <p:cNvPr id="14" name="Freeform 5"/>
            <p:cNvSpPr>
              <a:spLocks noEditPoints="1"/>
            </p:cNvSpPr>
            <p:nvPr/>
          </p:nvSpPr>
          <p:spPr bwMode="gray">
            <a:xfrm>
              <a:off x="0" y="1587"/>
              <a:ext cx="12192000" cy="6856413"/>
            </a:xfrm>
            <a:custGeom>
              <a:avLst/>
              <a:gdLst/>
              <a:ahLst/>
              <a:cxnLst/>
              <a:rect l="0" t="0" r="r" b="b"/>
              <a:pathLst>
                <a:path w="15356" h="8638">
                  <a:moveTo>
                    <a:pt x="0" y="0"/>
                  </a:moveTo>
                  <a:lnTo>
                    <a:pt x="0" y="8638"/>
                  </a:lnTo>
                  <a:lnTo>
                    <a:pt x="15356" y="8638"/>
                  </a:lnTo>
                  <a:lnTo>
                    <a:pt x="15356" y="0"/>
                  </a:lnTo>
                  <a:lnTo>
                    <a:pt x="0" y="0"/>
                  </a:lnTo>
                  <a:close/>
                  <a:moveTo>
                    <a:pt x="14748" y="8038"/>
                  </a:moveTo>
                  <a:lnTo>
                    <a:pt x="600" y="8038"/>
                  </a:lnTo>
                  <a:lnTo>
                    <a:pt x="600" y="592"/>
                  </a:lnTo>
                  <a:lnTo>
                    <a:pt x="14748" y="592"/>
                  </a:lnTo>
                  <a:lnTo>
                    <a:pt x="14748" y="8038"/>
                  </a:lnTo>
                  <a:close/>
                </a:path>
              </a:pathLst>
            </a:custGeom>
            <a:solidFill>
              <a:schemeClr val="bg1"/>
            </a:solidFill>
            <a:ln>
              <a:noFill/>
            </a:ln>
          </p:spPr>
        </p:sp>
      </p:grpSp>
      <p:sp>
        <p:nvSpPr>
          <p:cNvPr id="2" name="Title Placeholder 1"/>
          <p:cNvSpPr>
            <a:spLocks noGrp="1"/>
          </p:cNvSpPr>
          <p:nvPr>
            <p:ph type="title"/>
          </p:nvPr>
        </p:nvSpPr>
        <p:spPr bwMode="gray">
          <a:xfrm>
            <a:off x="1154954" y="973668"/>
            <a:ext cx="8761413" cy="706964"/>
          </a:xfrm>
          <a:prstGeom prst="rect">
            <a:avLst/>
          </a:prstGeom>
        </p:spPr>
        <p:txBody>
          <a:bodyPr vert="horz" lIns="91440" tIns="45720" rIns="91440" bIns="45720" rtlCol="0" anchor="ctr">
            <a:noAutofit/>
          </a:bodyPr>
          <a:lstStyle/>
          <a:p>
            <a:r>
              <a:rPr lang="en-US"/>
              <a:t>Click to edit Master title style</a:t>
            </a:r>
            <a:endParaRPr lang="en-US" dirty="0"/>
          </a:p>
        </p:txBody>
      </p:sp>
      <p:sp>
        <p:nvSpPr>
          <p:cNvPr id="3" name="Text Placeholder 2"/>
          <p:cNvSpPr>
            <a:spLocks noGrp="1"/>
          </p:cNvSpPr>
          <p:nvPr>
            <p:ph type="body" idx="1"/>
          </p:nvPr>
        </p:nvSpPr>
        <p:spPr>
          <a:xfrm>
            <a:off x="1154954" y="2603500"/>
            <a:ext cx="8761413" cy="3416300"/>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653104" y="6391838"/>
            <a:ext cx="990599" cy="304799"/>
          </a:xfrm>
          <a:prstGeom prst="rect">
            <a:avLst/>
          </a:prstGeom>
        </p:spPr>
        <p:txBody>
          <a:bodyPr vert="horz" lIns="91440" tIns="45720" rIns="91440" bIns="45720" rtlCol="0" anchor="ctr"/>
          <a:lstStyle>
            <a:lvl1pPr algn="r">
              <a:defRPr sz="1000" b="1" i="0">
                <a:solidFill>
                  <a:schemeClr val="accent1"/>
                </a:solidFill>
              </a:defRPr>
            </a:lvl1pPr>
          </a:lstStyle>
          <a:p>
            <a:fld id="{4C35F1EE-29D0-4584-8967-E82ECE7F0E84}" type="datetimeFigureOut">
              <a:rPr lang="en-US" smtClean="0"/>
              <a:t>4/1/2020</a:t>
            </a:fld>
            <a:endParaRPr lang="en-US"/>
          </a:p>
        </p:txBody>
      </p:sp>
      <p:sp>
        <p:nvSpPr>
          <p:cNvPr id="5" name="Footer Placeholder 4"/>
          <p:cNvSpPr>
            <a:spLocks noGrp="1"/>
          </p:cNvSpPr>
          <p:nvPr>
            <p:ph type="ftr" sz="quarter" idx="3"/>
          </p:nvPr>
        </p:nvSpPr>
        <p:spPr>
          <a:xfrm>
            <a:off x="561110" y="6391838"/>
            <a:ext cx="3859795" cy="304801"/>
          </a:xfrm>
          <a:prstGeom prst="rect">
            <a:avLst/>
          </a:prstGeom>
        </p:spPr>
        <p:txBody>
          <a:bodyPr vert="horz" lIns="91440" tIns="45720" rIns="91440" bIns="45720" rtlCol="0" anchor="ctr"/>
          <a:lstStyle>
            <a:lvl1pPr algn="l">
              <a:defRPr sz="1000" b="1" i="0">
                <a:solidFill>
                  <a:schemeClr val="accent1"/>
                </a:solidFill>
              </a:defRPr>
            </a:lvl1pPr>
          </a:lstStyle>
          <a:p>
            <a:endParaRPr lang="en-US"/>
          </a:p>
        </p:txBody>
      </p:sp>
      <p:sp>
        <p:nvSpPr>
          <p:cNvPr id="21" name="Rectangle 20"/>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6" name="Slide Number Placeholder 5"/>
          <p:cNvSpPr>
            <a:spLocks noGrp="1"/>
          </p:cNvSpPr>
          <p:nvPr>
            <p:ph type="sldNum" sz="quarter" idx="4"/>
          </p:nvPr>
        </p:nvSpPr>
        <p:spPr bwMode="gray">
          <a:xfrm>
            <a:off x="10352540" y="295729"/>
            <a:ext cx="838199" cy="767687"/>
          </a:xfrm>
          <a:prstGeom prst="rect">
            <a:avLst/>
          </a:prstGeom>
        </p:spPr>
        <p:txBody>
          <a:bodyPr vert="horz" lIns="91440" tIns="45720" rIns="91440" bIns="45720" rtlCol="0" anchor="b"/>
          <a:lstStyle>
            <a:lvl1pPr algn="ctr">
              <a:defRPr sz="2800" b="0" i="0">
                <a:solidFill>
                  <a:schemeClr val="bg1"/>
                </a:solidFill>
              </a:defRPr>
            </a:lvl1pPr>
          </a:lstStyle>
          <a:p>
            <a:fld id="{6383CB5A-E28D-4AF0-A9A4-D91C3F6341CF}" type="slidenum">
              <a:rPr lang="en-US" smtClean="0"/>
              <a:t>‹#›</a:t>
            </a:fld>
            <a:endParaRPr lang="en-US"/>
          </a:p>
        </p:txBody>
      </p:sp>
    </p:spTree>
    <p:extLst>
      <p:ext uri="{BB962C8B-B14F-4D97-AF65-F5344CB8AC3E}">
        <p14:creationId xmlns:p14="http://schemas.microsoft.com/office/powerpoint/2010/main" val="260933638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Lst>
  <p:txStyles>
    <p:titleStyle>
      <a:lvl1pPr algn="l" defTabSz="457200" rtl="0" eaLnBrk="1" latinLnBrk="0" hangingPunct="1">
        <a:spcBef>
          <a:spcPct val="0"/>
        </a:spcBef>
        <a:buNone/>
        <a:defRPr sz="3600" b="0" i="0" kern="1200">
          <a:solidFill>
            <a:schemeClr val="bg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b="0" i="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b="0" i="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b="0" i="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b="0" i="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DFAEC71-C64E-42C8-91F3-54B044EB5BCE}"/>
              </a:ext>
            </a:extLst>
          </p:cNvPr>
          <p:cNvSpPr>
            <a:spLocks noGrp="1"/>
          </p:cNvSpPr>
          <p:nvPr>
            <p:ph type="ctrTitle"/>
          </p:nvPr>
        </p:nvSpPr>
        <p:spPr>
          <a:xfrm>
            <a:off x="1154955" y="2099733"/>
            <a:ext cx="9882090" cy="2677648"/>
          </a:xfrm>
        </p:spPr>
        <p:txBody>
          <a:bodyPr/>
          <a:lstStyle/>
          <a:p>
            <a:r>
              <a:rPr lang="en-US" dirty="0">
                <a:latin typeface="Bell MT" panose="02020503060305020303" pitchFamily="18" charset="0"/>
              </a:rPr>
              <a:t>History, Definition &amp; Terms associated with Chemotherapy</a:t>
            </a:r>
          </a:p>
        </p:txBody>
      </p:sp>
      <p:sp>
        <p:nvSpPr>
          <p:cNvPr id="3" name="Subtitle 2">
            <a:extLst>
              <a:ext uri="{FF2B5EF4-FFF2-40B4-BE49-F238E27FC236}">
                <a16:creationId xmlns:a16="http://schemas.microsoft.com/office/drawing/2014/main" id="{09149CF3-0CFE-4DDC-B684-4B9339890BD5}"/>
              </a:ext>
            </a:extLst>
          </p:cNvPr>
          <p:cNvSpPr>
            <a:spLocks noGrp="1"/>
          </p:cNvSpPr>
          <p:nvPr>
            <p:ph type="subTitle" idx="1"/>
          </p:nvPr>
        </p:nvSpPr>
        <p:spPr>
          <a:xfrm>
            <a:off x="1154955" y="4777380"/>
            <a:ext cx="8603642" cy="861420"/>
          </a:xfrm>
        </p:spPr>
        <p:txBody>
          <a:bodyPr/>
          <a:lstStyle/>
          <a:p>
            <a:pPr algn="r"/>
            <a:r>
              <a:rPr lang="en-US" dirty="0">
                <a:latin typeface="Bell MT" panose="02020503060305020303" pitchFamily="18" charset="0"/>
              </a:rPr>
              <a:t>Mr. </a:t>
            </a:r>
            <a:r>
              <a:rPr lang="en-US" dirty="0" err="1">
                <a:latin typeface="Bell MT" panose="02020503060305020303" pitchFamily="18" charset="0"/>
              </a:rPr>
              <a:t>Bhartendu</a:t>
            </a:r>
            <a:r>
              <a:rPr lang="en-US" dirty="0">
                <a:latin typeface="Bell MT" panose="02020503060305020303" pitchFamily="18" charset="0"/>
              </a:rPr>
              <a:t> Vimal</a:t>
            </a:r>
          </a:p>
          <a:p>
            <a:pPr algn="r"/>
            <a:r>
              <a:rPr lang="en-US" dirty="0">
                <a:latin typeface="Bell MT" panose="02020503060305020303" pitchFamily="18" charset="0"/>
              </a:rPr>
              <a:t>Guest faculty-Asst. Prof.</a:t>
            </a:r>
          </a:p>
        </p:txBody>
      </p:sp>
    </p:spTree>
    <p:extLst>
      <p:ext uri="{BB962C8B-B14F-4D97-AF65-F5344CB8AC3E}">
        <p14:creationId xmlns:p14="http://schemas.microsoft.com/office/powerpoint/2010/main" val="194492144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4985F10-E740-4745-AFDB-955F3AC1F42C}"/>
              </a:ext>
            </a:extLst>
          </p:cNvPr>
          <p:cNvSpPr>
            <a:spLocks noGrp="1"/>
          </p:cNvSpPr>
          <p:nvPr>
            <p:ph type="title"/>
          </p:nvPr>
        </p:nvSpPr>
        <p:spPr/>
        <p:txBody>
          <a:bodyPr/>
          <a:lstStyle/>
          <a:p>
            <a:r>
              <a:rPr lang="en-US" dirty="0"/>
              <a:t>Historical aspects of therapeutics</a:t>
            </a:r>
          </a:p>
        </p:txBody>
      </p:sp>
      <p:sp>
        <p:nvSpPr>
          <p:cNvPr id="3" name="Content Placeholder 2">
            <a:extLst>
              <a:ext uri="{FF2B5EF4-FFF2-40B4-BE49-F238E27FC236}">
                <a16:creationId xmlns:a16="http://schemas.microsoft.com/office/drawing/2014/main" id="{430796A8-72D8-437D-B8CE-9F3778F37F6A}"/>
              </a:ext>
            </a:extLst>
          </p:cNvPr>
          <p:cNvSpPr>
            <a:spLocks noGrp="1"/>
          </p:cNvSpPr>
          <p:nvPr>
            <p:ph idx="1"/>
          </p:nvPr>
        </p:nvSpPr>
        <p:spPr>
          <a:xfrm>
            <a:off x="1154954" y="2603500"/>
            <a:ext cx="10402462" cy="3416300"/>
          </a:xfrm>
        </p:spPr>
        <p:txBody>
          <a:bodyPr>
            <a:normAutofit/>
          </a:bodyPr>
          <a:lstStyle/>
          <a:p>
            <a:pPr algn="just"/>
            <a:r>
              <a:rPr lang="en-IN" dirty="0"/>
              <a:t>The importance of therapeutics known after the remarkable work by </a:t>
            </a:r>
            <a:r>
              <a:rPr lang="en-IN" b="1" dirty="0"/>
              <a:t>Paul Ehrlich</a:t>
            </a:r>
            <a:r>
              <a:rPr lang="en-IN" dirty="0"/>
              <a:t>, known as father of chemotherapy</a:t>
            </a:r>
          </a:p>
          <a:p>
            <a:pPr algn="just"/>
            <a:r>
              <a:rPr lang="en-IN" dirty="0"/>
              <a:t>He introduced chemical approach of killing /inhibiting microorganism from immunological approach.</a:t>
            </a:r>
          </a:p>
          <a:p>
            <a:pPr fontAlgn="base"/>
            <a:r>
              <a:rPr lang="en-US" b="1" i="1" dirty="0"/>
              <a:t>Therapeutics </a:t>
            </a:r>
            <a:r>
              <a:rPr lang="en-US" dirty="0"/>
              <a:t>is</a:t>
            </a:r>
            <a:r>
              <a:rPr lang="en-US" b="1" i="1" dirty="0"/>
              <a:t> </a:t>
            </a:r>
            <a:r>
              <a:rPr lang="en-US" dirty="0"/>
              <a:t>a branch of medical science dealing with the application of remedies to diseases</a:t>
            </a:r>
          </a:p>
          <a:p>
            <a:pPr algn="just"/>
            <a:r>
              <a:rPr lang="en-IN" dirty="0"/>
              <a:t>Drug treatment of diseases (chemicals- synthetic /microbial organ -antibiotics) caused by invading organisms is referred to as chemotherapy.</a:t>
            </a:r>
          </a:p>
          <a:p>
            <a:pPr algn="just"/>
            <a:r>
              <a:rPr lang="en-IN" dirty="0"/>
              <a:t>Antimicrobial drugs are the greatest contribution of the present century to therapeutics. </a:t>
            </a:r>
            <a:endParaRPr lang="en-US" dirty="0"/>
          </a:p>
          <a:p>
            <a:endParaRPr lang="en-US" dirty="0"/>
          </a:p>
          <a:p>
            <a:endParaRPr lang="en-US" dirty="0"/>
          </a:p>
        </p:txBody>
      </p:sp>
    </p:spTree>
    <p:extLst>
      <p:ext uri="{BB962C8B-B14F-4D97-AF65-F5344CB8AC3E}">
        <p14:creationId xmlns:p14="http://schemas.microsoft.com/office/powerpoint/2010/main" val="209931774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E0A3427A-61F8-46C6-9C16-3F891AA78A08}"/>
              </a:ext>
            </a:extLst>
          </p:cNvPr>
          <p:cNvSpPr>
            <a:spLocks noGrp="1"/>
          </p:cNvSpPr>
          <p:nvPr>
            <p:ph idx="1"/>
          </p:nvPr>
        </p:nvSpPr>
        <p:spPr>
          <a:xfrm>
            <a:off x="1154954" y="2293495"/>
            <a:ext cx="10537374" cy="4107305"/>
          </a:xfrm>
        </p:spPr>
        <p:txBody>
          <a:bodyPr>
            <a:normAutofit/>
          </a:bodyPr>
          <a:lstStyle/>
          <a:p>
            <a:pPr algn="just"/>
            <a:r>
              <a:rPr lang="en-IN" dirty="0"/>
              <a:t>Initially the term </a:t>
            </a:r>
            <a:r>
              <a:rPr lang="en-IN" dirty="0" err="1"/>
              <a:t>chemotherapuetic</a:t>
            </a:r>
            <a:r>
              <a:rPr lang="en-IN" dirty="0"/>
              <a:t> agent was restricted to synthetic compounds.</a:t>
            </a:r>
          </a:p>
          <a:p>
            <a:pPr algn="just"/>
            <a:r>
              <a:rPr lang="en-IN" dirty="0"/>
              <a:t>Later, the term Antimicrobial agent </a:t>
            </a:r>
            <a:r>
              <a:rPr lang="en-IN" b="1" dirty="0"/>
              <a:t>(AMA) </a:t>
            </a:r>
            <a:r>
              <a:rPr lang="en-IN" dirty="0"/>
              <a:t>is used to designate synthetic as well as naturally obtained drugs that attenuate microorganisms. </a:t>
            </a:r>
          </a:p>
          <a:p>
            <a:pPr marL="0" indent="0" algn="just">
              <a:buNone/>
            </a:pPr>
            <a:endParaRPr lang="en-IN" dirty="0"/>
          </a:p>
          <a:p>
            <a:pPr algn="just">
              <a:buFont typeface="Wingdings" panose="05000000000000000000" pitchFamily="2" charset="2"/>
              <a:buChar char="v"/>
            </a:pPr>
            <a:r>
              <a:rPr lang="en-IN" dirty="0"/>
              <a:t>The history of chemotherapy may be divided into </a:t>
            </a:r>
            <a:r>
              <a:rPr lang="en-IN" b="1" dirty="0"/>
              <a:t>3 phases.</a:t>
            </a:r>
            <a:endParaRPr lang="en-US" b="1" dirty="0"/>
          </a:p>
          <a:p>
            <a:pPr lvl="1" algn="just"/>
            <a:r>
              <a:rPr lang="en-IN" sz="1800" b="1" dirty="0"/>
              <a:t>The period of empirical use </a:t>
            </a:r>
            <a:r>
              <a:rPr lang="en-IN" sz="1800" dirty="0"/>
              <a:t>- mouldy curd by Chinese on boils, </a:t>
            </a:r>
            <a:r>
              <a:rPr lang="en-IN" sz="1800" i="1" dirty="0"/>
              <a:t>chaulmoogra oil</a:t>
            </a:r>
            <a:r>
              <a:rPr lang="en-IN" sz="1800" dirty="0"/>
              <a:t> by Hindus in leprosy, </a:t>
            </a:r>
            <a:r>
              <a:rPr lang="en-IN" sz="1800" i="1" dirty="0" err="1"/>
              <a:t>chenopodium</a:t>
            </a:r>
            <a:r>
              <a:rPr lang="en-IN" sz="1800" dirty="0"/>
              <a:t> by Aztecs for intestinal worms, </a:t>
            </a:r>
            <a:r>
              <a:rPr lang="en-IN" sz="1800" i="1" dirty="0"/>
              <a:t>mercury</a:t>
            </a:r>
            <a:r>
              <a:rPr lang="en-IN" sz="1800" dirty="0"/>
              <a:t> by Paracelsus (16th century) for syphilis, </a:t>
            </a:r>
            <a:r>
              <a:rPr lang="en-IN" sz="1800" i="1" dirty="0"/>
              <a:t>cinchona bark</a:t>
            </a:r>
            <a:r>
              <a:rPr lang="en-IN" sz="1800" dirty="0"/>
              <a:t> (17th century) for fevers. </a:t>
            </a:r>
          </a:p>
          <a:p>
            <a:endParaRPr lang="en-US" dirty="0"/>
          </a:p>
          <a:p>
            <a:endParaRPr lang="en-US" dirty="0"/>
          </a:p>
        </p:txBody>
      </p:sp>
    </p:spTree>
    <p:extLst>
      <p:ext uri="{BB962C8B-B14F-4D97-AF65-F5344CB8AC3E}">
        <p14:creationId xmlns:p14="http://schemas.microsoft.com/office/powerpoint/2010/main" val="305019519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1F5AA3DC-B030-4CCA-AD06-5FAB20015FE7}"/>
              </a:ext>
            </a:extLst>
          </p:cNvPr>
          <p:cNvSpPr>
            <a:spLocks noGrp="1"/>
          </p:cNvSpPr>
          <p:nvPr>
            <p:ph idx="1"/>
          </p:nvPr>
        </p:nvSpPr>
        <p:spPr>
          <a:xfrm>
            <a:off x="1154954" y="2473377"/>
            <a:ext cx="10162620" cy="4122295"/>
          </a:xfrm>
        </p:spPr>
        <p:txBody>
          <a:bodyPr>
            <a:normAutofit/>
          </a:bodyPr>
          <a:lstStyle/>
          <a:p>
            <a:pPr lvl="1" algn="just">
              <a:buClr>
                <a:srgbClr val="B31166"/>
              </a:buClr>
            </a:pPr>
            <a:r>
              <a:rPr lang="en-US" sz="1900" b="1" dirty="0">
                <a:solidFill>
                  <a:prstClr val="black">
                    <a:lumMod val="75000"/>
                    <a:lumOff val="25000"/>
                  </a:prstClr>
                </a:solidFill>
              </a:rPr>
              <a:t>Ehrlich's phase of dyes and organometallic compounds (1890-1935</a:t>
            </a:r>
            <a:r>
              <a:rPr lang="en-US" sz="1900" dirty="0">
                <a:solidFill>
                  <a:prstClr val="black">
                    <a:lumMod val="75000"/>
                    <a:lumOff val="25000"/>
                  </a:prstClr>
                </a:solidFill>
              </a:rPr>
              <a:t>) - With the discovery of microbes in the later half of 19th century and that they are the cause of many diseases: Ehrlich proposed the idea that if certain dyes could selectively stain microbes, they could also be selectively toxic to these organisms, and tried methylene blue, trypan red etc. </a:t>
            </a:r>
          </a:p>
          <a:p>
            <a:pPr lvl="1" algn="just"/>
            <a:r>
              <a:rPr lang="en-IN" sz="1900" dirty="0"/>
              <a:t>He coined the term </a:t>
            </a:r>
            <a:r>
              <a:rPr lang="en-IN" sz="1900" dirty="0" err="1"/>
              <a:t>chemotheraphy</a:t>
            </a:r>
            <a:r>
              <a:rPr lang="en-IN" sz="1900" dirty="0"/>
              <a:t> because he used drugs of known chemical structure (that of most other drugs in use at that time was not known) and showed that selective attenuation of infecting parasite was a practical proposition. </a:t>
            </a:r>
            <a:endParaRPr lang="en-US" sz="1900" dirty="0"/>
          </a:p>
          <a:p>
            <a:endParaRPr lang="en-US" dirty="0"/>
          </a:p>
        </p:txBody>
      </p:sp>
    </p:spTree>
    <p:extLst>
      <p:ext uri="{BB962C8B-B14F-4D97-AF65-F5344CB8AC3E}">
        <p14:creationId xmlns:p14="http://schemas.microsoft.com/office/powerpoint/2010/main" val="270324884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81D5F8C9-5C5D-421C-8FCD-9B61829E9455}"/>
              </a:ext>
            </a:extLst>
          </p:cNvPr>
          <p:cNvSpPr>
            <a:spLocks noGrp="1"/>
          </p:cNvSpPr>
          <p:nvPr>
            <p:ph idx="1"/>
          </p:nvPr>
        </p:nvSpPr>
        <p:spPr>
          <a:xfrm>
            <a:off x="1154954" y="2293495"/>
            <a:ext cx="10537374" cy="3726305"/>
          </a:xfrm>
        </p:spPr>
        <p:txBody>
          <a:bodyPr>
            <a:normAutofit/>
          </a:bodyPr>
          <a:lstStyle/>
          <a:p>
            <a:r>
              <a:rPr lang="en-IN" dirty="0"/>
              <a:t>The </a:t>
            </a:r>
            <a:r>
              <a:rPr lang="en-IN" b="1" dirty="0"/>
              <a:t>Modern era of chemotherapy </a:t>
            </a:r>
            <a:r>
              <a:rPr lang="en-IN" dirty="0"/>
              <a:t>was ushered by </a:t>
            </a:r>
            <a:r>
              <a:rPr lang="en-IN" b="1" dirty="0"/>
              <a:t>Domagk</a:t>
            </a:r>
            <a:r>
              <a:rPr lang="en-IN" dirty="0"/>
              <a:t> </a:t>
            </a:r>
            <a:r>
              <a:rPr lang="en-IN" b="1" dirty="0"/>
              <a:t>in 1935 </a:t>
            </a:r>
            <a:r>
              <a:rPr lang="en-IN" dirty="0"/>
              <a:t>by demonstrating the therapeutic effect of Prontosil,</a:t>
            </a:r>
            <a:r>
              <a:rPr lang="en-IN" i="1" dirty="0"/>
              <a:t> </a:t>
            </a:r>
            <a:r>
              <a:rPr lang="en-IN" dirty="0"/>
              <a:t>a </a:t>
            </a:r>
            <a:r>
              <a:rPr lang="en-IN" dirty="0" err="1"/>
              <a:t>sulfonamide</a:t>
            </a:r>
            <a:r>
              <a:rPr lang="en-IN" dirty="0"/>
              <a:t> dye, in pyogenic infection. </a:t>
            </a:r>
          </a:p>
          <a:p>
            <a:r>
              <a:rPr lang="en-IN" dirty="0"/>
              <a:t>It was soon realized that the active moiety was </a:t>
            </a:r>
            <a:r>
              <a:rPr lang="en-IN" i="1" dirty="0" err="1"/>
              <a:t>paraamino</a:t>
            </a:r>
            <a:r>
              <a:rPr lang="en-IN" i="1" dirty="0"/>
              <a:t> benzene </a:t>
            </a:r>
            <a:r>
              <a:rPr lang="en-IN" i="1" dirty="0" err="1"/>
              <a:t>sulfonamide</a:t>
            </a:r>
            <a:r>
              <a:rPr lang="en-IN" dirty="0"/>
              <a:t>, and the dye part was not essential. </a:t>
            </a:r>
            <a:r>
              <a:rPr lang="en-IN" b="1" dirty="0" err="1"/>
              <a:t>Sulfapyridine</a:t>
            </a:r>
            <a:r>
              <a:rPr lang="en-IN" b="1" dirty="0"/>
              <a:t> </a:t>
            </a:r>
            <a:r>
              <a:rPr lang="en-IN" dirty="0"/>
              <a:t>was the </a:t>
            </a:r>
            <a:r>
              <a:rPr lang="en-IN" b="1" dirty="0"/>
              <a:t>first </a:t>
            </a:r>
            <a:r>
              <a:rPr lang="en-IN" b="1" dirty="0" err="1"/>
              <a:t>sulfonamide</a:t>
            </a:r>
            <a:r>
              <a:rPr lang="en-IN" b="1" dirty="0"/>
              <a:t> </a:t>
            </a:r>
            <a:r>
              <a:rPr lang="en-IN" dirty="0"/>
              <a:t>to be marketed in 1938. The remarkable efficacy of modern antimicrobial drugs still retains the art of making miracles and considered to be 'Magic bullets'. </a:t>
            </a:r>
            <a:endParaRPr lang="en-US" dirty="0"/>
          </a:p>
          <a:p>
            <a:r>
              <a:rPr lang="en-IN" dirty="0"/>
              <a:t>The phenomenon of antibiosis was demonstrated by Pasteur in 1877: growth of anthrax bacilli in urine was inhibited by airborne bacteria. </a:t>
            </a:r>
          </a:p>
          <a:p>
            <a:r>
              <a:rPr lang="en-IN" dirty="0"/>
              <a:t>Fleming (1929) found that a diffusible substance was elaborated </a:t>
            </a:r>
            <a:r>
              <a:rPr lang="en-IN" i="1" dirty="0"/>
              <a:t>by Penicillium </a:t>
            </a:r>
            <a:r>
              <a:rPr lang="en-IN" dirty="0"/>
              <a:t>mould which could destroy </a:t>
            </a:r>
            <a:r>
              <a:rPr lang="en-IN" i="1" dirty="0"/>
              <a:t>Staphylococcus </a:t>
            </a:r>
            <a:r>
              <a:rPr lang="en-IN" dirty="0"/>
              <a:t>on the culture plate. He named this substance </a:t>
            </a:r>
            <a:r>
              <a:rPr lang="en-IN" i="1" dirty="0"/>
              <a:t>penicillin </a:t>
            </a:r>
            <a:r>
              <a:rPr lang="en-IN" dirty="0"/>
              <a:t>but could not purify it. </a:t>
            </a:r>
            <a:endParaRPr lang="en-US" dirty="0"/>
          </a:p>
        </p:txBody>
      </p:sp>
    </p:spTree>
    <p:extLst>
      <p:ext uri="{BB962C8B-B14F-4D97-AF65-F5344CB8AC3E}">
        <p14:creationId xmlns:p14="http://schemas.microsoft.com/office/powerpoint/2010/main" val="330344251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A1F5FE3A-BCE0-4B4B-A933-6F34B175B54E}"/>
              </a:ext>
            </a:extLst>
          </p:cNvPr>
          <p:cNvSpPr>
            <a:spLocks noGrp="1"/>
          </p:cNvSpPr>
          <p:nvPr>
            <p:ph idx="1"/>
          </p:nvPr>
        </p:nvSpPr>
        <p:spPr>
          <a:xfrm>
            <a:off x="1154954" y="2368446"/>
            <a:ext cx="10552364" cy="3651354"/>
          </a:xfrm>
        </p:spPr>
        <p:txBody>
          <a:bodyPr>
            <a:normAutofit/>
          </a:bodyPr>
          <a:lstStyle/>
          <a:p>
            <a:pPr algn="just"/>
            <a:r>
              <a:rPr lang="en-IN" dirty="0"/>
              <a:t>Chain and Florey followed up this observation in 1939 which culminated in the clinical use of penicillin in 1941. </a:t>
            </a:r>
          </a:p>
          <a:p>
            <a:pPr algn="just"/>
            <a:r>
              <a:rPr lang="en-IN" dirty="0"/>
              <a:t>In the 1940s Waksman and his colleagues undertook a systematic search of Actinomycetes as source of antibiotics and discovered streptomycin in 1944. </a:t>
            </a:r>
          </a:p>
          <a:p>
            <a:pPr algn="just"/>
            <a:r>
              <a:rPr lang="en-IN" dirty="0"/>
              <a:t>This group of soil microbes proved to be a treasure-house of antibiotics and soon tetracyclines, chloramphenicol, erythromycin and many others followed. </a:t>
            </a:r>
          </a:p>
          <a:p>
            <a:pPr algn="just"/>
            <a:r>
              <a:rPr lang="en-IN" dirty="0"/>
              <a:t>All three group of scientists Domagk, Fleming-Chain-Florey and Waksman received Nobel Prize for their discoveries.</a:t>
            </a:r>
          </a:p>
          <a:p>
            <a:pPr algn="just"/>
            <a:r>
              <a:rPr lang="en-IN" dirty="0"/>
              <a:t>In the past 40 years emphasis has shifted from searching new antibiotic producing organisms to developing semisynthetic derivatives of older antibiotics with more desirable properties or differing spectrum of activity. </a:t>
            </a:r>
            <a:endParaRPr lang="en-US" dirty="0"/>
          </a:p>
        </p:txBody>
      </p:sp>
    </p:spTree>
    <p:extLst>
      <p:ext uri="{BB962C8B-B14F-4D97-AF65-F5344CB8AC3E}">
        <p14:creationId xmlns:p14="http://schemas.microsoft.com/office/powerpoint/2010/main" val="222272046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98584D0-EF25-48E7-AB50-A1D8DCDABF01}"/>
              </a:ext>
            </a:extLst>
          </p:cNvPr>
          <p:cNvSpPr>
            <a:spLocks noGrp="1"/>
          </p:cNvSpPr>
          <p:nvPr>
            <p:ph type="title"/>
          </p:nvPr>
        </p:nvSpPr>
        <p:spPr>
          <a:xfrm>
            <a:off x="1154953" y="659567"/>
            <a:ext cx="10477413" cy="1021065"/>
          </a:xfrm>
        </p:spPr>
        <p:txBody>
          <a:bodyPr/>
          <a:lstStyle/>
          <a:p>
            <a:r>
              <a:rPr lang="en-US" sz="2400" dirty="0"/>
              <a:t>MILESTONES IN THE DEVELOPMENT OF CHEMOTHERAPY</a:t>
            </a:r>
          </a:p>
        </p:txBody>
      </p:sp>
      <p:sp>
        <p:nvSpPr>
          <p:cNvPr id="3" name="Content Placeholder 2">
            <a:extLst>
              <a:ext uri="{FF2B5EF4-FFF2-40B4-BE49-F238E27FC236}">
                <a16:creationId xmlns:a16="http://schemas.microsoft.com/office/drawing/2014/main" id="{2FB59150-2DC2-4475-9658-F2005F4F916F}"/>
              </a:ext>
            </a:extLst>
          </p:cNvPr>
          <p:cNvSpPr>
            <a:spLocks noGrp="1"/>
          </p:cNvSpPr>
          <p:nvPr>
            <p:ph idx="1"/>
          </p:nvPr>
        </p:nvSpPr>
        <p:spPr>
          <a:xfrm>
            <a:off x="1154954" y="2368446"/>
            <a:ext cx="10477413" cy="3651354"/>
          </a:xfrm>
        </p:spPr>
        <p:txBody>
          <a:bodyPr>
            <a:normAutofit fontScale="92500" lnSpcReduction="20000"/>
          </a:bodyPr>
          <a:lstStyle/>
          <a:p>
            <a:pPr lvl="0"/>
            <a:r>
              <a:rPr lang="en-IN" sz="1900" dirty="0"/>
              <a:t>1929 Penicillin discovered in England </a:t>
            </a:r>
            <a:endParaRPr lang="en-US" sz="1900" dirty="0"/>
          </a:p>
          <a:p>
            <a:pPr lvl="0"/>
            <a:r>
              <a:rPr lang="en-IN" sz="1900" dirty="0"/>
              <a:t>1932 Sulphonamide (Prontosil) discovered in Germany </a:t>
            </a:r>
            <a:endParaRPr lang="en-US" sz="1900" dirty="0"/>
          </a:p>
          <a:p>
            <a:pPr lvl="0"/>
            <a:r>
              <a:rPr lang="en-IN" sz="1900" dirty="0"/>
              <a:t>1937 1</a:t>
            </a:r>
            <a:r>
              <a:rPr lang="en-IN" sz="1900" baseline="30000" dirty="0"/>
              <a:t>st</a:t>
            </a:r>
            <a:r>
              <a:rPr lang="en-IN" sz="1900" dirty="0"/>
              <a:t> sulphonamide released </a:t>
            </a:r>
            <a:endParaRPr lang="en-US" sz="1900" dirty="0"/>
          </a:p>
          <a:p>
            <a:pPr lvl="0"/>
            <a:r>
              <a:rPr lang="en-IN" sz="1900" dirty="0"/>
              <a:t>1938 Serious infections respond to sulphonamides. </a:t>
            </a:r>
            <a:endParaRPr lang="en-US" sz="1900" dirty="0"/>
          </a:p>
          <a:p>
            <a:pPr lvl="0"/>
            <a:r>
              <a:rPr lang="en-IN" sz="1900" dirty="0"/>
              <a:t>1939 Gramicidin discovered in U.S. </a:t>
            </a:r>
            <a:endParaRPr lang="en-US" sz="1900" dirty="0"/>
          </a:p>
          <a:p>
            <a:pPr lvl="0"/>
            <a:r>
              <a:rPr lang="en-IN" sz="1900" dirty="0"/>
              <a:t>1940 Florey demonstrated penicillin’s effectiveness. </a:t>
            </a:r>
            <a:endParaRPr lang="en-US" sz="1900" dirty="0"/>
          </a:p>
          <a:p>
            <a:pPr lvl="0"/>
            <a:r>
              <a:rPr lang="en-IN" sz="1900" dirty="0"/>
              <a:t>1942 Penicillin introduced in Eng. &amp; U.S. </a:t>
            </a:r>
            <a:endParaRPr lang="en-US" sz="1900" dirty="0"/>
          </a:p>
          <a:p>
            <a:pPr lvl="0"/>
            <a:r>
              <a:rPr lang="en-IN" sz="1900" dirty="0"/>
              <a:t>1943 Streptomycin discovered in U.S. </a:t>
            </a:r>
            <a:endParaRPr lang="en-US" sz="1900" dirty="0"/>
          </a:p>
          <a:p>
            <a:pPr lvl="0"/>
            <a:r>
              <a:rPr lang="en-IN" sz="1900" dirty="0"/>
              <a:t>1943 Bacitracin discovered in U.S. </a:t>
            </a:r>
            <a:endParaRPr lang="en-US" sz="1900" dirty="0"/>
          </a:p>
          <a:p>
            <a:pPr marL="0" lvl="0" indent="0">
              <a:buNone/>
            </a:pPr>
            <a:r>
              <a:rPr lang="en-IN" dirty="0"/>
              <a:t> </a:t>
            </a:r>
            <a:endParaRPr lang="en-US" dirty="0"/>
          </a:p>
        </p:txBody>
      </p:sp>
    </p:spTree>
    <p:extLst>
      <p:ext uri="{BB962C8B-B14F-4D97-AF65-F5344CB8AC3E}">
        <p14:creationId xmlns:p14="http://schemas.microsoft.com/office/powerpoint/2010/main" val="424028628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2F3F9A86-A296-45FC-A995-7F11B1B2BE78}"/>
              </a:ext>
            </a:extLst>
          </p:cNvPr>
          <p:cNvSpPr>
            <a:spLocks noGrp="1"/>
          </p:cNvSpPr>
          <p:nvPr>
            <p:ph idx="1"/>
          </p:nvPr>
        </p:nvSpPr>
        <p:spPr>
          <a:xfrm>
            <a:off x="1154954" y="2308485"/>
            <a:ext cx="8825659" cy="3711315"/>
          </a:xfrm>
        </p:spPr>
        <p:txBody>
          <a:bodyPr>
            <a:normAutofit/>
          </a:bodyPr>
          <a:lstStyle/>
          <a:p>
            <a:pPr lvl="0"/>
            <a:r>
              <a:rPr lang="en-IN" dirty="0"/>
              <a:t>1945 Cephalosporin discovered in Italy </a:t>
            </a:r>
            <a:endParaRPr lang="en-US" dirty="0"/>
          </a:p>
          <a:p>
            <a:pPr lvl="0"/>
            <a:r>
              <a:rPr lang="en-IN" dirty="0"/>
              <a:t>1947 Chloramphenicol discovered in U.S. </a:t>
            </a:r>
            <a:endParaRPr lang="en-US" dirty="0"/>
          </a:p>
          <a:p>
            <a:pPr lvl="0"/>
            <a:r>
              <a:rPr lang="en-IN" dirty="0"/>
              <a:t>1947 Chlortetracycline discovered in U.S. </a:t>
            </a:r>
            <a:endParaRPr lang="en-US" dirty="0"/>
          </a:p>
          <a:p>
            <a:pPr lvl="0"/>
            <a:r>
              <a:rPr lang="en-IN" dirty="0"/>
              <a:t>1949 Neomycin discovered in U.S. </a:t>
            </a:r>
            <a:endParaRPr lang="en-US" dirty="0"/>
          </a:p>
          <a:p>
            <a:pPr lvl="0"/>
            <a:r>
              <a:rPr lang="en-IN" dirty="0"/>
              <a:t>1950 Oxytetracycline discovered in U.S. </a:t>
            </a:r>
            <a:endParaRPr lang="en-US" dirty="0"/>
          </a:p>
          <a:p>
            <a:pPr lvl="0"/>
            <a:r>
              <a:rPr lang="en-IN" dirty="0"/>
              <a:t>1952 Erythromycin discovered in U.S. </a:t>
            </a:r>
            <a:endParaRPr lang="en-US" dirty="0"/>
          </a:p>
          <a:p>
            <a:pPr lvl="0"/>
            <a:r>
              <a:rPr lang="en-IN" dirty="0"/>
              <a:t>1954 Penicillin-resistant infections become clinically significant</a:t>
            </a:r>
          </a:p>
          <a:p>
            <a:pPr lvl="0"/>
            <a:r>
              <a:rPr lang="en-IN" dirty="0"/>
              <a:t>1956 Vancomycin discovered in U.S. </a:t>
            </a:r>
            <a:endParaRPr lang="en-US" dirty="0"/>
          </a:p>
          <a:p>
            <a:pPr lvl="0"/>
            <a:r>
              <a:rPr lang="en-IN" dirty="0"/>
              <a:t>1957 Kanamycin discovered in Japan </a:t>
            </a:r>
            <a:endParaRPr lang="en-US" dirty="0"/>
          </a:p>
          <a:p>
            <a:pPr lvl="0"/>
            <a:endParaRPr lang="en-US" dirty="0"/>
          </a:p>
        </p:txBody>
      </p:sp>
    </p:spTree>
    <p:extLst>
      <p:ext uri="{BB962C8B-B14F-4D97-AF65-F5344CB8AC3E}">
        <p14:creationId xmlns:p14="http://schemas.microsoft.com/office/powerpoint/2010/main" val="220536230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C295DA55-F11C-4B34-8C1D-330F68A4AEC0}"/>
              </a:ext>
            </a:extLst>
          </p:cNvPr>
          <p:cNvSpPr>
            <a:spLocks noGrp="1"/>
          </p:cNvSpPr>
          <p:nvPr>
            <p:ph idx="1"/>
          </p:nvPr>
        </p:nvSpPr>
        <p:spPr>
          <a:xfrm>
            <a:off x="1154954" y="2603500"/>
            <a:ext cx="10552364" cy="3416300"/>
          </a:xfrm>
        </p:spPr>
        <p:txBody>
          <a:bodyPr>
            <a:normAutofit lnSpcReduction="10000"/>
          </a:bodyPr>
          <a:lstStyle/>
          <a:p>
            <a:pPr lvl="0"/>
            <a:r>
              <a:rPr lang="en-IN" dirty="0"/>
              <a:t>1960 Methicillin introduced in Eng. &amp; U.S. </a:t>
            </a:r>
            <a:endParaRPr lang="en-US" dirty="0"/>
          </a:p>
          <a:p>
            <a:pPr lvl="0"/>
            <a:r>
              <a:rPr lang="en-IN" dirty="0"/>
              <a:t>1961 Ampicillin introduced in Eng. </a:t>
            </a:r>
            <a:endParaRPr lang="en-US" dirty="0"/>
          </a:p>
          <a:p>
            <a:pPr lvl="0"/>
            <a:r>
              <a:rPr lang="en-IN" dirty="0"/>
              <a:t>1961 Spectinomycin reported in U.S. </a:t>
            </a:r>
            <a:endParaRPr lang="en-US" dirty="0"/>
          </a:p>
          <a:p>
            <a:pPr lvl="0"/>
            <a:r>
              <a:rPr lang="en-IN" dirty="0"/>
              <a:t>1963 Gentamicin discovered in U.S. </a:t>
            </a:r>
            <a:endParaRPr lang="en-US" dirty="0"/>
          </a:p>
          <a:p>
            <a:pPr lvl="0"/>
            <a:r>
              <a:rPr lang="en-IN" dirty="0"/>
              <a:t>1964 Cephalosporins introduced in Eng. </a:t>
            </a:r>
            <a:endParaRPr lang="en-US" dirty="0"/>
          </a:p>
          <a:p>
            <a:pPr lvl="0"/>
            <a:r>
              <a:rPr lang="en-IN" dirty="0"/>
              <a:t>1966 Doxycycline introduced in U.S. </a:t>
            </a:r>
            <a:endParaRPr lang="en-US" dirty="0"/>
          </a:p>
          <a:p>
            <a:pPr lvl="0"/>
            <a:r>
              <a:rPr lang="en-IN" dirty="0"/>
              <a:t>1967 Clindamycin reported in U.S. </a:t>
            </a:r>
            <a:endParaRPr lang="en-US" dirty="0"/>
          </a:p>
          <a:p>
            <a:pPr lvl="0"/>
            <a:r>
              <a:rPr lang="en-IN" dirty="0"/>
              <a:t>1968 Gentamicin-resistant pseudomonas and methicillin-resistant staphylococcal infections become clinically significant. </a:t>
            </a:r>
            <a:endParaRPr lang="en-US" dirty="0"/>
          </a:p>
          <a:p>
            <a:endParaRPr lang="en-US" dirty="0"/>
          </a:p>
        </p:txBody>
      </p:sp>
    </p:spTree>
    <p:extLst>
      <p:ext uri="{BB962C8B-B14F-4D97-AF65-F5344CB8AC3E}">
        <p14:creationId xmlns:p14="http://schemas.microsoft.com/office/powerpoint/2010/main" val="395490671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F61D9640-D885-468D-9698-BABBE1D91736}"/>
              </a:ext>
            </a:extLst>
          </p:cNvPr>
          <p:cNvSpPr>
            <a:spLocks noGrp="1"/>
          </p:cNvSpPr>
          <p:nvPr>
            <p:ph idx="1"/>
          </p:nvPr>
        </p:nvSpPr>
        <p:spPr>
          <a:xfrm>
            <a:off x="960082" y="2383436"/>
            <a:ext cx="10717256" cy="3636364"/>
          </a:xfrm>
        </p:spPr>
        <p:txBody>
          <a:bodyPr>
            <a:normAutofit/>
          </a:bodyPr>
          <a:lstStyle/>
          <a:p>
            <a:pPr lvl="0"/>
            <a:r>
              <a:rPr lang="en-IN" dirty="0"/>
              <a:t>1969 Amikacin discovered </a:t>
            </a:r>
            <a:endParaRPr lang="en-US" dirty="0"/>
          </a:p>
          <a:p>
            <a:pPr lvl="0"/>
            <a:r>
              <a:rPr lang="en-IN" dirty="0"/>
              <a:t>1970 In Early 70s, increasing trend of nosocomial infections due to opportunistic pathogens. </a:t>
            </a:r>
            <a:endParaRPr lang="en-US" dirty="0"/>
          </a:p>
          <a:p>
            <a:pPr lvl="0"/>
            <a:r>
              <a:rPr lang="en-IN" dirty="0"/>
              <a:t>1971 Tobramycin discovered in U.S. </a:t>
            </a:r>
            <a:endParaRPr lang="en-US" dirty="0"/>
          </a:p>
          <a:p>
            <a:pPr lvl="0"/>
            <a:r>
              <a:rPr lang="en-IN" dirty="0"/>
              <a:t>1972 Cephamycin (cefoxitin) discovered in U.S. </a:t>
            </a:r>
            <a:endParaRPr lang="en-US" dirty="0"/>
          </a:p>
          <a:p>
            <a:pPr lvl="0"/>
            <a:r>
              <a:rPr lang="en-IN" dirty="0"/>
              <a:t>1972 Minocycline introduced in U.S. </a:t>
            </a:r>
            <a:endParaRPr lang="en-US" dirty="0"/>
          </a:p>
          <a:p>
            <a:pPr lvl="0"/>
            <a:r>
              <a:rPr lang="en-IN" dirty="0"/>
              <a:t>1973 Carbenicillin introduced </a:t>
            </a:r>
            <a:endParaRPr lang="en-US" dirty="0"/>
          </a:p>
          <a:p>
            <a:pPr lvl="0"/>
            <a:r>
              <a:rPr lang="en-IN" dirty="0"/>
              <a:t>1974 Ampicillin-resistant infections become frequent. </a:t>
            </a:r>
            <a:endParaRPr lang="en-US" dirty="0"/>
          </a:p>
          <a:p>
            <a:pPr lvl="0"/>
            <a:r>
              <a:rPr lang="en-IN" dirty="0"/>
              <a:t>1978 Expanded spectrum cephalosporin Cefoxitin introduced. </a:t>
            </a:r>
            <a:endParaRPr lang="en-US" dirty="0"/>
          </a:p>
          <a:p>
            <a:pPr lvl="0"/>
            <a:r>
              <a:rPr lang="en-IN" dirty="0"/>
              <a:t>1979 Oral cephalosporin with improved activity, Cefaclor introduced </a:t>
            </a:r>
            <a:endParaRPr lang="en-US" dirty="0"/>
          </a:p>
          <a:p>
            <a:endParaRPr lang="en-US" dirty="0"/>
          </a:p>
        </p:txBody>
      </p:sp>
    </p:spTree>
    <p:extLst>
      <p:ext uri="{BB962C8B-B14F-4D97-AF65-F5344CB8AC3E}">
        <p14:creationId xmlns:p14="http://schemas.microsoft.com/office/powerpoint/2010/main" val="377743146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92DA9E99-837A-46FB-9E77-7971480A9A3C}"/>
              </a:ext>
            </a:extLst>
          </p:cNvPr>
          <p:cNvSpPr>
            <a:spLocks noGrp="1"/>
          </p:cNvSpPr>
          <p:nvPr>
            <p:ph idx="1"/>
          </p:nvPr>
        </p:nvSpPr>
        <p:spPr>
          <a:xfrm>
            <a:off x="1154954" y="2383436"/>
            <a:ext cx="10537374" cy="3636364"/>
          </a:xfrm>
        </p:spPr>
        <p:txBody>
          <a:bodyPr/>
          <a:lstStyle/>
          <a:p>
            <a:pPr lvl="0"/>
            <a:r>
              <a:rPr lang="en-IN" dirty="0"/>
              <a:t>1981 Anti-</a:t>
            </a:r>
            <a:r>
              <a:rPr lang="en-IN" dirty="0" err="1"/>
              <a:t>pseudomonal</a:t>
            </a:r>
            <a:r>
              <a:rPr lang="en-IN" dirty="0"/>
              <a:t> cephalosporin Cefotaxime introduced. </a:t>
            </a:r>
            <a:endParaRPr lang="en-US" dirty="0"/>
          </a:p>
          <a:p>
            <a:pPr lvl="0"/>
            <a:r>
              <a:rPr lang="en-IN" dirty="0"/>
              <a:t>1981 First </a:t>
            </a:r>
            <a:r>
              <a:rPr lang="en-IN" dirty="0" err="1"/>
              <a:t>oxa</a:t>
            </a:r>
            <a:r>
              <a:rPr lang="en-IN" dirty="0"/>
              <a:t>-β-inhibitor, Moxalactam introduced. </a:t>
            </a:r>
            <a:endParaRPr lang="en-US" dirty="0"/>
          </a:p>
          <a:p>
            <a:pPr lvl="0"/>
            <a:r>
              <a:rPr lang="en-IN" dirty="0"/>
              <a:t>1983 Clavulanic acid-amoxycillin introduced. </a:t>
            </a:r>
            <a:endParaRPr lang="en-US" dirty="0"/>
          </a:p>
          <a:p>
            <a:pPr lvl="0"/>
            <a:r>
              <a:rPr lang="en-IN" dirty="0"/>
              <a:t>1985 Norfloxacin introduced. </a:t>
            </a:r>
            <a:endParaRPr lang="en-US" dirty="0"/>
          </a:p>
          <a:p>
            <a:r>
              <a:rPr lang="en-IN" dirty="0"/>
              <a:t>1987 Newer quinolones introduced for systemic use. </a:t>
            </a:r>
            <a:endParaRPr lang="en-US" dirty="0"/>
          </a:p>
          <a:p>
            <a:endParaRPr lang="en-US" dirty="0"/>
          </a:p>
        </p:txBody>
      </p:sp>
    </p:spTree>
    <p:extLst>
      <p:ext uri="{BB962C8B-B14F-4D97-AF65-F5344CB8AC3E}">
        <p14:creationId xmlns:p14="http://schemas.microsoft.com/office/powerpoint/2010/main" val="144825047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CB95C5-EF05-4FA5-B396-EA8001A98576}"/>
              </a:ext>
            </a:extLst>
          </p:cNvPr>
          <p:cNvSpPr>
            <a:spLocks noGrp="1"/>
          </p:cNvSpPr>
          <p:nvPr>
            <p:ph type="title"/>
          </p:nvPr>
        </p:nvSpPr>
        <p:spPr>
          <a:xfrm>
            <a:off x="1154954" y="973668"/>
            <a:ext cx="10552364" cy="706964"/>
          </a:xfrm>
        </p:spPr>
        <p:txBody>
          <a:bodyPr/>
          <a:lstStyle/>
          <a:p>
            <a:r>
              <a:rPr lang="en-US" dirty="0"/>
              <a:t>Terms and Definitions</a:t>
            </a:r>
          </a:p>
        </p:txBody>
      </p:sp>
      <p:sp>
        <p:nvSpPr>
          <p:cNvPr id="3" name="Content Placeholder 2">
            <a:extLst>
              <a:ext uri="{FF2B5EF4-FFF2-40B4-BE49-F238E27FC236}">
                <a16:creationId xmlns:a16="http://schemas.microsoft.com/office/drawing/2014/main" id="{0C69CD2C-A25E-4D85-ADD9-378BE0A108C5}"/>
              </a:ext>
            </a:extLst>
          </p:cNvPr>
          <p:cNvSpPr>
            <a:spLocks noGrp="1"/>
          </p:cNvSpPr>
          <p:nvPr>
            <p:ph idx="1"/>
          </p:nvPr>
        </p:nvSpPr>
        <p:spPr>
          <a:xfrm>
            <a:off x="1154954" y="2323475"/>
            <a:ext cx="10552364" cy="3696325"/>
          </a:xfrm>
        </p:spPr>
        <p:txBody>
          <a:bodyPr>
            <a:normAutofit fontScale="92500" lnSpcReduction="20000"/>
          </a:bodyPr>
          <a:lstStyle/>
          <a:p>
            <a:pPr lvl="0" algn="just"/>
            <a:r>
              <a:rPr lang="en-IN" b="1" dirty="0"/>
              <a:t>Drug</a:t>
            </a:r>
            <a:r>
              <a:rPr lang="en-IN" dirty="0"/>
              <a:t> is any chemical agent except food that is used to promote or safeguard the health of human beings or animals. </a:t>
            </a:r>
          </a:p>
          <a:p>
            <a:pPr lvl="0" algn="just"/>
            <a:r>
              <a:rPr lang="en-IN" dirty="0"/>
              <a:t>It is also defined as any substance or product that is used or intended, to be used to modify or explore physiological systems or pathological states for the benefit of the recipient. The word drug is derived from a French word ‘Drogue’ meaning a dry herb.</a:t>
            </a:r>
            <a:endParaRPr lang="en-US" dirty="0"/>
          </a:p>
          <a:p>
            <a:pPr lvl="0" algn="just"/>
            <a:r>
              <a:rPr lang="en-IN" b="1" dirty="0"/>
              <a:t>Over the counter drugs</a:t>
            </a:r>
            <a:r>
              <a:rPr lang="en-IN" dirty="0"/>
              <a:t> are those preparations that can be sold without any prescription because they can be adequately labelled for layman use.</a:t>
            </a:r>
          </a:p>
          <a:p>
            <a:pPr algn="just"/>
            <a:r>
              <a:rPr lang="en-IN" b="1" dirty="0"/>
              <a:t>Prescription drugs</a:t>
            </a:r>
            <a:r>
              <a:rPr lang="en-IN" dirty="0"/>
              <a:t> are drugs that can be used only on the order of a licensed veterinarian/physician/aqua clinicians based on a prescription. They are also known as legend drugs.</a:t>
            </a:r>
          </a:p>
          <a:p>
            <a:pPr algn="just"/>
            <a:r>
              <a:rPr lang="en-IN" b="1" dirty="0"/>
              <a:t>Dose of the drug </a:t>
            </a:r>
            <a:r>
              <a:rPr lang="en-IN" dirty="0"/>
              <a:t>is an estimate amount of a drug, that when administered by a particular route to a certain species is most likely to produce a certain intensity of response. It is the quantity of medication to be administered at one time. Dosage is the determination and regulation of doses.</a:t>
            </a:r>
            <a:endParaRPr lang="en-US" dirty="0"/>
          </a:p>
          <a:p>
            <a:pPr algn="just"/>
            <a:endParaRPr lang="en-US" dirty="0"/>
          </a:p>
          <a:p>
            <a:pPr lvl="0"/>
            <a:endParaRPr lang="en-US" dirty="0"/>
          </a:p>
          <a:p>
            <a:endParaRPr lang="en-US" dirty="0"/>
          </a:p>
        </p:txBody>
      </p:sp>
    </p:spTree>
    <p:extLst>
      <p:ext uri="{BB962C8B-B14F-4D97-AF65-F5344CB8AC3E}">
        <p14:creationId xmlns:p14="http://schemas.microsoft.com/office/powerpoint/2010/main" val="421196823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D664BC63-2D11-4F39-A5B6-D14912978C23}"/>
              </a:ext>
            </a:extLst>
          </p:cNvPr>
          <p:cNvSpPr>
            <a:spLocks noGrp="1"/>
          </p:cNvSpPr>
          <p:nvPr>
            <p:ph idx="1"/>
          </p:nvPr>
        </p:nvSpPr>
        <p:spPr>
          <a:xfrm>
            <a:off x="1154954" y="2293495"/>
            <a:ext cx="10552364" cy="3726305"/>
          </a:xfrm>
        </p:spPr>
        <p:txBody>
          <a:bodyPr>
            <a:normAutofit fontScale="92500" lnSpcReduction="20000"/>
          </a:bodyPr>
          <a:lstStyle/>
          <a:p>
            <a:pPr lvl="0" algn="just"/>
            <a:r>
              <a:rPr lang="en-IN" b="1" dirty="0"/>
              <a:t>Posology </a:t>
            </a:r>
            <a:r>
              <a:rPr lang="en-IN" dirty="0"/>
              <a:t>is the study of the medicine dosages, which varies with the species of animals, the intended effect of the drug and the individual tolerance or susceptibility.</a:t>
            </a:r>
            <a:endParaRPr lang="en-US" dirty="0"/>
          </a:p>
          <a:p>
            <a:pPr lvl="0" algn="just"/>
            <a:r>
              <a:rPr lang="en-IN" b="1" dirty="0"/>
              <a:t>Loading dose</a:t>
            </a:r>
            <a:r>
              <a:rPr lang="en-IN" dirty="0"/>
              <a:t> is one or a series of doses that may be given at the onset of therapy with the aim of achieving the target concentration rapidly.</a:t>
            </a:r>
            <a:endParaRPr lang="en-US" dirty="0"/>
          </a:p>
          <a:p>
            <a:r>
              <a:rPr lang="en-IN" b="1" dirty="0"/>
              <a:t>Threshold dose </a:t>
            </a:r>
            <a:r>
              <a:rPr lang="en-IN" dirty="0"/>
              <a:t>is the lowest amount or exposure level of a medicine or other toxic substances at which a specified and measurable effect manifests or in other words this is the minimal dose amount of medicine needed to obtain a desired therapeutic reaction.</a:t>
            </a:r>
            <a:endParaRPr lang="en-US" dirty="0"/>
          </a:p>
          <a:p>
            <a:pPr lvl="0"/>
            <a:r>
              <a:rPr lang="en-IN" b="1" dirty="0"/>
              <a:t>Maximum permissible dose</a:t>
            </a:r>
            <a:r>
              <a:rPr lang="en-IN" dirty="0"/>
              <a:t> is the largest amount of a medicine that one may safely receive within a specified period of time according to recommended limits set by the drug regulatory agencies. The specific amounts vary with age and circumstance.</a:t>
            </a:r>
            <a:endParaRPr lang="en-US" dirty="0"/>
          </a:p>
          <a:p>
            <a:pPr lvl="0"/>
            <a:r>
              <a:rPr lang="en-IN" b="1" dirty="0"/>
              <a:t>Therapeutic dose </a:t>
            </a:r>
            <a:r>
              <a:rPr lang="en-IN" dirty="0"/>
              <a:t>or</a:t>
            </a:r>
            <a:r>
              <a:rPr lang="en-IN" b="1" dirty="0"/>
              <a:t> curative dose </a:t>
            </a:r>
            <a:r>
              <a:rPr lang="en-IN" dirty="0"/>
              <a:t>is the amount or quantity of medication required to produce the desired outcome.</a:t>
            </a:r>
            <a:endParaRPr lang="en-US" dirty="0"/>
          </a:p>
          <a:p>
            <a:pPr lvl="0"/>
            <a:r>
              <a:rPr lang="en-IN" b="1" dirty="0"/>
              <a:t>Median curative dose or Median therapeutic dose (CD</a:t>
            </a:r>
            <a:r>
              <a:rPr lang="en-IN" b="1" baseline="-25000" dirty="0"/>
              <a:t>50</a:t>
            </a:r>
            <a:r>
              <a:rPr lang="en-IN" b="1" dirty="0"/>
              <a:t>)</a:t>
            </a:r>
            <a:r>
              <a:rPr lang="en-IN" dirty="0"/>
              <a:t> is a dose that abolishes symptoms in 50 per cent of test subjects.</a:t>
            </a:r>
            <a:endParaRPr lang="en-US" dirty="0"/>
          </a:p>
          <a:p>
            <a:endParaRPr lang="en-US" dirty="0"/>
          </a:p>
        </p:txBody>
      </p:sp>
    </p:spTree>
    <p:extLst>
      <p:ext uri="{BB962C8B-B14F-4D97-AF65-F5344CB8AC3E}">
        <p14:creationId xmlns:p14="http://schemas.microsoft.com/office/powerpoint/2010/main" val="53186226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9A3D92B9-2344-472D-99C7-99731A605EB0}"/>
              </a:ext>
            </a:extLst>
          </p:cNvPr>
          <p:cNvSpPr>
            <a:spLocks noGrp="1"/>
          </p:cNvSpPr>
          <p:nvPr>
            <p:ph idx="1"/>
          </p:nvPr>
        </p:nvSpPr>
        <p:spPr>
          <a:xfrm>
            <a:off x="1154955" y="2278505"/>
            <a:ext cx="10522384" cy="3741295"/>
          </a:xfrm>
        </p:spPr>
        <p:txBody>
          <a:bodyPr>
            <a:normAutofit fontScale="92500" lnSpcReduction="10000"/>
          </a:bodyPr>
          <a:lstStyle/>
          <a:p>
            <a:pPr lvl="0"/>
            <a:r>
              <a:rPr lang="en-IN" b="1" dirty="0"/>
              <a:t>Median effective dose (ED</a:t>
            </a:r>
            <a:r>
              <a:rPr lang="en-IN" b="1" baseline="-25000" dirty="0"/>
              <a:t>50</a:t>
            </a:r>
            <a:r>
              <a:rPr lang="en-IN" b="1" dirty="0"/>
              <a:t>)</a:t>
            </a:r>
            <a:r>
              <a:rPr lang="en-IN" dirty="0"/>
              <a:t> is a dose that produces the desired effect in 50 per cent of a population.</a:t>
            </a:r>
            <a:endParaRPr lang="en-US" dirty="0"/>
          </a:p>
          <a:p>
            <a:pPr lvl="0"/>
            <a:r>
              <a:rPr lang="en-IN" b="1" dirty="0"/>
              <a:t>Median infective dose (ID</a:t>
            </a:r>
            <a:r>
              <a:rPr lang="en-IN" b="1" baseline="-25000" dirty="0"/>
              <a:t>50</a:t>
            </a:r>
            <a:r>
              <a:rPr lang="en-IN" b="1" dirty="0"/>
              <a:t>) </a:t>
            </a:r>
            <a:r>
              <a:rPr lang="en-IN" dirty="0"/>
              <a:t>is the amount of pathogenic microorganisms that will produce demonstrable infection in 50 per cent of the test subjects.</a:t>
            </a:r>
            <a:endParaRPr lang="en-US" dirty="0"/>
          </a:p>
          <a:p>
            <a:pPr lvl="0"/>
            <a:r>
              <a:rPr lang="en-IN" b="1" dirty="0"/>
              <a:t>Median lethal dose (LD</a:t>
            </a:r>
            <a:r>
              <a:rPr lang="en-IN" b="1" baseline="-25000" dirty="0"/>
              <a:t>50</a:t>
            </a:r>
            <a:r>
              <a:rPr lang="en-IN" b="1" dirty="0"/>
              <a:t>) </a:t>
            </a:r>
            <a:r>
              <a:rPr lang="en-IN" dirty="0"/>
              <a:t>is the quantity of an agent that will kill 50 per cent of the test subjects or individuals in a large group or population.</a:t>
            </a:r>
            <a:endParaRPr lang="en-US" dirty="0"/>
          </a:p>
          <a:p>
            <a:pPr lvl="0"/>
            <a:r>
              <a:rPr lang="en-IN" b="1" dirty="0"/>
              <a:t>Median tissue culture infective dose (TCID</a:t>
            </a:r>
            <a:r>
              <a:rPr lang="en-IN" b="1" baseline="-25000" dirty="0"/>
              <a:t>50</a:t>
            </a:r>
            <a:r>
              <a:rPr lang="en-IN" b="1" dirty="0"/>
              <a:t>)</a:t>
            </a:r>
            <a:r>
              <a:rPr lang="en-IN" dirty="0"/>
              <a:t> is the amount of a pathogenic agent that will produce infection in 50 per cent of cell cultures inoculated.</a:t>
            </a:r>
          </a:p>
          <a:p>
            <a:pPr lvl="0"/>
            <a:r>
              <a:rPr lang="en-IN" b="1" dirty="0"/>
              <a:t>Minimum lethal dose</a:t>
            </a:r>
            <a:r>
              <a:rPr lang="en-IN" dirty="0"/>
              <a:t> is the smallest amount of toxin that will just kill an experimental animal.</a:t>
            </a:r>
            <a:endParaRPr lang="en-US" dirty="0"/>
          </a:p>
          <a:p>
            <a:pPr lvl="0"/>
            <a:r>
              <a:rPr lang="en-IN" b="1" dirty="0"/>
              <a:t>Reference dose </a:t>
            </a:r>
            <a:r>
              <a:rPr lang="en-IN" dirty="0"/>
              <a:t>is an estimate of daily exposure to a substance that is assumed to be without appreciable risk; it is calculated using the no observed adverse effect level and is more conservative than the older margin of safety.</a:t>
            </a:r>
            <a:endParaRPr lang="en-US" dirty="0"/>
          </a:p>
          <a:p>
            <a:pPr lvl="0"/>
            <a:endParaRPr lang="en-US" dirty="0"/>
          </a:p>
          <a:p>
            <a:endParaRPr lang="en-US" dirty="0"/>
          </a:p>
        </p:txBody>
      </p:sp>
    </p:spTree>
    <p:extLst>
      <p:ext uri="{BB962C8B-B14F-4D97-AF65-F5344CB8AC3E}">
        <p14:creationId xmlns:p14="http://schemas.microsoft.com/office/powerpoint/2010/main" val="103289263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F6AB9E3C-684B-4FDB-AF6F-36311C766CEC}"/>
              </a:ext>
            </a:extLst>
          </p:cNvPr>
          <p:cNvSpPr>
            <a:spLocks noGrp="1"/>
          </p:cNvSpPr>
          <p:nvPr>
            <p:ph idx="1"/>
          </p:nvPr>
        </p:nvSpPr>
        <p:spPr>
          <a:xfrm>
            <a:off x="1154954" y="2308485"/>
            <a:ext cx="10537374" cy="4272197"/>
          </a:xfrm>
        </p:spPr>
        <p:txBody>
          <a:bodyPr/>
          <a:lstStyle/>
          <a:p>
            <a:pPr lvl="0" algn="just"/>
            <a:r>
              <a:rPr lang="en-IN" b="1" dirty="0"/>
              <a:t>Half-life </a:t>
            </a:r>
            <a:r>
              <a:rPr lang="en-IN" b="1" dirty="0" err="1"/>
              <a:t>withdrawl</a:t>
            </a:r>
            <a:r>
              <a:rPr lang="en-IN" b="1" dirty="0"/>
              <a:t> period: </a:t>
            </a:r>
            <a:r>
              <a:rPr lang="en-IN" dirty="0"/>
              <a:t>The half-life of a drug is an estimate of the period of time that it takes for the concentration or amount in the body of that drug to be reduced by exactly one half (50%). The symbol for half-life is T½.</a:t>
            </a:r>
            <a:endParaRPr lang="en-US" dirty="0"/>
          </a:p>
          <a:p>
            <a:pPr lvl="0" algn="just"/>
            <a:r>
              <a:rPr lang="en-IN" b="1" dirty="0"/>
              <a:t>Dose–response relationship </a:t>
            </a:r>
            <a:r>
              <a:rPr lang="en-IN" dirty="0"/>
              <a:t>or</a:t>
            </a:r>
            <a:r>
              <a:rPr lang="en-IN" b="1" dirty="0"/>
              <a:t> exposure–response relationship </a:t>
            </a:r>
            <a:r>
              <a:rPr lang="en-IN" dirty="0"/>
              <a:t>is the magnitude of the response of an organism, as a function of exposure (or doses) to a stimulus or stressor (usually a chemical) after a certain exposure time. A dose–response relationship is being described by plotting the graphical representation of dose–response curves.</a:t>
            </a:r>
            <a:endParaRPr lang="en-US" dirty="0"/>
          </a:p>
          <a:p>
            <a:pPr lvl="0" algn="just"/>
            <a:r>
              <a:rPr lang="en-IN" b="1" dirty="0"/>
              <a:t>Potency </a:t>
            </a:r>
            <a:r>
              <a:rPr lang="en-IN" dirty="0"/>
              <a:t>is the concentration (EC50) or dose (ED50) of a drug required to produce 50% of that drug's maximal effect. In the field of pharmacology, potency is a measure of drug activity expressed in terms of the amount required to produce an effect of given intensity.</a:t>
            </a:r>
            <a:endParaRPr lang="en-US" dirty="0"/>
          </a:p>
          <a:p>
            <a:pPr lvl="0" algn="just"/>
            <a:r>
              <a:rPr lang="en-IN" b="1" dirty="0"/>
              <a:t>Efficacy </a:t>
            </a:r>
            <a:r>
              <a:rPr lang="en-IN" dirty="0"/>
              <a:t>(</a:t>
            </a:r>
            <a:r>
              <a:rPr lang="en-IN" dirty="0" err="1"/>
              <a:t>Emax</a:t>
            </a:r>
            <a:r>
              <a:rPr lang="en-IN" dirty="0"/>
              <a:t>) is the maximum effect which can be expected from a particular drug (i.e. when the magnitude of effect is reached, increasing the dose will not produce a greater magnitude of effect)</a:t>
            </a:r>
            <a:endParaRPr lang="en-US" dirty="0"/>
          </a:p>
          <a:p>
            <a:endParaRPr lang="en-US" dirty="0"/>
          </a:p>
        </p:txBody>
      </p:sp>
    </p:spTree>
    <p:extLst>
      <p:ext uri="{BB962C8B-B14F-4D97-AF65-F5344CB8AC3E}">
        <p14:creationId xmlns:p14="http://schemas.microsoft.com/office/powerpoint/2010/main" val="346820444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74830367-D17C-40D2-90EE-0AA4902C5EEE}"/>
              </a:ext>
            </a:extLst>
          </p:cNvPr>
          <p:cNvSpPr>
            <a:spLocks noGrp="1"/>
          </p:cNvSpPr>
          <p:nvPr>
            <p:ph idx="1"/>
          </p:nvPr>
        </p:nvSpPr>
        <p:spPr>
          <a:xfrm>
            <a:off x="1154954" y="2603500"/>
            <a:ext cx="10582344" cy="3416300"/>
          </a:xfrm>
        </p:spPr>
        <p:txBody>
          <a:bodyPr/>
          <a:lstStyle/>
          <a:p>
            <a:pPr algn="just"/>
            <a:r>
              <a:rPr lang="en-IN" b="1" dirty="0"/>
              <a:t>Therapeutic index </a:t>
            </a:r>
            <a:r>
              <a:rPr lang="en-IN" dirty="0"/>
              <a:t>(TI; also referred as therapeutic ratio) is a quantitative measurement of the relative safety of a drug which is a comparison study of the amount of a therapeutic agent that causes the therapeutic effect to the amount that causes toxicity. TI determines the lethal dose of a drug for 50% of the population (LD</a:t>
            </a:r>
            <a:r>
              <a:rPr lang="en-IN" baseline="-25000" dirty="0"/>
              <a:t>50</a:t>
            </a:r>
            <a:r>
              <a:rPr lang="en-IN" dirty="0"/>
              <a:t>) divided by the minimum effective dose for 50% of the population (ED</a:t>
            </a:r>
            <a:r>
              <a:rPr lang="en-IN" baseline="-25000" dirty="0"/>
              <a:t>50</a:t>
            </a:r>
            <a:r>
              <a:rPr lang="en-IN" dirty="0"/>
              <a:t>).</a:t>
            </a:r>
            <a:endParaRPr lang="en-US" dirty="0"/>
          </a:p>
          <a:p>
            <a:endParaRPr lang="en-US" dirty="0"/>
          </a:p>
        </p:txBody>
      </p:sp>
    </p:spTree>
    <p:extLst>
      <p:ext uri="{BB962C8B-B14F-4D97-AF65-F5344CB8AC3E}">
        <p14:creationId xmlns:p14="http://schemas.microsoft.com/office/powerpoint/2010/main" val="54684653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5B09EA-A3A6-43A6-83F1-E8446523BABA}"/>
              </a:ext>
            </a:extLst>
          </p:cNvPr>
          <p:cNvSpPr>
            <a:spLocks noGrp="1"/>
          </p:cNvSpPr>
          <p:nvPr>
            <p:ph type="title"/>
          </p:nvPr>
        </p:nvSpPr>
        <p:spPr>
          <a:xfrm>
            <a:off x="1581877" y="982134"/>
            <a:ext cx="8664177" cy="1431282"/>
          </a:xfrm>
        </p:spPr>
        <p:txBody>
          <a:bodyPr/>
          <a:lstStyle/>
          <a:p>
            <a:pPr algn="ctr"/>
            <a:r>
              <a:rPr lang="en-US" sz="3600" dirty="0"/>
              <a:t>A medicine must be chosen wisely</a:t>
            </a:r>
          </a:p>
        </p:txBody>
      </p:sp>
      <p:sp>
        <p:nvSpPr>
          <p:cNvPr id="3" name="Text Placeholder 2">
            <a:extLst>
              <a:ext uri="{FF2B5EF4-FFF2-40B4-BE49-F238E27FC236}">
                <a16:creationId xmlns:a16="http://schemas.microsoft.com/office/drawing/2014/main" id="{9D374B21-514C-49A7-A72C-1E467777861F}"/>
              </a:ext>
            </a:extLst>
          </p:cNvPr>
          <p:cNvSpPr>
            <a:spLocks noGrp="1"/>
          </p:cNvSpPr>
          <p:nvPr>
            <p:ph type="body" sz="half" idx="13"/>
          </p:nvPr>
        </p:nvSpPr>
        <p:spPr>
          <a:xfrm>
            <a:off x="1945945" y="3678765"/>
            <a:ext cx="7731219" cy="765819"/>
          </a:xfrm>
        </p:spPr>
        <p:txBody>
          <a:bodyPr/>
          <a:lstStyle/>
          <a:p>
            <a:pPr algn="ctr"/>
            <a:r>
              <a:rPr lang="en-US" sz="4000" dirty="0"/>
              <a:t>Thanks!</a:t>
            </a:r>
            <a:endParaRPr lang="en-US" dirty="0"/>
          </a:p>
        </p:txBody>
      </p:sp>
    </p:spTree>
    <p:extLst>
      <p:ext uri="{BB962C8B-B14F-4D97-AF65-F5344CB8AC3E}">
        <p14:creationId xmlns:p14="http://schemas.microsoft.com/office/powerpoint/2010/main" val="3443157282"/>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on Boardroom">
  <a:themeElements>
    <a:clrScheme name="Ion Boardroom">
      <a:dk1>
        <a:sysClr val="windowText" lastClr="000000"/>
      </a:dk1>
      <a:lt1>
        <a:sysClr val="window" lastClr="FFFFFF"/>
      </a:lt1>
      <a:dk2>
        <a:srgbClr val="3B3059"/>
      </a:dk2>
      <a:lt2>
        <a:srgbClr val="EBEBEB"/>
      </a:lt2>
      <a:accent1>
        <a:srgbClr val="B31166"/>
      </a:accent1>
      <a:accent2>
        <a:srgbClr val="E33D6F"/>
      </a:accent2>
      <a:accent3>
        <a:srgbClr val="E45F3C"/>
      </a:accent3>
      <a:accent4>
        <a:srgbClr val="E9943A"/>
      </a:accent4>
      <a:accent5>
        <a:srgbClr val="9B6BF2"/>
      </a:accent5>
      <a:accent6>
        <a:srgbClr val="D53DD0"/>
      </a:accent6>
      <a:hlink>
        <a:srgbClr val="8F8F8F"/>
      </a:hlink>
      <a:folHlink>
        <a:srgbClr val="A5A5A5"/>
      </a:folHlink>
    </a:clrScheme>
    <a:fontScheme name="Ion Boardroom">
      <a:majorFont>
        <a:latin typeface="Century Gothic" panose="020B050202020202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Ion Boardroom">
      <a:fillStyleLst>
        <a:solidFill>
          <a:schemeClr val="phClr"/>
        </a:solidFill>
        <a:gradFill rotWithShape="1">
          <a:gsLst>
            <a:gs pos="0">
              <a:schemeClr val="phClr">
                <a:tint val="64000"/>
                <a:lumMod val="118000"/>
              </a:schemeClr>
            </a:gs>
            <a:gs pos="100000">
              <a:schemeClr val="phClr">
                <a:tint val="92000"/>
                <a:alpha val="100000"/>
                <a:lumMod val="110000"/>
              </a:schemeClr>
            </a:gs>
          </a:gsLst>
          <a:lin ang="5400000" scaled="0"/>
        </a:gradFill>
        <a:gradFill rotWithShape="1">
          <a:gsLst>
            <a:gs pos="0">
              <a:schemeClr val="phClr">
                <a:tint val="98000"/>
                <a:lumMod val="114000"/>
              </a:schemeClr>
            </a:gs>
            <a:gs pos="100000">
              <a:schemeClr val="phClr">
                <a:shade val="90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63500" dist="38100" dir="5400000" rotWithShape="0">
              <a:srgbClr val="000000">
                <a:alpha val="60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8000"/>
                <a:hueMod val="124000"/>
                <a:satMod val="148000"/>
                <a:lumMod val="124000"/>
              </a:schemeClr>
            </a:gs>
            <a:gs pos="100000">
              <a:schemeClr val="phClr">
                <a:shade val="76000"/>
                <a:hueMod val="89000"/>
                <a:satMod val="164000"/>
                <a:lumMod val="56000"/>
              </a:schemeClr>
            </a:gs>
          </a:gsLst>
          <a:path path="circle">
            <a:fillToRect l="45000" t="65000" r="125000" b="100000"/>
          </a:path>
        </a:gradFill>
        <a:blipFill rotWithShape="1">
          <a:blip xmlns:r="http://schemas.openxmlformats.org/officeDocument/2006/relationships" r:embed="rId1">
            <a:duotone>
              <a:schemeClr val="phClr">
                <a:shade val="69000"/>
                <a:hueMod val="91000"/>
                <a:satMod val="164000"/>
                <a:lumMod val="74000"/>
              </a:schemeClr>
              <a:schemeClr val="phClr">
                <a:hueMod val="124000"/>
                <a:satMod val="140000"/>
                <a:lumMod val="142000"/>
              </a:schemeClr>
            </a:duotone>
          </a:blip>
          <a:stretch/>
        </a:blipFill>
      </a:bgFillStyleLst>
    </a:fmtScheme>
  </a:themeElements>
  <a:objectDefaults/>
  <a:extraClrSchemeLst/>
  <a:extLst>
    <a:ext uri="{05A4C25C-085E-4340-85A3-A5531E510DB2}">
      <thm15:themeFamily xmlns:thm15="http://schemas.microsoft.com/office/thememl/2012/main" name="Ion Boardroom" id="{FC33163D-4339-46B1-8EED-24C834239D99}" vid="{B8502691-933B-45FE-8764-BA278511EF27}"/>
    </a:ext>
  </a:extLst>
</a:theme>
</file>

<file path=docProps/app.xml><?xml version="1.0" encoding="utf-8"?>
<Properties xmlns="http://schemas.openxmlformats.org/officeDocument/2006/extended-properties" xmlns:vt="http://schemas.openxmlformats.org/officeDocument/2006/docPropsVTypes">
  <Template>Ion Boardroom</Template>
  <TotalTime>1240</TotalTime>
  <Words>1688</Words>
  <Application>Microsoft Office PowerPoint</Application>
  <PresentationFormat>Widescreen</PresentationFormat>
  <Paragraphs>93</Paragraphs>
  <Slides>17</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17</vt:i4>
      </vt:variant>
    </vt:vector>
  </HeadingPairs>
  <TitlesOfParts>
    <vt:vector size="23" baseType="lpstr">
      <vt:lpstr>Arial</vt:lpstr>
      <vt:lpstr>Bell MT</vt:lpstr>
      <vt:lpstr>Century Gothic</vt:lpstr>
      <vt:lpstr>Wingdings</vt:lpstr>
      <vt:lpstr>Wingdings 3</vt:lpstr>
      <vt:lpstr>Ion Boardroom</vt:lpstr>
      <vt:lpstr>History, Definition &amp; Terms associated with Chemotherapy</vt:lpstr>
      <vt:lpstr>Historical aspects of therapeutics</vt:lpstr>
      <vt:lpstr>PowerPoint Presentation</vt:lpstr>
      <vt:lpstr>PowerPoint Presentation</vt:lpstr>
      <vt:lpstr>PowerPoint Presentation</vt:lpstr>
      <vt:lpstr>PowerPoint Presentation</vt:lpstr>
      <vt:lpstr>MILESTONES IN THE DEVELOPMENT OF CHEMOTHERAPY</vt:lpstr>
      <vt:lpstr>PowerPoint Presentation</vt:lpstr>
      <vt:lpstr>PowerPoint Presentation</vt:lpstr>
      <vt:lpstr>PowerPoint Presentation</vt:lpstr>
      <vt:lpstr>PowerPoint Presentation</vt:lpstr>
      <vt:lpstr>Terms and Definitions</vt:lpstr>
      <vt:lpstr>PowerPoint Presentation</vt:lpstr>
      <vt:lpstr>PowerPoint Presentation</vt:lpstr>
      <vt:lpstr>PowerPoint Presentation</vt:lpstr>
      <vt:lpstr>PowerPoint Presentation</vt:lpstr>
      <vt:lpstr>A medicine must be chosen wisely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History, Definition &amp; Terms associated with Chemotherapy</dc:title>
  <dc:creator>HP</dc:creator>
  <cp:lastModifiedBy>HP</cp:lastModifiedBy>
  <cp:revision>17</cp:revision>
  <dcterms:created xsi:type="dcterms:W3CDTF">2020-04-01T13:00:18Z</dcterms:created>
  <dcterms:modified xsi:type="dcterms:W3CDTF">2020-04-02T09:40:21Z</dcterms:modified>
</cp:coreProperties>
</file>