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62" r:id="rId5"/>
    <p:sldId id="263" r:id="rId6"/>
    <p:sldId id="264" r:id="rId7"/>
    <p:sldId id="258" r:id="rId8"/>
    <p:sldId id="259" r:id="rId9"/>
    <p:sldId id="265" r:id="rId10"/>
    <p:sldId id="266" r:id="rId11"/>
    <p:sldId id="267" r:id="rId12"/>
    <p:sldId id="269" r:id="rId13"/>
    <p:sldId id="268" r:id="rId14"/>
    <p:sldId id="260" r:id="rId15"/>
    <p:sldId id="261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1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C00000"/>
                </a:solidFill>
              </a:rPr>
              <a:t>INTERPRETATION OF HISTOLOGICAL SLIDES</a:t>
            </a:r>
            <a:endParaRPr lang="en-US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57200"/>
            <a:ext cx="7772400" cy="5791199"/>
          </a:xfrm>
        </p:spPr>
        <p:txBody>
          <a:bodyPr/>
          <a:lstStyle/>
          <a:p>
            <a:r>
              <a:rPr lang="en-US" dirty="0" smtClean="0"/>
              <a:t>P</a:t>
            </a:r>
            <a:endParaRPr lang="en-US" dirty="0"/>
          </a:p>
        </p:txBody>
      </p:sp>
      <p:pic>
        <p:nvPicPr>
          <p:cNvPr id="4" name="Content Placeholder 3" descr="paroti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4958" y="1481138"/>
            <a:ext cx="6054083" cy="4525962"/>
          </a:xfrm>
        </p:spPr>
      </p:pic>
      <p:pic>
        <p:nvPicPr>
          <p:cNvPr id="5" name="Content Placeholder 3" descr="paroti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9632" y="685800"/>
            <a:ext cx="8257168" cy="547370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04801"/>
            <a:ext cx="7772400" cy="609599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Seromucous</a:t>
            </a:r>
            <a:r>
              <a:rPr lang="en-US" dirty="0" smtClean="0"/>
              <a:t> salivary gland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1219200"/>
            <a:ext cx="8382000" cy="51054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sub mandibula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066800"/>
            <a:ext cx="7520503" cy="4983162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04801"/>
            <a:ext cx="7772400" cy="761999"/>
          </a:xfrm>
        </p:spPr>
        <p:txBody>
          <a:bodyPr>
            <a:normAutofit/>
          </a:bodyPr>
          <a:lstStyle/>
          <a:p>
            <a:r>
              <a:rPr lang="en-US" sz="3200" dirty="0" smtClean="0"/>
              <a:t>Classical hepatic lobule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1295400"/>
            <a:ext cx="8077200" cy="52578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hepatic lobul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800" y="1295401"/>
            <a:ext cx="8458199" cy="51054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761999"/>
          </a:xfrm>
        </p:spPr>
        <p:txBody>
          <a:bodyPr>
            <a:normAutofit/>
          </a:bodyPr>
          <a:lstStyle/>
          <a:p>
            <a:r>
              <a:rPr lang="en-US" sz="3200" dirty="0" smtClean="0"/>
              <a:t>Portal lobule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1143000"/>
            <a:ext cx="8382000" cy="53340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portal lobul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219200"/>
            <a:ext cx="8305800" cy="52578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761999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Liver </a:t>
            </a:r>
            <a:r>
              <a:rPr lang="en-US" dirty="0" err="1" smtClean="0"/>
              <a:t>acini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1219200"/>
            <a:ext cx="8458200" cy="52578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hepatic acinu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600" y="1143000"/>
            <a:ext cx="8534399" cy="54102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761999"/>
          </a:xfrm>
        </p:spPr>
        <p:txBody>
          <a:bodyPr>
            <a:normAutofit/>
          </a:bodyPr>
          <a:lstStyle/>
          <a:p>
            <a:r>
              <a:rPr lang="en-US" sz="3200" dirty="0" smtClean="0"/>
              <a:t>Section of rumen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1219200"/>
            <a:ext cx="8458200" cy="51816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rumenF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600200"/>
            <a:ext cx="8305800" cy="437197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685799"/>
          </a:xfrm>
        </p:spPr>
        <p:txBody>
          <a:bodyPr>
            <a:normAutofit/>
          </a:bodyPr>
          <a:lstStyle/>
          <a:p>
            <a:r>
              <a:rPr lang="en-US" sz="2800" dirty="0" smtClean="0"/>
              <a:t>Section of reticulum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1143000"/>
            <a:ext cx="8305800" cy="51816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reticulumF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3400" y="1447801"/>
            <a:ext cx="8305800" cy="449580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04801"/>
            <a:ext cx="7772400" cy="685799"/>
          </a:xfrm>
        </p:spPr>
        <p:txBody>
          <a:bodyPr>
            <a:normAutofit/>
          </a:bodyPr>
          <a:lstStyle/>
          <a:p>
            <a:r>
              <a:rPr lang="en-US" sz="3200" dirty="0" smtClean="0"/>
              <a:t>Section of testes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1143000"/>
            <a:ext cx="8153400" cy="51816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testis1xLAjpg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3400" y="1143000"/>
            <a:ext cx="8229600" cy="5486401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04801"/>
            <a:ext cx="7772400" cy="609599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Seminiferous</a:t>
            </a:r>
            <a:r>
              <a:rPr lang="en-US" sz="3200" dirty="0" smtClean="0"/>
              <a:t> tubules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1143000"/>
            <a:ext cx="8229600" cy="53340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testis10xL 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990600"/>
            <a:ext cx="8153400" cy="556260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609599"/>
          </a:xfrm>
        </p:spPr>
        <p:txBody>
          <a:bodyPr>
            <a:normAutofit/>
          </a:bodyPr>
          <a:lstStyle/>
          <a:p>
            <a:r>
              <a:rPr lang="en-US" sz="3200" dirty="0" smtClean="0"/>
              <a:t>Structure of </a:t>
            </a:r>
            <a:r>
              <a:rPr lang="en-US" sz="3200" dirty="0" err="1" smtClean="0"/>
              <a:t>spermatids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1295400"/>
            <a:ext cx="8229600" cy="51054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spermgroup 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600" y="1219200"/>
            <a:ext cx="8610600" cy="5183187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457201"/>
            <a:ext cx="7772400" cy="533400"/>
          </a:xfrm>
        </p:spPr>
        <p:txBody>
          <a:bodyPr>
            <a:noAutofit/>
          </a:bodyPr>
          <a:lstStyle/>
          <a:p>
            <a:r>
              <a:rPr lang="en-US" sz="3200" dirty="0" smtClean="0"/>
              <a:t>Structure of seminal vesicles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1371600"/>
            <a:ext cx="8077200" cy="48768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sv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447800"/>
            <a:ext cx="8153400" cy="5029200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609599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Graffian</a:t>
            </a:r>
            <a:r>
              <a:rPr lang="en-US" sz="3200" dirty="0" smtClean="0"/>
              <a:t> Follicle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1371600"/>
            <a:ext cx="7924800" cy="49530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ovary 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371600"/>
            <a:ext cx="7848600" cy="48768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04801"/>
            <a:ext cx="7772400" cy="685799"/>
          </a:xfrm>
        </p:spPr>
        <p:txBody>
          <a:bodyPr>
            <a:normAutofit/>
          </a:bodyPr>
          <a:lstStyle/>
          <a:p>
            <a:r>
              <a:rPr lang="en-US" sz="3200" dirty="0" smtClean="0"/>
              <a:t>Collecting tubule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1371600"/>
            <a:ext cx="8458200" cy="50292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proxima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" y="1524001"/>
            <a:ext cx="8534400" cy="518160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609599"/>
          </a:xfrm>
        </p:spPr>
        <p:txBody>
          <a:bodyPr>
            <a:normAutofit/>
          </a:bodyPr>
          <a:lstStyle/>
          <a:p>
            <a:r>
              <a:rPr lang="en-US" sz="3200" dirty="0" smtClean="0"/>
              <a:t>Collecting duct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1219200"/>
            <a:ext cx="8458200" cy="51054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collecting duct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800" y="1676400"/>
            <a:ext cx="8610600" cy="5006975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57201"/>
            <a:ext cx="7772400" cy="685799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Filiform</a:t>
            </a:r>
            <a:r>
              <a:rPr lang="en-US" sz="3200" dirty="0" smtClean="0"/>
              <a:t> and </a:t>
            </a:r>
            <a:r>
              <a:rPr lang="en-US" sz="3200" dirty="0" err="1" smtClean="0"/>
              <a:t>Fungiform</a:t>
            </a:r>
            <a:r>
              <a:rPr lang="en-US" sz="3200" dirty="0" smtClean="0"/>
              <a:t> Papillae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1143000"/>
            <a:ext cx="8382000" cy="52578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Content Placeholder 4" descr="histology-of-the-tongue-and-salivary-gland-6-638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04800" y="1447800"/>
            <a:ext cx="8077199" cy="480060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43</Words>
  <Application>Microsoft Office PowerPoint</Application>
  <PresentationFormat>On-screen Show (4:3)</PresentationFormat>
  <Paragraphs>16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INTERPRETATION OF HISTOLOGICAL SLIDES</vt:lpstr>
      <vt:lpstr>P</vt:lpstr>
      <vt:lpstr>Seromucous salivary gland</vt:lpstr>
      <vt:lpstr>Classical hepatic lobule</vt:lpstr>
      <vt:lpstr>Portal lobule</vt:lpstr>
      <vt:lpstr>Liver acini</vt:lpstr>
      <vt:lpstr>Section of rumen</vt:lpstr>
      <vt:lpstr>Section of reticulum</vt:lpstr>
      <vt:lpstr>Section of testes</vt:lpstr>
      <vt:lpstr>Seminiferous tubules</vt:lpstr>
      <vt:lpstr>Structure of spermatids</vt:lpstr>
      <vt:lpstr>Structure of seminal vesicles</vt:lpstr>
      <vt:lpstr>Graffian Follicle</vt:lpstr>
      <vt:lpstr>Collecting tubule</vt:lpstr>
      <vt:lpstr>Collecting duct</vt:lpstr>
      <vt:lpstr>Filiform and Fungiform Papillae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user</cp:lastModifiedBy>
  <cp:revision>14</cp:revision>
  <dcterms:created xsi:type="dcterms:W3CDTF">2006-08-16T00:00:00Z</dcterms:created>
  <dcterms:modified xsi:type="dcterms:W3CDTF">2020-06-17T14:47:25Z</dcterms:modified>
</cp:coreProperties>
</file>