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1983-0894-4DEA-A4D0-CCE4A3C4B05F}" type="datetimeFigureOut">
              <a:rPr lang="en-US" smtClean="0"/>
              <a:pPr/>
              <a:t>6/2/2020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2B006-BD50-4C03-A0B4-0FBDE10267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714511"/>
          </a:xfrm>
        </p:spPr>
        <p:txBody>
          <a:bodyPr/>
          <a:lstStyle/>
          <a:p>
            <a:r>
              <a:rPr lang="en-IN" b="1" dirty="0" err="1" smtClean="0">
                <a:solidFill>
                  <a:srgbClr val="FF0000"/>
                </a:solidFill>
              </a:rPr>
              <a:t>Numericals</a:t>
            </a:r>
            <a:r>
              <a:rPr lang="en-IN" b="1" dirty="0" smtClean="0">
                <a:solidFill>
                  <a:srgbClr val="FF0000"/>
                </a:solidFill>
              </a:rPr>
              <a:t> on </a:t>
            </a:r>
            <a:r>
              <a:rPr lang="en-IN" b="1" dirty="0" smtClean="0">
                <a:solidFill>
                  <a:srgbClr val="FF0000"/>
                </a:solidFill>
              </a:rPr>
              <a:t>Size Reductions units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en-IN" dirty="0" smtClean="0">
                <a:solidFill>
                  <a:srgbClr val="00B0F0"/>
                </a:solidFill>
              </a:rPr>
              <a:t>Dr. J. </a:t>
            </a:r>
            <a:r>
              <a:rPr lang="en-IN" dirty="0" err="1" smtClean="0">
                <a:solidFill>
                  <a:srgbClr val="00B0F0"/>
                </a:solidFill>
              </a:rPr>
              <a:t>Badshah</a:t>
            </a:r>
            <a:endParaRPr lang="en-IN" dirty="0" smtClean="0">
              <a:solidFill>
                <a:srgbClr val="00B0F0"/>
              </a:solidFill>
            </a:endParaRPr>
          </a:p>
          <a:p>
            <a:r>
              <a:rPr lang="en-IN" dirty="0" smtClean="0">
                <a:solidFill>
                  <a:srgbClr val="00B0F0"/>
                </a:solidFill>
              </a:rPr>
              <a:t>Dairy Engineering Department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Sanjay Gandhi Institute of Dairy Technology</a:t>
            </a:r>
            <a:endParaRPr lang="en-IN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IN" sz="3200" dirty="0" smtClean="0"/>
              <a:t>Numerical on </a:t>
            </a:r>
            <a:r>
              <a:rPr lang="en-IN" sz="3200" dirty="0" smtClean="0"/>
              <a:t>Ball Mill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400" b="1" dirty="0" smtClean="0"/>
              <a:t>Q.1.What is critical rotational speed in revolution per second, for a ball mill of 1.2 m diameter charged with  70 mm diameter balls.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b="1" dirty="0" err="1" smtClean="0"/>
              <a:t>Soltion</a:t>
            </a:r>
            <a:r>
              <a:rPr lang="en-IN" sz="2400" b="1" dirty="0" smtClean="0"/>
              <a:t>: Critical speed for a ball mill </a:t>
            </a:r>
            <a:r>
              <a:rPr lang="en-IN" sz="2400" b="1" dirty="0" err="1" smtClean="0"/>
              <a:t>Nc</a:t>
            </a:r>
            <a:r>
              <a:rPr lang="en-IN" sz="2400" b="1" dirty="0" smtClean="0"/>
              <a:t> = 1/2π (√2g/(D-d))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b="1" dirty="0" err="1" smtClean="0"/>
              <a:t>Nc</a:t>
            </a:r>
            <a:r>
              <a:rPr lang="en-IN" sz="2400" b="1" dirty="0" smtClean="0"/>
              <a:t> = </a:t>
            </a:r>
            <a:r>
              <a:rPr lang="en-IN" sz="2400" b="1" dirty="0" smtClean="0"/>
              <a:t>1/2x3.14 (√</a:t>
            </a:r>
            <a:r>
              <a:rPr lang="en-IN" sz="2400" b="1" dirty="0" smtClean="0"/>
              <a:t>2x 9.81/(D1.2-d70x10</a:t>
            </a:r>
            <a:r>
              <a:rPr lang="en-IN" sz="2400" b="1" baseline="30000" dirty="0" smtClean="0"/>
              <a:t>-3</a:t>
            </a:r>
            <a:r>
              <a:rPr lang="en-IN" sz="2400" b="1" dirty="0" smtClean="0"/>
              <a:t>)) = 0.663 </a:t>
            </a:r>
            <a:r>
              <a:rPr lang="en-IN" sz="2400" b="1" dirty="0" err="1" smtClean="0"/>
              <a:t>rps</a:t>
            </a:r>
            <a:endParaRPr lang="en-IN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IN" sz="2400" b="1" dirty="0" smtClean="0"/>
              <a:t>Q.2. A ball mill of 1.8 m diameter is loaded with steel balls each having a diameter of 6 cm. The rotational speed of the ball is kept at 75 % of the critical speed. Calculate The operational speed of the ball mill in rpm.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b="1" dirty="0" smtClean="0"/>
              <a:t>Solution: Critical Speed of ball mill =  </a:t>
            </a:r>
            <a:r>
              <a:rPr lang="en-IN" sz="2400" b="1" dirty="0" err="1" smtClean="0"/>
              <a:t>Nc</a:t>
            </a:r>
            <a:r>
              <a:rPr lang="en-IN" sz="2400" b="1" dirty="0" smtClean="0"/>
              <a:t> = 1/2π (√g/(R-r))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b="1" dirty="0" err="1" smtClean="0"/>
              <a:t>Nc</a:t>
            </a:r>
            <a:r>
              <a:rPr lang="en-IN" sz="2400" b="1" dirty="0" smtClean="0"/>
              <a:t> = 1/2x 3.14 ( 9.81/(0.9-0.03)) = 0.534 </a:t>
            </a:r>
            <a:r>
              <a:rPr lang="en-IN" sz="2400" b="1" dirty="0" err="1" smtClean="0"/>
              <a:t>rps</a:t>
            </a:r>
            <a:r>
              <a:rPr lang="en-IN" sz="2400" b="1" dirty="0" smtClean="0"/>
              <a:t> = 32.04 rpm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b="1" dirty="0" smtClean="0"/>
              <a:t>However, Operational speed of ball mill = 0.75 x 32.04 = 24.03 rpm</a:t>
            </a:r>
            <a:endParaRPr lang="en-IN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IN" dirty="0" err="1" smtClean="0"/>
              <a:t>Numericals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just"/>
            <a:r>
              <a:rPr lang="en-IN" dirty="0" smtClean="0"/>
              <a:t> A pulse mill grinds Bengal gram of 2 mm volume- surface mean diameter to powder of 100 micron volume-surface mean diameter. Calculate the ratio of </a:t>
            </a:r>
            <a:r>
              <a:rPr lang="en-IN" dirty="0" err="1" smtClean="0"/>
              <a:t>Rittinger’s</a:t>
            </a:r>
            <a:r>
              <a:rPr lang="en-IN" dirty="0" smtClean="0"/>
              <a:t> to Kick’s constant in the grinding </a:t>
            </a:r>
            <a:r>
              <a:rPr lang="en-IN" dirty="0" err="1" smtClean="0"/>
              <a:t>opearation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Numerical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sz="2800" dirty="0" smtClean="0"/>
              <a:t>The fineness modulus of the ground maize feed is 3.7. Calculate the average size of the particle.</a:t>
            </a:r>
          </a:p>
          <a:p>
            <a:pPr algn="just">
              <a:buFont typeface="Wingdings" pitchFamily="2" charset="2"/>
              <a:buChar char="§"/>
            </a:pPr>
            <a:endParaRPr lang="en-IN" sz="2800" smtClean="0"/>
          </a:p>
          <a:p>
            <a:pPr algn="just">
              <a:buFont typeface="Wingdings" pitchFamily="2" charset="2"/>
              <a:buChar char="§"/>
            </a:pPr>
            <a:r>
              <a:rPr lang="en-IN" sz="2800" smtClean="0"/>
              <a:t>It </a:t>
            </a:r>
            <a:r>
              <a:rPr lang="en-IN" sz="2800" dirty="0" smtClean="0"/>
              <a:t>is found that the energy required to reduce particles from a mean diameter of 10 mm to 3 mm is 11 KJ/Kg. Using  </a:t>
            </a:r>
            <a:r>
              <a:rPr lang="en-IN" sz="2800" dirty="0" err="1" smtClean="0"/>
              <a:t>Rittinger’s</a:t>
            </a:r>
            <a:r>
              <a:rPr lang="en-IN" sz="2800" dirty="0" smtClean="0"/>
              <a:t> law calculate the energy requirement to reduce the same material from a diameter of 1 mm to 0.3 mm.</a:t>
            </a:r>
            <a:endParaRPr lang="en-I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2976" y="714356"/>
            <a:ext cx="6429420" cy="5411807"/>
          </a:xfrm>
          <a:solidFill>
            <a:srgbClr val="FF0000"/>
          </a:solidFill>
          <a:effectLst>
            <a:softEdge rad="63500"/>
          </a:effectLst>
        </p:spPr>
        <p:txBody>
          <a:bodyPr/>
          <a:lstStyle/>
          <a:p>
            <a:pPr>
              <a:buNone/>
            </a:pPr>
            <a:r>
              <a:rPr lang="en-IN" dirty="0" smtClean="0"/>
              <a:t>  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smtClean="0"/>
              <a:t>	    Thank </a:t>
            </a:r>
            <a:r>
              <a:rPr lang="en-IN" dirty="0" smtClean="0"/>
              <a:t>you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277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Numericals on Size Reductions units</vt:lpstr>
      <vt:lpstr>Numerical on Ball Mill</vt:lpstr>
      <vt:lpstr>Numericals</vt:lpstr>
      <vt:lpstr>Numerical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Size Reduction Equipments</dc:title>
  <dc:creator>SGAC</dc:creator>
  <cp:lastModifiedBy>SGAC</cp:lastModifiedBy>
  <cp:revision>39</cp:revision>
  <dcterms:created xsi:type="dcterms:W3CDTF">2020-05-19T08:03:14Z</dcterms:created>
  <dcterms:modified xsi:type="dcterms:W3CDTF">2020-06-02T10:48:48Z</dcterms:modified>
</cp:coreProperties>
</file>