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5400" b="1" dirty="0" smtClean="0">
                <a:latin typeface="Times New Roman" pitchFamily="18" charset="0"/>
                <a:cs typeface="Times New Roman" pitchFamily="18" charset="0"/>
              </a:rPr>
              <a:t>Nutritive Value of Meat</a:t>
            </a:r>
            <a:endParaRPr lang="en-IN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191000"/>
            <a:ext cx="6858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R. K. </a:t>
            </a:r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Jaiswal</a:t>
            </a:r>
            <a:endPara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Asstt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Prof.-cum-Jr. Scientist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Livestock Products Technology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Animal Sciences University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Patna-800014 (Bihar)</a:t>
            </a:r>
          </a:p>
          <a:p>
            <a:endParaRPr lang="en-IN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92117"/>
            <a:ext cx="2857500" cy="150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"/>
            <a:ext cx="1447800" cy="152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86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Vitamins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Lean meat is an excellent source of B-complex group of vitamins.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Fat-soluble vitamin found in meat is associated with body fat.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Vitamin C is almost absent in lean meat, although certain organs contain it in minor quantities.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Among the B-complex group of vitamins thiamine, riboflavin and niacin are present in high concentrations 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26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pork has 5-10 times more thiamine than other meats.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Several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organ meats have slightly less protein and fat than skeletal meats.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However, these are quite often more economical sources of protein and vitamins than retail cuts of skeletal meats.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Liver is a rich source of iron, riboflavin, niacin and vitamin.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40059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Mineral and vitamin content of raw meat (mg/100 g meat)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7797782" cy="4876800"/>
          </a:xfrm>
        </p:spPr>
      </p:pic>
    </p:spTree>
    <p:extLst>
      <p:ext uri="{BB962C8B-B14F-4D97-AF65-F5344CB8AC3E}">
        <p14:creationId xmlns:p14="http://schemas.microsoft.com/office/powerpoint/2010/main" val="138927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Meat is very nutritious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food, almost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fully digestible.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It is appealing to the eyes and pleasing to the sense of olfaction.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utritive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value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meat: high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quality proteins,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EFA, minerals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B-complex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vitamins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00200"/>
            <a:ext cx="396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91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Proximate composition and caloric value of different livestock products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" t="1073" r="3568" b="2197"/>
          <a:stretch/>
        </p:blipFill>
        <p:spPr>
          <a:xfrm>
            <a:off x="533400" y="1648690"/>
            <a:ext cx="8077200" cy="4904509"/>
          </a:xfrm>
        </p:spPr>
      </p:pic>
    </p:spTree>
    <p:extLst>
      <p:ext uri="{BB962C8B-B14F-4D97-AF65-F5344CB8AC3E}">
        <p14:creationId xmlns:p14="http://schemas.microsoft.com/office/powerpoint/2010/main" val="300135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Meat Proteins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Meat is a concentrated source of proteins,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superior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the plant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proteins.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Most lean meat cuts contain 16.5 to 20%  proteins.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proteins are rich in essential amino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acids.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yofibrillar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sarcoplasmic proteins are of very high quality because they contain enough of essential amino acids.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Connective tissue proteins have lower levels of tryptophan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containing amino acids.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Collagen is essentially poor in lysine content.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18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Essential amino acid as % of CP in fresh meat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8229600" cy="4648200"/>
          </a:xfrm>
        </p:spPr>
      </p:pic>
    </p:spTree>
    <p:extLst>
      <p:ext uri="{BB962C8B-B14F-4D97-AF65-F5344CB8AC3E}">
        <p14:creationId xmlns:p14="http://schemas.microsoft.com/office/powerpoint/2010/main" val="56420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Meat fats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mple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amount of essential fatty acids (EFA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)- intramuscular fat.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alorific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value of fat in meat is attributed to fatty acids in triglycerides.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umber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calories from lean meat is frequently less than those derived from equal weights of many other foods.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alorific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value of particular meat depends on the amount of fat in the meat cuts.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Fatty acid in meat fat: oleic acid &gt;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palmitic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 &gt; stearic acid.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EFA in human diets are linoleic,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linolenic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arachidonic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acids.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Pork and organ meats are relatively good sources of linoleic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linolenic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acids.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Excess dietary linoleic acid is converted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arachidonic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 in human body to meet its demand.</a:t>
            </a:r>
          </a:p>
          <a:p>
            <a:pPr lvl="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Meat fat always contains some quantity of cholesterol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Organ meats have remarkable high cholesterol content as compared to skeletal meat.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44231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Fatty acid as % of total meat fat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8229600" cy="4800600"/>
          </a:xfrm>
        </p:spPr>
      </p:pic>
    </p:spTree>
    <p:extLst>
      <p:ext uri="{BB962C8B-B14F-4D97-AF65-F5344CB8AC3E}">
        <p14:creationId xmlns:p14="http://schemas.microsoft.com/office/powerpoint/2010/main" val="354284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Minerals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a good source of all minerals except calcium.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otassium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most abundant followed by phosphorus.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Meat is a good source of iron, which is required for the synthesis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haemoglobin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myoglobin, etc.</a:t>
            </a:r>
          </a:p>
          <a:p>
            <a:pPr lvl="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human body has a very limited capacity to store iron, mainly in liver, it has to be a part of regular dietary intake.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Meat provides this important mineral in a form that is easily absorbed in the system.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440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Nutritive Value of Meat</vt:lpstr>
      <vt:lpstr>Introduction</vt:lpstr>
      <vt:lpstr>Proximate composition and caloric value of different livestock products</vt:lpstr>
      <vt:lpstr>Meat Proteins</vt:lpstr>
      <vt:lpstr>Essential amino acid as % of CP in fresh meat</vt:lpstr>
      <vt:lpstr>Meat fats</vt:lpstr>
      <vt:lpstr>PowerPoint Presentation</vt:lpstr>
      <vt:lpstr>Fatty acid as % of total meat fat</vt:lpstr>
      <vt:lpstr>Minerals</vt:lpstr>
      <vt:lpstr>Vitamins</vt:lpstr>
      <vt:lpstr>PowerPoint Presentation</vt:lpstr>
      <vt:lpstr>Mineral and vitamin content of raw meat (mg/100 g meat)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</dc:creator>
  <cp:lastModifiedBy>ROHIT</cp:lastModifiedBy>
  <cp:revision>10</cp:revision>
  <dcterms:created xsi:type="dcterms:W3CDTF">2006-08-16T00:00:00Z</dcterms:created>
  <dcterms:modified xsi:type="dcterms:W3CDTF">2020-05-22T14:34:27Z</dcterms:modified>
</cp:coreProperties>
</file>