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710" y="-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13B7-1E1D-49ED-BC63-8380AD3E1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F817-0C90-45A6-ABBC-C494CBF5DE6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71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13B7-1E1D-49ED-BC63-8380AD3E1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F817-0C90-45A6-ABBC-C494CBF5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6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13B7-1E1D-49ED-BC63-8380AD3E1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F817-0C90-45A6-ABBC-C494CBF5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3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13B7-1E1D-49ED-BC63-8380AD3E1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F817-0C90-45A6-ABBC-C494CBF5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0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13B7-1E1D-49ED-BC63-8380AD3E1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F817-0C90-45A6-ABBC-C494CBF5DE6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32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13B7-1E1D-49ED-BC63-8380AD3E1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F817-0C90-45A6-ABBC-C494CBF5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9022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13B7-1E1D-49ED-BC63-8380AD3E1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F817-0C90-45A6-ABBC-C494CBF5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8588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13B7-1E1D-49ED-BC63-8380AD3E1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F817-0C90-45A6-ABBC-C494CBF5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1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13B7-1E1D-49ED-BC63-8380AD3E1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F817-0C90-45A6-ABBC-C494CBF5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7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80213B7-1E1D-49ED-BC63-8380AD3E1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67F817-0C90-45A6-ABBC-C494CBF5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4018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13B7-1E1D-49ED-BC63-8380AD3E1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F817-0C90-45A6-ABBC-C494CBF5D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2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80213B7-1E1D-49ED-BC63-8380AD3E14F4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667F817-0C90-45A6-ABBC-C494CBF5DE6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6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713" y="1116039"/>
            <a:ext cx="10365971" cy="14898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Osteodystrophy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ibrosa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9364" y="2915040"/>
            <a:ext cx="1762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UNIT-3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7043" y="4455620"/>
            <a:ext cx="3283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By- Dr.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Bhatt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VMD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BASU Patna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7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getfullyfunded.com/wp-content/uploads/2015/12/thank-you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443" y="421064"/>
            <a:ext cx="8314997" cy="55461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34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866" y="178398"/>
            <a:ext cx="8936929" cy="1400530"/>
          </a:xfrm>
        </p:spPr>
        <p:txBody>
          <a:bodyPr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1185" y="1853248"/>
            <a:ext cx="7996610" cy="43118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Nutritional secondary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hyperparathyroidism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head disease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Miller disease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Rubber jaw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7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469" y="1762606"/>
            <a:ext cx="10058400" cy="4619340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Bone disorder 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Characterised</a:t>
            </a: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weak bone covered with soft cellular &amp; fibrous tissue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in thickening of mandibular &amp; other bones of head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 head appearance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Prevalent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equines &amp; </a:t>
            </a: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swine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Feeding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amount of cereal grains &amp; concentrates </a:t>
            </a:r>
            <a:endParaRPr lang="en-US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secondary calcium deficiency due to </a:t>
            </a: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excess intake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phosphorus through unbalanced diet 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endParaRPr lang="en-US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05097" y="328663"/>
            <a:ext cx="9759143" cy="12385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 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1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553" y="1878985"/>
            <a:ext cx="8959406" cy="40233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Occur due to feeding of high level of grains, brans &amp; oilcakes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 contains high level of phosphorus &amp; very low level of calcium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Unbalanced ration, when ratio of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Ca:P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reversed to 1:3 against the required ratio 2:1 or 1:1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Feeding of plants having oxalate 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96784" y="270472"/>
            <a:ext cx="9759143" cy="12385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Etiology 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20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3658" y="153600"/>
            <a:ext cx="9942022" cy="1508945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29356"/>
            <a:ext cx="10058400" cy="40233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Imbalance of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Ca:P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due to excess intake of P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mproper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mineralisation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causes rarefaction of bones 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Resulting in development of fibrous dysplasia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soft cellular fibrous tissue are laid down on the bones </a:t>
            </a: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Demineralisation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bones due to which long bones become weak and porous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forming bone marrow is replaced by fibrous tissue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may be detachment of muscles &amp; tendon, and erosion of articular surface of cartilages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97280" y="211788"/>
            <a:ext cx="10058400" cy="14507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Pathogenesis</a:t>
            </a:r>
          </a:p>
        </p:txBody>
      </p:sp>
    </p:spTree>
    <p:extLst>
      <p:ext uri="{BB962C8B-B14F-4D97-AF65-F5344CB8AC3E}">
        <p14:creationId xmlns:p14="http://schemas.microsoft.com/office/powerpoint/2010/main" val="11327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152" y="128661"/>
            <a:ext cx="10058400" cy="145075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findings 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592" y="1662545"/>
            <a:ext cx="10058400" cy="4447310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hifting lameness due to development of painful deformity in legs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Arching of back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Affected animal dislike movement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Cracking of joints is common on walking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severe cases, there is swelling of alveolar aspect of the mandible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Facial bone are soft &amp; swollen on both sides &amp; may create respiratory problems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Swollen joints, deformed limb bones, ribs are flattened, ligaments may be detached  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Examination of deformed composition of the ration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findings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Biochemistry: Low calcium &amp; high phosphorus level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Alkaline phosphatase activity in blood is always higher </a:t>
            </a:r>
          </a:p>
          <a:p>
            <a:pPr algn="just">
              <a:lnSpc>
                <a:spcPct val="150000"/>
              </a:lnSpc>
            </a:pP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85872" y="72101"/>
            <a:ext cx="10058400" cy="14507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 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34270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Balanced ration with calcium &amp; phosphorus is to be provided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Replacement of cereal dodder with leguminous fodder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7847" y="166370"/>
            <a:ext cx="10058400" cy="14507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147501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diet,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Ca:P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shold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Calcium carbonate @ 30g/day/animal </a:t>
            </a: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of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legume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supplements adequate calcium to the animal  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14151" y="118266"/>
            <a:ext cx="10058400" cy="14507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&amp; control </a:t>
            </a:r>
          </a:p>
        </p:txBody>
      </p:sp>
    </p:spTree>
    <p:extLst>
      <p:ext uri="{BB962C8B-B14F-4D97-AF65-F5344CB8AC3E}">
        <p14:creationId xmlns:p14="http://schemas.microsoft.com/office/powerpoint/2010/main" val="16431802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255</TotalTime>
  <Words>337</Words>
  <Application>Microsoft Office PowerPoint</Application>
  <PresentationFormat>Custom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Osteodystrophy Fibrosa </vt:lpstr>
      <vt:lpstr>Synonyms </vt:lpstr>
      <vt:lpstr>PowerPoint Presentation</vt:lpstr>
      <vt:lpstr>PowerPoint Presentation</vt:lpstr>
      <vt:lpstr> </vt:lpstr>
      <vt:lpstr>Clinical findings 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Osteodystrophy Fibrosa</dc:title>
  <dc:creator>HP</dc:creator>
  <cp:lastModifiedBy>917983237368</cp:lastModifiedBy>
  <cp:revision>20</cp:revision>
  <dcterms:created xsi:type="dcterms:W3CDTF">2020-06-25T04:48:03Z</dcterms:created>
  <dcterms:modified xsi:type="dcterms:W3CDTF">2020-06-26T02:41:29Z</dcterms:modified>
</cp:coreProperties>
</file>