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640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6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89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97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489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33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81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2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05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90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17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47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68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0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46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06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BD1C-E014-4569-AC81-66CB3A73D643}" type="datetimeFigureOut">
              <a:rPr lang="en-IN" smtClean="0"/>
              <a:t>08-06-2020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C9B0FC-3325-4166-8973-D297AFE96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3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973E-3850-4A6D-A809-AFD758DF9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Preservation of eggs</a:t>
            </a:r>
            <a:b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sz="4400" dirty="0">
                <a:solidFill>
                  <a:srgbClr val="7030A0"/>
                </a:solidFill>
                <a:latin typeface="Arial Black" panose="020B0A04020102020204" pitchFamily="34" charset="0"/>
              </a:rPr>
              <a:t>LPT- 321                   (Meat Science)              </a:t>
            </a:r>
            <a:endParaRPr lang="en-IN" sz="4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20C2E-5ECD-4797-82DD-E2649C0E7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           </a:t>
            </a:r>
          </a:p>
          <a:p>
            <a:r>
              <a:rPr lang="en-US" dirty="0"/>
              <a:t>                                                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                                                                             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By-</a:t>
            </a:r>
          </a:p>
          <a:p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                                                        Dr. SUSHMA KUMARI</a:t>
            </a:r>
          </a:p>
          <a:p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                                                        Asst. Prof., Dept. of LPT, BVC</a:t>
            </a:r>
          </a:p>
          <a:p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                                                 BIHAR ANIMAL SCIENCES UNIVERSITY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2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A8C8-F73F-493E-AFE3-DB68E8C4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927652"/>
            <a:ext cx="10515600" cy="74212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3CDD-F0BE-459F-A5D7-39148212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r>
              <a:rPr lang="en-US" sz="9600" dirty="0"/>
              <a:t>Thanks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1829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57D9-F3C4-4BD0-88B5-2076AFF6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1074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Preservation of Eggs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 descr="Dry packing&#10;Eggs are kept in an earthen pot with clean dry&#10;packing material and the pot is buried in wet&#10;sand.&#10; ">
            <a:extLst>
              <a:ext uri="{FF2B5EF4-FFF2-40B4-BE49-F238E27FC236}">
                <a16:creationId xmlns:a16="http://schemas.microsoft.com/office/drawing/2014/main" id="{791CBEEB-0F90-4BCF-989A-FD2EB194D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45237"/>
            <a:ext cx="8680174" cy="57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eserve Eggs With Slaked Lime or Water Glass | Vintage Recipes ...">
            <a:extLst>
              <a:ext uri="{FF2B5EF4-FFF2-40B4-BE49-F238E27FC236}">
                <a16:creationId xmlns:a16="http://schemas.microsoft.com/office/drawing/2014/main" id="{57D3E55B-9206-400A-98B0-2E697DC1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75" y="2451652"/>
            <a:ext cx="3207026" cy="29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6DCB-CF04-4080-988D-BDF6B27C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822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Methods of Egg Preservation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2050" name="Picture 2" descr="Coating with oil&#10;• It is done by dipping the egg in a bowl of tasteless, odorless, colorless&#10;edible oil.&#10;• The eggs are im...">
            <a:extLst>
              <a:ext uri="{FF2B5EF4-FFF2-40B4-BE49-F238E27FC236}">
                <a16:creationId xmlns:a16="http://schemas.microsoft.com/office/drawing/2014/main" id="{EA734BD0-7745-49C8-8AF1-A6BDD3F3F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52938"/>
            <a:ext cx="6520069" cy="57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close up shot of an earthen pot or a clay pot.">
            <a:extLst>
              <a:ext uri="{FF2B5EF4-FFF2-40B4-BE49-F238E27FC236}">
                <a16:creationId xmlns:a16="http://schemas.microsoft.com/office/drawing/2014/main" id="{4065FB76-1F6F-4DF3-A8C5-D1649C81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4" y="3087757"/>
            <a:ext cx="4532244" cy="36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3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C4FB-F5B7-4B28-906D-484B29F8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397948" y="365125"/>
            <a:ext cx="145774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4" name="Picture 2" descr="Thermo stabilization&#10;– This method is good for fertile eggs since it kills the&#10;embryos and therefore is also known as 'de ...">
            <a:extLst>
              <a:ext uri="{FF2B5EF4-FFF2-40B4-BE49-F238E27FC236}">
                <a16:creationId xmlns:a16="http://schemas.microsoft.com/office/drawing/2014/main" id="{61EE63D0-EE47-45DC-AA33-3B60667DE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097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serving Eggs in Lime Water in 2020 | Preserving eggs, Chickens ...">
            <a:extLst>
              <a:ext uri="{FF2B5EF4-FFF2-40B4-BE49-F238E27FC236}">
                <a16:creationId xmlns:a16="http://schemas.microsoft.com/office/drawing/2014/main" id="{74EF2D5B-328B-4BF2-925F-8AF45134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4" y="0"/>
            <a:ext cx="4479236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ggs Preserved in Lime Water at 1 Month - YouTube">
            <a:extLst>
              <a:ext uri="{FF2B5EF4-FFF2-40B4-BE49-F238E27FC236}">
                <a16:creationId xmlns:a16="http://schemas.microsoft.com/office/drawing/2014/main" id="{AA41BCDB-BA75-41FB-8EA7-17C40415A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4" y="3273286"/>
            <a:ext cx="4479236" cy="35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1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A871-0600-49B7-BA12-6D6C3E2A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258956"/>
            <a:ext cx="10515600" cy="106017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7BFAC-063E-4100-858B-57F4AB8C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7129669" cy="6858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400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Water glass method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algn="just"/>
            <a:r>
              <a:rPr lang="en-US" sz="3200" dirty="0"/>
              <a:t>A 10% solution of sodium silicate is prepared in hot water and allowed to cool.</a:t>
            </a:r>
          </a:p>
          <a:p>
            <a:pPr marL="457200" lvl="1" indent="0" algn="just">
              <a:buNone/>
            </a:pPr>
            <a:endParaRPr lang="en-US" sz="3200" dirty="0"/>
          </a:p>
          <a:p>
            <a:pPr lvl="1" algn="just"/>
            <a:r>
              <a:rPr lang="en-US" sz="3200" dirty="0"/>
              <a:t>The cooled solution is poured into a jar containing the eggs till they are immersed completely.</a:t>
            </a:r>
          </a:p>
          <a:p>
            <a:pPr marL="457200" lvl="1" indent="0" algn="just">
              <a:buNone/>
            </a:pPr>
            <a:endParaRPr lang="en-US" sz="3200" dirty="0"/>
          </a:p>
          <a:p>
            <a:pPr lvl="1" algn="just"/>
            <a:r>
              <a:rPr lang="en-US" sz="3200" dirty="0"/>
              <a:t>The jar is covered and kept in a cool place where the temperature should not exceed above 70</a:t>
            </a:r>
            <a:r>
              <a:rPr lang="en-US" sz="3200" baseline="30000" dirty="0"/>
              <a:t>o</a:t>
            </a:r>
            <a:r>
              <a:rPr lang="en-US" sz="3200" dirty="0"/>
              <a:t>F.</a:t>
            </a:r>
          </a:p>
          <a:p>
            <a:pPr marL="457200" lvl="1" indent="0" algn="just">
              <a:buNone/>
            </a:pPr>
            <a:endParaRPr lang="en-US" sz="3200" dirty="0"/>
          </a:p>
          <a:p>
            <a:pPr lvl="1" algn="just"/>
            <a:r>
              <a:rPr lang="en-US" sz="3200" dirty="0"/>
              <a:t>Eggs preserved by this method are usually punctured before boiling to avoid the breakage of shell while boiling and it also helps for easy peeling of shell.</a:t>
            </a:r>
          </a:p>
          <a:p>
            <a:endParaRPr lang="en-IN" dirty="0"/>
          </a:p>
        </p:txBody>
      </p:sp>
      <p:pic>
        <p:nvPicPr>
          <p:cNvPr id="4098" name="Picture 2" descr="Practical poultry production . Poultry. PRESERVED EGGS 123 is ...">
            <a:extLst>
              <a:ext uri="{FF2B5EF4-FFF2-40B4-BE49-F238E27FC236}">
                <a16:creationId xmlns:a16="http://schemas.microsoft.com/office/drawing/2014/main" id="{68F69B6D-BD70-433A-B06A-7E48B055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70" y="0"/>
            <a:ext cx="5062331" cy="30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4 Time Tested Techniques To Preserve Eggs (And Some 19th Century ...">
            <a:extLst>
              <a:ext uri="{FF2B5EF4-FFF2-40B4-BE49-F238E27FC236}">
                <a16:creationId xmlns:a16="http://schemas.microsoft.com/office/drawing/2014/main" id="{DBC12D1B-6166-4BB5-BB3C-9D97D517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70" y="2769704"/>
            <a:ext cx="5062330" cy="36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C017-A664-4F80-AAF2-254FB429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old storage&#10;• This is the best and most efficient method for commercial&#10;storage.&#10;• Eggs for cold storage must be clean, u...">
            <a:extLst>
              <a:ext uri="{FF2B5EF4-FFF2-40B4-BE49-F238E27FC236}">
                <a16:creationId xmlns:a16="http://schemas.microsoft.com/office/drawing/2014/main" id="{066A7B13-3426-4293-AA20-8F45F075E7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1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w to Preserve Eggs With Mineral Oil - Prepared Housewives">
            <a:extLst>
              <a:ext uri="{FF2B5EF4-FFF2-40B4-BE49-F238E27FC236}">
                <a16:creationId xmlns:a16="http://schemas.microsoft.com/office/drawing/2014/main" id="{ED8A51E7-A425-4D29-9669-115A92F2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2" y="251791"/>
            <a:ext cx="4744277" cy="40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Preserve Eggs With Mineral Oil - Prepared Housewives">
            <a:extLst>
              <a:ext uri="{FF2B5EF4-FFF2-40B4-BE49-F238E27FC236}">
                <a16:creationId xmlns:a16="http://schemas.microsoft.com/office/drawing/2014/main" id="{EBCE8476-AE64-4CAA-AB0C-32E0033D5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2" y="4306958"/>
            <a:ext cx="4744277" cy="25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D3D5-165D-4D5C-887D-11308002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921" y="365125"/>
            <a:ext cx="132521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122" name="Picture 2" descr="Dried and frozen eggs&#10;• This is another method of preserving egg contents or edible eggs.&#10;• Egg products of commercial uti...">
            <a:extLst>
              <a:ext uri="{FF2B5EF4-FFF2-40B4-BE49-F238E27FC236}">
                <a16:creationId xmlns:a16="http://schemas.microsoft.com/office/drawing/2014/main" id="{F38BB66D-EE08-4404-B540-48FB76A7F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8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30+ Ways to Preserve Eggs">
            <a:extLst>
              <a:ext uri="{FF2B5EF4-FFF2-40B4-BE49-F238E27FC236}">
                <a16:creationId xmlns:a16="http://schemas.microsoft.com/office/drawing/2014/main" id="{2518F20E-5AE4-4BC7-9108-37546529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30" y="1143000"/>
            <a:ext cx="408167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6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197D-1FAE-48D4-9670-B7F1F70D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070" y="365125"/>
            <a:ext cx="3309730" cy="255035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146" name="Picture 2" descr="Preservation of egg">
            <a:extLst>
              <a:ext uri="{FF2B5EF4-FFF2-40B4-BE49-F238E27FC236}">
                <a16:creationId xmlns:a16="http://schemas.microsoft.com/office/drawing/2014/main" id="{09CB8383-CC0F-4E26-B08C-D295E3A002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" y="0"/>
            <a:ext cx="82428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y Does the U.S. Refrigerate Eggs When Much of the World Doesn't ...">
            <a:extLst>
              <a:ext uri="{FF2B5EF4-FFF2-40B4-BE49-F238E27FC236}">
                <a16:creationId xmlns:a16="http://schemas.microsoft.com/office/drawing/2014/main" id="{F9DBD704-693B-4AD7-8D5F-39EA6ABC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3061252"/>
            <a:ext cx="3631096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gg storage: good practices | Hatchery Development Department ...">
            <a:extLst>
              <a:ext uri="{FF2B5EF4-FFF2-40B4-BE49-F238E27FC236}">
                <a16:creationId xmlns:a16="http://schemas.microsoft.com/office/drawing/2014/main" id="{4000290F-20B7-44C9-B68C-BD465CEF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365125"/>
            <a:ext cx="3631095" cy="25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BCEA-71F4-4012-B246-650E706C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295" y="365125"/>
            <a:ext cx="5817703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Preservation of eggs without shell 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7170" name="Picture 2" descr="Preservation of egg">
            <a:extLst>
              <a:ext uri="{FF2B5EF4-FFF2-40B4-BE49-F238E27FC236}">
                <a16:creationId xmlns:a16="http://schemas.microsoft.com/office/drawing/2014/main" id="{EEF37448-9B34-4291-B025-926DC3C4A2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ys to Preserve Eggs">
            <a:extLst>
              <a:ext uri="{FF2B5EF4-FFF2-40B4-BE49-F238E27FC236}">
                <a16:creationId xmlns:a16="http://schemas.microsoft.com/office/drawing/2014/main" id="{79165198-A97E-4295-A660-FC143AA6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2345635"/>
            <a:ext cx="5923721" cy="40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740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139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Wingdings 3</vt:lpstr>
      <vt:lpstr>Wisp</vt:lpstr>
      <vt:lpstr>           Preservation of eggs       LPT- 321                   (Meat Science)              </vt:lpstr>
      <vt:lpstr>                 Preservation of Eggs</vt:lpstr>
      <vt:lpstr>                     Methods of Egg Preservation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 of eggs without shell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Preservation and maintenance of quality of eggs  LPT- 604      (EGG AND EGG PRODUCTS TECHNOLOGY)</dc:title>
  <dc:creator>saket sharma</dc:creator>
  <cp:lastModifiedBy>saket sharma</cp:lastModifiedBy>
  <cp:revision>12</cp:revision>
  <dcterms:created xsi:type="dcterms:W3CDTF">2020-06-07T07:34:10Z</dcterms:created>
  <dcterms:modified xsi:type="dcterms:W3CDTF">2020-06-08T01:20:46Z</dcterms:modified>
</cp:coreProperties>
</file>