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0"/>
  </p:notesMasterIdLst>
  <p:handoutMasterIdLst>
    <p:handoutMasterId r:id="rId21"/>
  </p:handoutMasterIdLst>
  <p:sldIdLst>
    <p:sldId id="284" r:id="rId5"/>
    <p:sldId id="288" r:id="rId6"/>
    <p:sldId id="261" r:id="rId7"/>
    <p:sldId id="265" r:id="rId8"/>
    <p:sldId id="266" r:id="rId9"/>
    <p:sldId id="267" r:id="rId10"/>
    <p:sldId id="287" r:id="rId11"/>
    <p:sldId id="286" r:id="rId12"/>
    <p:sldId id="271" r:id="rId13"/>
    <p:sldId id="272" r:id="rId14"/>
    <p:sldId id="285" r:id="rId15"/>
    <p:sldId id="273" r:id="rId16"/>
    <p:sldId id="276" r:id="rId17"/>
    <p:sldId id="274" r:id="rId18"/>
    <p:sldId id="275" r:id="rId19"/>
  </p:sldIdLst>
  <p:sldSz cx="12192000" cy="6858000"/>
  <p:notesSz cx="6858000" cy="9144000"/>
  <p:embeddedFontLst>
    <p:embeddedFont>
      <p:font typeface="Purista Light" charset="0"/>
      <p:regular r:id="rId22"/>
      <p:italic r:id="rId23"/>
    </p:embeddedFont>
    <p:embeddedFont>
      <p:font typeface="Helvetica" panose="020B0604020202020204" pitchFamily="34" charset="0"/>
      <p:regular r:id="rId24"/>
      <p:bold r:id="rId25"/>
      <p:italic r:id="rId26"/>
      <p:boldItalic r:id="rId27"/>
    </p:embeddedFont>
    <p:embeddedFont>
      <p:font typeface="Purista SemiBold" charset="0"/>
      <p:bold r:id="rId28"/>
      <p:boldItalic r:id="rId29"/>
    </p:embeddedFont>
    <p:embeddedFont>
      <p:font typeface="Calibri" panose="020F0502020204030204" pitchFamily="34" charset="0"/>
      <p:regular r:id="rId30"/>
      <p:bold r:id="rId31"/>
      <p:italic r:id="rId32"/>
      <p:boldItalic r:id="rId33"/>
    </p:embeddedFont>
    <p:embeddedFont>
      <p:font typeface="Hind" panose="020B0604020202020204" charset="0"/>
      <p:regular r:id="rId34"/>
      <p:bold r:id="rId35"/>
    </p:embeddedFont>
  </p:embeddedFontLst>
  <p:custDataLst>
    <p:tags r:id="rId36"/>
  </p:custDataLst>
  <p:defaultTextStyle>
    <a:defPPr>
      <a:defRPr lang="da-DK"/>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5A"/>
    <a:srgbClr val="000000"/>
    <a:srgbClr val="2E2E2E"/>
    <a:srgbClr val="00418C"/>
    <a:srgbClr val="ADAFB2"/>
    <a:srgbClr val="023F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85375" autoAdjust="0"/>
  </p:normalViewPr>
  <p:slideViewPr>
    <p:cSldViewPr snapToGrid="0" showGuides="1">
      <p:cViewPr varScale="1">
        <p:scale>
          <a:sx n="108" d="100"/>
          <a:sy n="108" d="100"/>
        </p:scale>
        <p:origin x="480" y="10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09" d="100"/>
          <a:sy n="109" d="100"/>
        </p:scale>
        <p:origin x="3180" y="12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9" Type="http://schemas.openxmlformats.org/officeDocument/2006/relationships/theme" Target="theme/theme1.xml"/><Relationship Id="rId21" Type="http://schemas.openxmlformats.org/officeDocument/2006/relationships/handoutMaster" Target="handoutMasters/handoutMaster1.xml"/><Relationship Id="rId34" Type="http://schemas.openxmlformats.org/officeDocument/2006/relationships/font" Target="fonts/font1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4.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BF6843-19B3-48D7-AA07-EAED938B7C62}" type="datetimeFigureOut">
              <a:rPr lang="en-GB" smtClean="0"/>
              <a:t>02/06/2020</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E578D8-79F5-435B-ACC1-62A2CEE9DEF8}" type="slidenum">
              <a:rPr lang="en-GB" smtClean="0"/>
              <a:t>‹#›</a:t>
            </a:fld>
            <a:endParaRPr lang="en-GB" dirty="0"/>
          </a:p>
        </p:txBody>
      </p:sp>
    </p:spTree>
    <p:extLst>
      <p:ext uri="{BB962C8B-B14F-4D97-AF65-F5344CB8AC3E}">
        <p14:creationId xmlns:p14="http://schemas.microsoft.com/office/powerpoint/2010/main" val="2714054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23764C-C840-446D-A56C-0C7318EC9DEA}" type="datetimeFigureOut">
              <a:rPr lang="en-GB" smtClean="0"/>
              <a:t>02/06/2020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EE5B84-2D1E-41B8-981F-1CCEE3E8089E}" type="slidenum">
              <a:rPr lang="en-GB" smtClean="0"/>
              <a:t>‹#›</a:t>
            </a:fld>
            <a:endParaRPr lang="en-GB" dirty="0"/>
          </a:p>
        </p:txBody>
      </p:sp>
    </p:spTree>
    <p:extLst>
      <p:ext uri="{BB962C8B-B14F-4D97-AF65-F5344CB8AC3E}">
        <p14:creationId xmlns:p14="http://schemas.microsoft.com/office/powerpoint/2010/main" val="4293881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C92AE6-641F-4400-A032-96BF44B5D916}" type="slidenum">
              <a:rPr lang="sv-SE"/>
              <a:pPr/>
              <a:t>3</a:t>
            </a:fld>
            <a:endParaRPr lang="sv-SE"/>
          </a:p>
        </p:txBody>
      </p:sp>
      <p:sp>
        <p:nvSpPr>
          <p:cNvPr id="47106" name="Rectangle 2"/>
          <p:cNvSpPr>
            <a:spLocks noGrp="1" noRot="1" noChangeAspect="1" noChangeArrowheads="1" noTextEdit="1"/>
          </p:cNvSpPr>
          <p:nvPr>
            <p:ph type="sldImg"/>
          </p:nvPr>
        </p:nvSpPr>
        <p:spPr>
          <a:xfrm>
            <a:off x="323850" y="860425"/>
            <a:ext cx="6149975" cy="3460750"/>
          </a:xfrm>
          <a:ln/>
        </p:spPr>
      </p:sp>
      <p:sp>
        <p:nvSpPr>
          <p:cNvPr id="47107" name="Rectangle 3"/>
          <p:cNvSpPr>
            <a:spLocks noGrp="1" noChangeArrowheads="1"/>
          </p:cNvSpPr>
          <p:nvPr>
            <p:ph type="body" idx="1"/>
          </p:nvPr>
        </p:nvSpPr>
        <p:spPr>
          <a:xfrm>
            <a:off x="906357" y="4693697"/>
            <a:ext cx="4984962" cy="4157128"/>
          </a:xfrm>
        </p:spPr>
        <p:txBody>
          <a:bodyPr/>
          <a:lstStyle/>
          <a:p>
            <a:r>
              <a:rPr lang="sv-SE"/>
              <a:t>This picture illustrates the difference between transmittance and reflectance. </a:t>
            </a:r>
          </a:p>
          <a:p>
            <a:r>
              <a:rPr lang="sv-SE"/>
              <a:t>It is important to point out that with transmittance in the NIR range it is possible to penetrate up to 30 mm of the sample and the entire path length of the sample is integrated into the spectral measurement. With reflectance only 0.1-1 mm of the surface will be penetrated which will </a:t>
            </a:r>
            <a:r>
              <a:rPr lang="sv-SE" smtClean="0"/>
              <a:t>create </a:t>
            </a:r>
            <a:r>
              <a:rPr lang="sv-SE"/>
              <a:t>problems for non-homogenous samples.</a:t>
            </a:r>
          </a:p>
        </p:txBody>
      </p:sp>
    </p:spTree>
    <p:extLst>
      <p:ext uri="{BB962C8B-B14F-4D97-AF65-F5344CB8AC3E}">
        <p14:creationId xmlns:p14="http://schemas.microsoft.com/office/powerpoint/2010/main" val="477388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CBDD1B-5E24-4B84-93CF-E852D13E6092}" type="slidenum">
              <a:rPr lang="en-US" noProof="0" smtClean="0"/>
              <a:pPr/>
              <a:t>6</a:t>
            </a:fld>
            <a:endParaRPr lang="en-US" noProof="0"/>
          </a:p>
        </p:txBody>
      </p:sp>
    </p:spTree>
    <p:extLst>
      <p:ext uri="{BB962C8B-B14F-4D97-AF65-F5344CB8AC3E}">
        <p14:creationId xmlns:p14="http://schemas.microsoft.com/office/powerpoint/2010/main" val="1986124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Key</a:t>
            </a:r>
            <a:r>
              <a:rPr lang="en-US" baseline="0" dirty="0" smtClean="0"/>
              <a:t> to transferability is to build instrument that gives the same spectra and does it every time, everywhere.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BDD1B-5E24-4B84-93CF-E852D13E6092}"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7599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GB" dirty="0" smtClean="0"/>
              <a:t>Dark in the visible range , so high absorbance there</a:t>
            </a:r>
            <a:endParaRPr lang="en-GB" dirty="0"/>
          </a:p>
        </p:txBody>
      </p:sp>
      <p:sp>
        <p:nvSpPr>
          <p:cNvPr id="4" name="Slide Number Placeholder 3"/>
          <p:cNvSpPr>
            <a:spLocks noGrp="1"/>
          </p:cNvSpPr>
          <p:nvPr>
            <p:ph type="sldNum" sz="quarter" idx="10"/>
          </p:nvPr>
        </p:nvSpPr>
        <p:spPr/>
        <p:txBody>
          <a:bodyPr/>
          <a:lstStyle/>
          <a:p>
            <a:fld id="{C6CBDD1B-5E24-4B84-93CF-E852D13E6092}" type="slidenum">
              <a:rPr lang="en-US" noProof="0" smtClean="0"/>
              <a:pPr/>
              <a:t>9</a:t>
            </a:fld>
            <a:endParaRPr lang="en-US" noProof="0"/>
          </a:p>
        </p:txBody>
      </p:sp>
    </p:spTree>
    <p:extLst>
      <p:ext uri="{BB962C8B-B14F-4D97-AF65-F5344CB8AC3E}">
        <p14:creationId xmlns:p14="http://schemas.microsoft.com/office/powerpoint/2010/main" val="1941201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GB" dirty="0" smtClean="0"/>
              <a:t>White sample , so low absorbance </a:t>
            </a:r>
            <a:endParaRPr lang="en-GB" dirty="0"/>
          </a:p>
        </p:txBody>
      </p:sp>
      <p:sp>
        <p:nvSpPr>
          <p:cNvPr id="4" name="Slide Number Placeholder 3"/>
          <p:cNvSpPr>
            <a:spLocks noGrp="1"/>
          </p:cNvSpPr>
          <p:nvPr>
            <p:ph type="sldNum" sz="quarter" idx="10"/>
          </p:nvPr>
        </p:nvSpPr>
        <p:spPr/>
        <p:txBody>
          <a:bodyPr/>
          <a:lstStyle/>
          <a:p>
            <a:fld id="{C6CBDD1B-5E24-4B84-93CF-E852D13E6092}" type="slidenum">
              <a:rPr lang="en-US" noProof="0" smtClean="0"/>
              <a:pPr/>
              <a:t>10</a:t>
            </a:fld>
            <a:endParaRPr lang="en-US" noProof="0"/>
          </a:p>
        </p:txBody>
      </p:sp>
    </p:spTree>
    <p:extLst>
      <p:ext uri="{BB962C8B-B14F-4D97-AF65-F5344CB8AC3E}">
        <p14:creationId xmlns:p14="http://schemas.microsoft.com/office/powerpoint/2010/main" val="1759484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GB" smtClean="0"/>
              <a:t>This is a typical Infratec</a:t>
            </a:r>
            <a:r>
              <a:rPr lang="en-GB" baseline="0" smtClean="0"/>
              <a:t> spectra , only a small part is used and it will always look the same.</a:t>
            </a:r>
          </a:p>
          <a:p>
            <a:pPr>
              <a:buFontTx/>
              <a:buNone/>
            </a:pPr>
            <a:r>
              <a:rPr lang="en-GB" baseline="0" smtClean="0"/>
              <a:t>Wheat in this case.</a:t>
            </a:r>
          </a:p>
          <a:p>
            <a:pPr>
              <a:buFontTx/>
              <a:buNone/>
            </a:pPr>
            <a:r>
              <a:rPr lang="en-GB" baseline="0" smtClean="0"/>
              <a:t>Explain the curve, it is actually black ( non transperent ) up to 7-800 nm.</a:t>
            </a:r>
          </a:p>
          <a:p>
            <a:pPr>
              <a:buFontTx/>
              <a:buNone/>
            </a:pPr>
            <a:r>
              <a:rPr lang="en-GB" baseline="0" smtClean="0"/>
              <a:t>The curve is just because the limitation of the instrumentis like that. Lower at the lower wavelengths, in reality does the slope just continue higher and higher to the left.</a:t>
            </a:r>
          </a:p>
          <a:p>
            <a:pPr>
              <a:buFontTx/>
              <a:buNone/>
            </a:pPr>
            <a:r>
              <a:rPr lang="en-GB" baseline="0" smtClean="0"/>
              <a:t> </a:t>
            </a:r>
            <a:endParaRPr lang="en-GB" dirty="0"/>
          </a:p>
        </p:txBody>
      </p:sp>
      <p:sp>
        <p:nvSpPr>
          <p:cNvPr id="4" name="Slide Number Placeholder 3"/>
          <p:cNvSpPr>
            <a:spLocks noGrp="1"/>
          </p:cNvSpPr>
          <p:nvPr>
            <p:ph type="sldNum" sz="quarter" idx="10"/>
          </p:nvPr>
        </p:nvSpPr>
        <p:spPr/>
        <p:txBody>
          <a:bodyPr/>
          <a:lstStyle/>
          <a:p>
            <a:fld id="{C6CBDD1B-5E24-4B84-93CF-E852D13E6092}" type="slidenum">
              <a:rPr lang="en-US" noProof="0" smtClean="0"/>
              <a:pPr/>
              <a:t>11</a:t>
            </a:fld>
            <a:endParaRPr lang="en-US" noProof="0"/>
          </a:p>
        </p:txBody>
      </p:sp>
    </p:spTree>
    <p:extLst>
      <p:ext uri="{BB962C8B-B14F-4D97-AF65-F5344CB8AC3E}">
        <p14:creationId xmlns:p14="http://schemas.microsoft.com/office/powerpoint/2010/main" val="1717206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a:t>
            </a:r>
            <a:r>
              <a:rPr lang="en-US" dirty="0" err="1" smtClean="0"/>
              <a:t>pathlength</a:t>
            </a:r>
            <a:r>
              <a:rPr lang="en-US" dirty="0" smtClean="0"/>
              <a:t> is important,</a:t>
            </a:r>
            <a:r>
              <a:rPr lang="en-US" baseline="0" dirty="0" smtClean="0"/>
              <a:t> changes will directly influence the result.</a:t>
            </a:r>
          </a:p>
          <a:p>
            <a:r>
              <a:rPr lang="en-US" baseline="0" dirty="0" smtClean="0"/>
              <a:t>Even though ANN calibrations can handle it quite well.</a:t>
            </a:r>
          </a:p>
          <a:p>
            <a:r>
              <a:rPr lang="en-US" baseline="0" dirty="0" smtClean="0"/>
              <a:t>Packing of a material is also important as it in brings in more sample in the path similar to increasing the </a:t>
            </a:r>
            <a:r>
              <a:rPr lang="en-US" baseline="0" dirty="0" err="1" smtClean="0"/>
              <a:t>pathlength</a:t>
            </a:r>
            <a:r>
              <a:rPr lang="en-US" baseline="0" dirty="0" smtClean="0"/>
              <a:t>.</a:t>
            </a:r>
          </a:p>
          <a:p>
            <a:endParaRPr lang="en-US" baseline="0" dirty="0" smtClean="0"/>
          </a:p>
          <a:p>
            <a:r>
              <a:rPr lang="en-US" b="1" baseline="0" dirty="0" smtClean="0">
                <a:solidFill>
                  <a:schemeClr val="tx1"/>
                </a:solidFill>
              </a:rPr>
              <a:t>Important , there is a limit too performance based on the spectrometer, not the calibration</a:t>
            </a:r>
            <a:r>
              <a:rPr lang="en-US" baseline="0" dirty="0" smtClean="0"/>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6CBDD1B-5E24-4B84-93CF-E852D13E6092}" type="slidenum">
              <a:rPr lang="en-US" noProof="0" smtClean="0"/>
              <a:pPr/>
              <a:t>12</a:t>
            </a:fld>
            <a:endParaRPr lang="en-US" noProof="0"/>
          </a:p>
        </p:txBody>
      </p:sp>
    </p:spTree>
    <p:extLst>
      <p:ext uri="{BB962C8B-B14F-4D97-AF65-F5344CB8AC3E}">
        <p14:creationId xmlns:p14="http://schemas.microsoft.com/office/powerpoint/2010/main" val="1390312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 is an indication of fat/oil ,  O-H</a:t>
            </a:r>
            <a:r>
              <a:rPr lang="en-US" baseline="0" dirty="0" smtClean="0"/>
              <a:t> is indication of water/ moisture/ alcohol , N-H is indication of protein ( </a:t>
            </a:r>
            <a:r>
              <a:rPr lang="en-US" baseline="0" dirty="0" err="1" smtClean="0"/>
              <a:t>aminoacids</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C5EE5B84-2D1E-41B8-981F-1CCEE3E8089E}" type="slidenum">
              <a:rPr lang="en-GB" smtClean="0"/>
              <a:t>15</a:t>
            </a:fld>
            <a:endParaRPr lang="en-GB" dirty="0"/>
          </a:p>
        </p:txBody>
      </p:sp>
    </p:spTree>
    <p:extLst>
      <p:ext uri="{BB962C8B-B14F-4D97-AF65-F5344CB8AC3E}">
        <p14:creationId xmlns:p14="http://schemas.microsoft.com/office/powerpoint/2010/main" val="12475988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911" y="1046393"/>
            <a:ext cx="11053203" cy="414000"/>
          </a:xfrm>
        </p:spPr>
        <p:txBody>
          <a:bodyPr anchor="b" anchorCtr="0">
            <a:normAutofit/>
          </a:bodyPr>
          <a:lstStyle>
            <a:lvl1pPr algn="l">
              <a:defRPr sz="2800" b="1"/>
            </a:lvl1pPr>
          </a:lstStyle>
          <a:p>
            <a:r>
              <a:rPr lang="en-US" smtClean="0"/>
              <a:t>Click to edit Master title style</a:t>
            </a:r>
            <a:endParaRPr lang="en-GB" dirty="0"/>
          </a:p>
        </p:txBody>
      </p:sp>
      <p:sp>
        <p:nvSpPr>
          <p:cNvPr id="3" name="Subtitle 2"/>
          <p:cNvSpPr>
            <a:spLocks noGrp="1"/>
          </p:cNvSpPr>
          <p:nvPr>
            <p:ph type="subTitle" idx="1"/>
          </p:nvPr>
        </p:nvSpPr>
        <p:spPr>
          <a:xfrm>
            <a:off x="514911" y="1472769"/>
            <a:ext cx="11053203" cy="414000"/>
          </a:xfrm>
        </p:spPr>
        <p:txBody>
          <a:bodyPr lIns="0" tIns="0" rIns="0" bIns="0">
            <a:normAutofit/>
          </a:bodyPr>
          <a:lstStyle>
            <a:lvl1pPr marL="0" indent="0" algn="l">
              <a:buNone/>
              <a:defRPr sz="2500" b="0" cap="all" baseline="0">
                <a:solidFill>
                  <a:schemeClr val="tx2"/>
                </a:solidFill>
                <a:latin typeface="Purista Light" pitchFamily="50"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p>
            <a:fld id="{C01CE2F3-4B00-4EB8-9E85-8916F60252A4}" type="datetime1">
              <a:rPr lang="en-GB" smtClean="0"/>
              <a:t>02/06/2020</a:t>
            </a:fld>
            <a:endParaRPr lang="en-GB" dirty="0"/>
          </a:p>
        </p:txBody>
      </p:sp>
      <p:sp>
        <p:nvSpPr>
          <p:cNvPr id="5" name="Footer Placeholder 4"/>
          <p:cNvSpPr>
            <a:spLocks noGrp="1"/>
          </p:cNvSpPr>
          <p:nvPr>
            <p:ph type="ftr" sz="quarter" idx="11"/>
          </p:nvPr>
        </p:nvSpPr>
        <p:spPr/>
        <p:txBody>
          <a:bodyPr/>
          <a:lstStyle/>
          <a:p>
            <a:r>
              <a:rPr lang="en-GB"/>
              <a:t>Forfatter</a:t>
            </a:r>
            <a:endParaRPr lang="en-GB" dirty="0"/>
          </a:p>
        </p:txBody>
      </p:sp>
      <p:sp>
        <p:nvSpPr>
          <p:cNvPr id="6" name="Slide Number Placeholder 5"/>
          <p:cNvSpPr>
            <a:spLocks noGrp="1"/>
          </p:cNvSpPr>
          <p:nvPr>
            <p:ph type="sldNum" sz="quarter" idx="12"/>
          </p:nvPr>
        </p:nvSpPr>
        <p:spPr/>
        <p:txBody>
          <a:bodyPr/>
          <a:lstStyle/>
          <a:p>
            <a:fld id="{45678754-5DDA-42CF-94E1-39AE5A04EE05}" type="slidenum">
              <a:rPr lang="en-GB" smtClean="0"/>
              <a:t>‹#›</a:t>
            </a:fld>
            <a:endParaRPr lang="en-GB" dirty="0"/>
          </a:p>
        </p:txBody>
      </p:sp>
      <p:sp>
        <p:nvSpPr>
          <p:cNvPr id="9" name="Picture Placeholder 8"/>
          <p:cNvSpPr>
            <a:spLocks noGrp="1"/>
          </p:cNvSpPr>
          <p:nvPr>
            <p:ph type="pic" sz="quarter" idx="13"/>
          </p:nvPr>
        </p:nvSpPr>
        <p:spPr>
          <a:xfrm>
            <a:off x="514911" y="2300258"/>
            <a:ext cx="11053203" cy="4058659"/>
          </a:xfrm>
        </p:spPr>
        <p:txBody>
          <a:bodyPr/>
          <a:lstStyle>
            <a:lvl1pPr marL="0" indent="0" algn="ctr">
              <a:buFontTx/>
              <a:buNone/>
              <a:defRPr/>
            </a:lvl1pPr>
          </a:lstStyle>
          <a:p>
            <a:r>
              <a:rPr lang="en-US" smtClean="0"/>
              <a:t>Click icon to add picture</a:t>
            </a:r>
            <a:endParaRPr lang="da-DK" dirty="0"/>
          </a:p>
        </p:txBody>
      </p:sp>
      <p:pic>
        <p:nvPicPr>
          <p:cNvPr id="10" name="Picture 9"/>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2575" y="537645"/>
            <a:ext cx="1387979" cy="255508"/>
          </a:xfrm>
          <a:prstGeom prst="rect">
            <a:avLst/>
          </a:prstGeom>
        </p:spPr>
      </p:pic>
      <p:pic>
        <p:nvPicPr>
          <p:cNvPr id="11" name="Pictur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5400000">
            <a:off x="11000938" y="3143871"/>
            <a:ext cx="1759225" cy="72000"/>
          </a:xfrm>
          <a:prstGeom prst="rect">
            <a:avLst/>
          </a:prstGeom>
        </p:spPr>
      </p:pic>
      <p:sp>
        <p:nvSpPr>
          <p:cNvPr id="8" name="Text Placeholder 7"/>
          <p:cNvSpPr>
            <a:spLocks noGrp="1"/>
          </p:cNvSpPr>
          <p:nvPr>
            <p:ph type="body" sz="quarter" idx="14"/>
          </p:nvPr>
        </p:nvSpPr>
        <p:spPr>
          <a:xfrm>
            <a:off x="514912" y="1943389"/>
            <a:ext cx="11053202" cy="306711"/>
          </a:xfrm>
        </p:spPr>
        <p:txBody>
          <a:bodyPr bIns="0" anchor="b" anchorCtr="0">
            <a:normAutofit/>
          </a:bodyPr>
          <a:lstStyle>
            <a:lvl1pPr marL="0" indent="0">
              <a:buNone/>
              <a:defRPr sz="1200">
                <a:solidFill>
                  <a:schemeClr val="accent6"/>
                </a:solidFill>
              </a:defRPr>
            </a:lvl1pPr>
          </a:lstStyle>
          <a:p>
            <a:pPr lvl="0"/>
            <a:r>
              <a:rPr lang="en-US" smtClean="0"/>
              <a:t>Edit Master text styles</a:t>
            </a:r>
          </a:p>
        </p:txBody>
      </p:sp>
    </p:spTree>
    <p:extLst>
      <p:ext uri="{BB962C8B-B14F-4D97-AF65-F5344CB8AC3E}">
        <p14:creationId xmlns:p14="http://schemas.microsoft.com/office/powerpoint/2010/main" val="744896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514912" y="1630363"/>
            <a:ext cx="5233631" cy="4546601"/>
          </a:xfrm>
        </p:spPr>
        <p:txBody>
          <a:bodyPr l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010633" y="1630363"/>
            <a:ext cx="5233631" cy="4546601"/>
          </a:xfrm>
        </p:spPr>
        <p:txBody>
          <a:bodyPr l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p>
            <a:fld id="{037C5AC4-7CF9-4093-BC97-670794F5406C}" type="datetime1">
              <a:rPr lang="en-GB" smtClean="0"/>
              <a:t>02/06/2020</a:t>
            </a:fld>
            <a:endParaRPr lang="en-GB" dirty="0"/>
          </a:p>
        </p:txBody>
      </p:sp>
      <p:sp>
        <p:nvSpPr>
          <p:cNvPr id="6" name="Footer Placeholder 5"/>
          <p:cNvSpPr>
            <a:spLocks noGrp="1"/>
          </p:cNvSpPr>
          <p:nvPr>
            <p:ph type="ftr" sz="quarter" idx="11"/>
          </p:nvPr>
        </p:nvSpPr>
        <p:spPr/>
        <p:txBody>
          <a:bodyPr/>
          <a:lstStyle/>
          <a:p>
            <a:r>
              <a:rPr lang="en-GB"/>
              <a:t>Forfatter</a:t>
            </a:r>
            <a:endParaRPr lang="en-GB" dirty="0"/>
          </a:p>
        </p:txBody>
      </p:sp>
      <p:sp>
        <p:nvSpPr>
          <p:cNvPr id="7" name="Slide Number Placeholder 6"/>
          <p:cNvSpPr>
            <a:spLocks noGrp="1"/>
          </p:cNvSpPr>
          <p:nvPr>
            <p:ph type="sldNum" sz="quarter" idx="12"/>
          </p:nvPr>
        </p:nvSpPr>
        <p:spPr/>
        <p:txBody>
          <a:bodyPr/>
          <a:lstStyle/>
          <a:p>
            <a:fld id="{45678754-5DDA-42CF-94E1-39AE5A04EE05}" type="slidenum">
              <a:rPr lang="en-GB" smtClean="0"/>
              <a:t>‹#›</a:t>
            </a:fld>
            <a:endParaRPr lang="en-GB" dirty="0"/>
          </a:p>
        </p:txBody>
      </p:sp>
    </p:spTree>
    <p:extLst>
      <p:ext uri="{BB962C8B-B14F-4D97-AF65-F5344CB8AC3E}">
        <p14:creationId xmlns:p14="http://schemas.microsoft.com/office/powerpoint/2010/main" val="3324648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Content, Image orange">
    <p:spTree>
      <p:nvGrpSpPr>
        <p:cNvPr id="1" name=""/>
        <p:cNvGrpSpPr/>
        <p:nvPr/>
      </p:nvGrpSpPr>
      <p:grpSpPr>
        <a:xfrm>
          <a:off x="0" y="0"/>
          <a:ext cx="0" cy="0"/>
          <a:chOff x="0" y="0"/>
          <a:chExt cx="0" cy="0"/>
        </a:xfrm>
      </p:grpSpPr>
      <p:sp>
        <p:nvSpPr>
          <p:cNvPr id="13" name="Picture Placeholder 12"/>
          <p:cNvSpPr>
            <a:spLocks noGrp="1"/>
          </p:cNvSpPr>
          <p:nvPr>
            <p:ph type="pic" sz="quarter" idx="15"/>
          </p:nvPr>
        </p:nvSpPr>
        <p:spPr>
          <a:xfrm>
            <a:off x="514911" y="514909"/>
            <a:ext cx="9103471" cy="5828182"/>
          </a:xfrm>
          <a:pattFill prst="ltDnDiag">
            <a:fgClr>
              <a:schemeClr val="accent1"/>
            </a:fgClr>
            <a:bgClr>
              <a:schemeClr val="bg1"/>
            </a:bgClr>
          </a:pattFill>
        </p:spPr>
        <p:txBody>
          <a:bodyPr/>
          <a:lstStyle>
            <a:lvl1pPr marL="0" indent="0" algn="ctr">
              <a:buFontTx/>
              <a:buNone/>
              <a:defRPr>
                <a:solidFill>
                  <a:schemeClr val="bg1"/>
                </a:solidFill>
              </a:defRPr>
            </a:lvl1pPr>
          </a:lstStyle>
          <a:p>
            <a:r>
              <a:rPr lang="en-US" smtClean="0"/>
              <a:t>Click icon to add picture</a:t>
            </a:r>
            <a:endParaRPr lang="en-GB"/>
          </a:p>
        </p:txBody>
      </p:sp>
      <p:sp>
        <p:nvSpPr>
          <p:cNvPr id="5" name="Date Placeholder 4"/>
          <p:cNvSpPr>
            <a:spLocks noGrp="1"/>
          </p:cNvSpPr>
          <p:nvPr>
            <p:ph type="dt" sz="half" idx="10"/>
          </p:nvPr>
        </p:nvSpPr>
        <p:spPr/>
        <p:txBody>
          <a:bodyPr/>
          <a:lstStyle/>
          <a:p>
            <a:fld id="{C7F8C589-F9B0-4940-8F48-AFB06C0D3309}" type="datetime1">
              <a:rPr lang="en-GB" smtClean="0"/>
              <a:t>02/06/2020</a:t>
            </a:fld>
            <a:endParaRPr lang="en-GB" dirty="0"/>
          </a:p>
        </p:txBody>
      </p:sp>
      <p:sp>
        <p:nvSpPr>
          <p:cNvPr id="6" name="Footer Placeholder 5"/>
          <p:cNvSpPr>
            <a:spLocks noGrp="1"/>
          </p:cNvSpPr>
          <p:nvPr>
            <p:ph type="ftr" sz="quarter" idx="11"/>
          </p:nvPr>
        </p:nvSpPr>
        <p:spPr/>
        <p:txBody>
          <a:bodyPr/>
          <a:lstStyle/>
          <a:p>
            <a:r>
              <a:rPr lang="en-GB"/>
              <a:t>Forfatter</a:t>
            </a:r>
            <a:endParaRPr lang="en-GB" dirty="0"/>
          </a:p>
        </p:txBody>
      </p:sp>
      <p:sp>
        <p:nvSpPr>
          <p:cNvPr id="7" name="Slide Number Placeholder 6"/>
          <p:cNvSpPr>
            <a:spLocks noGrp="1"/>
          </p:cNvSpPr>
          <p:nvPr>
            <p:ph type="sldNum" sz="quarter" idx="12"/>
          </p:nvPr>
        </p:nvSpPr>
        <p:spPr/>
        <p:txBody>
          <a:bodyPr/>
          <a:lstStyle/>
          <a:p>
            <a:fld id="{45678754-5DDA-42CF-94E1-39AE5A04EE05}" type="slidenum">
              <a:rPr lang="en-GB" smtClean="0"/>
              <a:t>‹#›</a:t>
            </a:fld>
            <a:endParaRPr lang="en-GB" dirty="0"/>
          </a:p>
        </p:txBody>
      </p:sp>
      <p:sp>
        <p:nvSpPr>
          <p:cNvPr id="12" name="Title 1"/>
          <p:cNvSpPr>
            <a:spLocks noGrp="1"/>
          </p:cNvSpPr>
          <p:nvPr>
            <p:ph type="title"/>
          </p:nvPr>
        </p:nvSpPr>
        <p:spPr>
          <a:xfrm>
            <a:off x="934345" y="792812"/>
            <a:ext cx="8368681" cy="414000"/>
          </a:xfrm>
        </p:spPr>
        <p:txBody>
          <a:bodyPr anchor="b" anchorCtr="0"/>
          <a:lstStyle>
            <a:lvl1pPr>
              <a:defRPr>
                <a:solidFill>
                  <a:schemeClr val="bg1"/>
                </a:solidFill>
              </a:defRPr>
            </a:lvl1pPr>
          </a:lstStyle>
          <a:p>
            <a:r>
              <a:rPr lang="en-US" smtClean="0"/>
              <a:t>Click to edit Master title style</a:t>
            </a:r>
            <a:endParaRPr lang="en-GB" dirty="0"/>
          </a:p>
        </p:txBody>
      </p:sp>
      <p:sp>
        <p:nvSpPr>
          <p:cNvPr id="14" name="Text Placeholder 7"/>
          <p:cNvSpPr>
            <a:spLocks noGrp="1"/>
          </p:cNvSpPr>
          <p:nvPr>
            <p:ph type="body" sz="quarter" idx="16"/>
          </p:nvPr>
        </p:nvSpPr>
        <p:spPr>
          <a:xfrm>
            <a:off x="936081" y="1227100"/>
            <a:ext cx="8366945" cy="414000"/>
          </a:xfrm>
        </p:spPr>
        <p:txBody>
          <a:bodyPr lIns="0" tIns="0" rIns="0" bIns="0">
            <a:normAutofit/>
          </a:bodyPr>
          <a:lstStyle>
            <a:lvl1pPr marL="0" indent="0">
              <a:buFontTx/>
              <a:buNone/>
              <a:defRPr sz="2500" b="1" cap="all" baseline="0">
                <a:solidFill>
                  <a:schemeClr val="bg1"/>
                </a:solidFill>
                <a:latin typeface="Purista Light" pitchFamily="50" charset="0"/>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smtClean="0"/>
              <a:t>Edit Master text styles</a:t>
            </a:r>
          </a:p>
        </p:txBody>
      </p:sp>
      <p:sp>
        <p:nvSpPr>
          <p:cNvPr id="16" name="Content Placeholder 3"/>
          <p:cNvSpPr>
            <a:spLocks noGrp="1"/>
          </p:cNvSpPr>
          <p:nvPr>
            <p:ph sz="half" idx="14"/>
          </p:nvPr>
        </p:nvSpPr>
        <p:spPr>
          <a:xfrm>
            <a:off x="9803987" y="4560064"/>
            <a:ext cx="1774484" cy="1852978"/>
          </a:xfrm>
        </p:spPr>
        <p:txBody>
          <a:bodyPr bIns="0" anchor="b" anchorCtr="0">
            <a:normAutofit/>
          </a:bodyPr>
          <a:lstStyle>
            <a:lvl1pPr marL="0" indent="0">
              <a:buFontTx/>
              <a:buNone/>
              <a:defRPr sz="1200"/>
            </a:lvl1pPr>
            <a:lvl2pPr marL="457189" indent="0">
              <a:buFontTx/>
              <a:buNone/>
              <a:defRPr/>
            </a:lvl2pPr>
            <a:lvl3pPr marL="914377" indent="0">
              <a:buFontTx/>
              <a:buNone/>
              <a:defRPr/>
            </a:lvl3pPr>
            <a:lvl4pPr marL="1371566" indent="0">
              <a:buFontTx/>
              <a:buNone/>
              <a:defRPr/>
            </a:lvl4pPr>
            <a:lvl5pPr marL="1828755" indent="0">
              <a:buFontTx/>
              <a:buNone/>
              <a:defRPr/>
            </a:lvl5pPr>
          </a:lstStyle>
          <a:p>
            <a:pPr lvl="0"/>
            <a:r>
              <a:rPr lang="en-US" smtClean="0"/>
              <a:t>Edit Master text styles</a:t>
            </a:r>
          </a:p>
        </p:txBody>
      </p:sp>
      <p:sp>
        <p:nvSpPr>
          <p:cNvPr id="10" name="TextBox 9"/>
          <p:cNvSpPr txBox="1"/>
          <p:nvPr userDrawn="1"/>
        </p:nvSpPr>
        <p:spPr>
          <a:xfrm>
            <a:off x="12456445" y="1621850"/>
            <a:ext cx="2266967" cy="1477328"/>
          </a:xfrm>
          <a:prstGeom prst="rect">
            <a:avLst/>
          </a:prstGeom>
          <a:noFill/>
        </p:spPr>
        <p:txBody>
          <a:bodyPr wrap="none" rtlCol="0">
            <a:spAutoFit/>
          </a:bodyPr>
          <a:lstStyle/>
          <a:p>
            <a:r>
              <a:rPr lang="en-GB" sz="1000" b="1" noProof="0"/>
              <a:t>Insert background image</a:t>
            </a:r>
          </a:p>
          <a:p>
            <a:endParaRPr lang="en-GB" sz="1000" b="1" noProof="0"/>
          </a:p>
          <a:p>
            <a:pPr marL="177800" indent="-177800">
              <a:buFont typeface="+mj-lt"/>
              <a:buAutoNum type="arabicParenR"/>
            </a:pPr>
            <a:r>
              <a:rPr lang="en-GB" sz="1000" b="0" noProof="0"/>
              <a:t>Click on picture icon</a:t>
            </a:r>
          </a:p>
          <a:p>
            <a:pPr marL="177800" indent="-177800">
              <a:buFont typeface="+mj-lt"/>
              <a:buAutoNum type="arabicParenR"/>
            </a:pPr>
            <a:r>
              <a:rPr lang="en-GB" sz="1000" b="0" noProof="0"/>
              <a:t>Navigate to image</a:t>
            </a:r>
          </a:p>
          <a:p>
            <a:pPr marL="177800" indent="-177800">
              <a:buFont typeface="+mj-lt"/>
              <a:buAutoNum type="arabicParenR"/>
            </a:pPr>
            <a:r>
              <a:rPr lang="en-GB" sz="1000" b="0" noProof="0"/>
              <a:t>Click Insert</a:t>
            </a:r>
          </a:p>
          <a:p>
            <a:pPr marL="177800" indent="-177800">
              <a:buFont typeface="+mj-lt"/>
              <a:buAutoNum type="arabicParenR"/>
            </a:pPr>
            <a:r>
              <a:rPr lang="en-GB" sz="1000" b="0" noProof="0"/>
              <a:t>Right click and send image to back</a:t>
            </a:r>
            <a:br>
              <a:rPr lang="en-GB" sz="1000" b="0" noProof="0"/>
            </a:br>
            <a:r>
              <a:rPr lang="en-GB" sz="1000" b="0" noProof="0"/>
              <a:t/>
            </a:r>
            <a:br>
              <a:rPr lang="en-GB" sz="1000" b="0" noProof="0"/>
            </a:br>
            <a:r>
              <a:rPr lang="en-GB" sz="1000" b="0" noProof="0"/>
              <a:t>The Image is now behind the</a:t>
            </a:r>
            <a:br>
              <a:rPr lang="en-GB" sz="1000" b="0" noProof="0"/>
            </a:br>
            <a:r>
              <a:rPr lang="en-GB" sz="1000" b="0" noProof="0"/>
              <a:t>headline/Subheadline</a:t>
            </a:r>
          </a:p>
        </p:txBody>
      </p:sp>
    </p:spTree>
    <p:extLst>
      <p:ext uri="{BB962C8B-B14F-4D97-AF65-F5344CB8AC3E}">
        <p14:creationId xmlns:p14="http://schemas.microsoft.com/office/powerpoint/2010/main" val="3506670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514911" y="1634400"/>
            <a:ext cx="2880000" cy="45332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740251" y="1634400"/>
            <a:ext cx="2880000" cy="45332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p>
            <a:fld id="{A6923CE9-4221-4BA4-B80B-E109B45B2DD0}" type="datetime1">
              <a:rPr lang="en-GB" smtClean="0"/>
              <a:t>02/06/2020</a:t>
            </a:fld>
            <a:endParaRPr lang="en-GB" dirty="0"/>
          </a:p>
        </p:txBody>
      </p:sp>
      <p:sp>
        <p:nvSpPr>
          <p:cNvPr id="6" name="Footer Placeholder 5"/>
          <p:cNvSpPr>
            <a:spLocks noGrp="1"/>
          </p:cNvSpPr>
          <p:nvPr>
            <p:ph type="ftr" sz="quarter" idx="11"/>
          </p:nvPr>
        </p:nvSpPr>
        <p:spPr/>
        <p:txBody>
          <a:bodyPr/>
          <a:lstStyle/>
          <a:p>
            <a:r>
              <a:rPr lang="en-GB"/>
              <a:t>Forfatter</a:t>
            </a:r>
            <a:endParaRPr lang="en-GB" dirty="0"/>
          </a:p>
        </p:txBody>
      </p:sp>
      <p:sp>
        <p:nvSpPr>
          <p:cNvPr id="7" name="Slide Number Placeholder 6"/>
          <p:cNvSpPr>
            <a:spLocks noGrp="1"/>
          </p:cNvSpPr>
          <p:nvPr>
            <p:ph type="sldNum" sz="quarter" idx="12"/>
          </p:nvPr>
        </p:nvSpPr>
        <p:spPr/>
        <p:txBody>
          <a:bodyPr/>
          <a:lstStyle/>
          <a:p>
            <a:fld id="{45678754-5DDA-42CF-94E1-39AE5A04EE05}" type="slidenum">
              <a:rPr lang="en-GB" smtClean="0"/>
              <a:t>‹#›</a:t>
            </a:fld>
            <a:endParaRPr lang="en-GB" dirty="0"/>
          </a:p>
        </p:txBody>
      </p:sp>
      <p:sp>
        <p:nvSpPr>
          <p:cNvPr id="9" name="Content Placeholder 3"/>
          <p:cNvSpPr>
            <a:spLocks noGrp="1"/>
          </p:cNvSpPr>
          <p:nvPr>
            <p:ph sz="half" idx="13"/>
          </p:nvPr>
        </p:nvSpPr>
        <p:spPr>
          <a:xfrm>
            <a:off x="3627581" y="1634400"/>
            <a:ext cx="2880000" cy="45332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826813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514911" y="1830387"/>
            <a:ext cx="2088000" cy="452853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p>
            <a:fld id="{3A08CCB9-01FA-4D6A-8FF3-93E82182A671}" type="datetime1">
              <a:rPr lang="en-GB" smtClean="0"/>
              <a:t>02/06/2020</a:t>
            </a:fld>
            <a:endParaRPr lang="en-GB" dirty="0"/>
          </a:p>
        </p:txBody>
      </p:sp>
      <p:sp>
        <p:nvSpPr>
          <p:cNvPr id="6" name="Footer Placeholder 5"/>
          <p:cNvSpPr>
            <a:spLocks noGrp="1"/>
          </p:cNvSpPr>
          <p:nvPr>
            <p:ph type="ftr" sz="quarter" idx="11"/>
          </p:nvPr>
        </p:nvSpPr>
        <p:spPr/>
        <p:txBody>
          <a:bodyPr/>
          <a:lstStyle/>
          <a:p>
            <a:r>
              <a:rPr lang="en-GB"/>
              <a:t>Forfatter</a:t>
            </a:r>
            <a:endParaRPr lang="en-GB" dirty="0"/>
          </a:p>
        </p:txBody>
      </p:sp>
      <p:sp>
        <p:nvSpPr>
          <p:cNvPr id="7" name="Slide Number Placeholder 6"/>
          <p:cNvSpPr>
            <a:spLocks noGrp="1"/>
          </p:cNvSpPr>
          <p:nvPr>
            <p:ph type="sldNum" sz="quarter" idx="12"/>
          </p:nvPr>
        </p:nvSpPr>
        <p:spPr/>
        <p:txBody>
          <a:bodyPr/>
          <a:lstStyle/>
          <a:p>
            <a:fld id="{45678754-5DDA-42CF-94E1-39AE5A04EE05}" type="slidenum">
              <a:rPr lang="en-GB" smtClean="0"/>
              <a:t>‹#›</a:t>
            </a:fld>
            <a:endParaRPr lang="en-GB" dirty="0"/>
          </a:p>
        </p:txBody>
      </p:sp>
      <p:sp>
        <p:nvSpPr>
          <p:cNvPr id="8" name="Content Placeholder 2"/>
          <p:cNvSpPr>
            <a:spLocks noGrp="1"/>
          </p:cNvSpPr>
          <p:nvPr>
            <p:ph sz="half" idx="13"/>
          </p:nvPr>
        </p:nvSpPr>
        <p:spPr>
          <a:xfrm>
            <a:off x="2854024" y="1830387"/>
            <a:ext cx="2088000" cy="452853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ntent Placeholder 2"/>
          <p:cNvSpPr>
            <a:spLocks noGrp="1"/>
          </p:cNvSpPr>
          <p:nvPr>
            <p:ph sz="half" idx="14"/>
          </p:nvPr>
        </p:nvSpPr>
        <p:spPr>
          <a:xfrm>
            <a:off x="5193137" y="1830387"/>
            <a:ext cx="2088000" cy="452853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sz="half" idx="15"/>
          </p:nvPr>
        </p:nvSpPr>
        <p:spPr>
          <a:xfrm>
            <a:off x="7532251" y="1830387"/>
            <a:ext cx="2088000" cy="452853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276839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Mosaic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Date Placeholder 4"/>
          <p:cNvSpPr>
            <a:spLocks noGrp="1"/>
          </p:cNvSpPr>
          <p:nvPr>
            <p:ph type="dt" sz="half" idx="10"/>
          </p:nvPr>
        </p:nvSpPr>
        <p:spPr/>
        <p:txBody>
          <a:bodyPr/>
          <a:lstStyle/>
          <a:p>
            <a:fld id="{65516537-5B03-4D29-9611-EB2BEC454186}" type="datetime1">
              <a:rPr lang="en-GB" smtClean="0"/>
              <a:t>02/06/2020</a:t>
            </a:fld>
            <a:endParaRPr lang="en-GB" dirty="0"/>
          </a:p>
        </p:txBody>
      </p:sp>
      <p:sp>
        <p:nvSpPr>
          <p:cNvPr id="6" name="Footer Placeholder 5"/>
          <p:cNvSpPr>
            <a:spLocks noGrp="1"/>
          </p:cNvSpPr>
          <p:nvPr>
            <p:ph type="ftr" sz="quarter" idx="11"/>
          </p:nvPr>
        </p:nvSpPr>
        <p:spPr/>
        <p:txBody>
          <a:bodyPr/>
          <a:lstStyle/>
          <a:p>
            <a:r>
              <a:rPr lang="en-GB"/>
              <a:t>Forfatter</a:t>
            </a:r>
            <a:endParaRPr lang="en-GB" dirty="0"/>
          </a:p>
        </p:txBody>
      </p:sp>
      <p:sp>
        <p:nvSpPr>
          <p:cNvPr id="7" name="Slide Number Placeholder 6"/>
          <p:cNvSpPr>
            <a:spLocks noGrp="1"/>
          </p:cNvSpPr>
          <p:nvPr>
            <p:ph type="sldNum" sz="quarter" idx="12"/>
          </p:nvPr>
        </p:nvSpPr>
        <p:spPr/>
        <p:txBody>
          <a:bodyPr/>
          <a:lstStyle/>
          <a:p>
            <a:fld id="{45678754-5DDA-42CF-94E1-39AE5A04EE05}" type="slidenum">
              <a:rPr lang="en-GB" smtClean="0"/>
              <a:t>‹#›</a:t>
            </a:fld>
            <a:endParaRPr lang="en-GB" dirty="0"/>
          </a:p>
        </p:txBody>
      </p:sp>
      <p:sp>
        <p:nvSpPr>
          <p:cNvPr id="18" name="Picture Placeholder 9"/>
          <p:cNvSpPr>
            <a:spLocks noGrp="1"/>
          </p:cNvSpPr>
          <p:nvPr>
            <p:ph type="pic" sz="quarter" idx="13"/>
          </p:nvPr>
        </p:nvSpPr>
        <p:spPr>
          <a:xfrm>
            <a:off x="514911" y="4593881"/>
            <a:ext cx="2646000" cy="1332000"/>
          </a:xfrm>
        </p:spPr>
        <p:txBody>
          <a:bodyPr>
            <a:noAutofit/>
          </a:bodyPr>
          <a:lstStyle/>
          <a:p>
            <a:r>
              <a:rPr lang="en-US" smtClean="0"/>
              <a:t>Click icon to add picture</a:t>
            </a:r>
            <a:endParaRPr lang="en-GB"/>
          </a:p>
        </p:txBody>
      </p:sp>
      <p:sp>
        <p:nvSpPr>
          <p:cNvPr id="19" name="Picture Placeholder 9"/>
          <p:cNvSpPr>
            <a:spLocks noGrp="1"/>
          </p:cNvSpPr>
          <p:nvPr>
            <p:ph type="pic" sz="quarter" idx="14"/>
          </p:nvPr>
        </p:nvSpPr>
        <p:spPr>
          <a:xfrm>
            <a:off x="514911" y="3122889"/>
            <a:ext cx="2646000" cy="1332000"/>
          </a:xfrm>
        </p:spPr>
        <p:txBody>
          <a:bodyPr>
            <a:noAutofit/>
          </a:bodyPr>
          <a:lstStyle/>
          <a:p>
            <a:r>
              <a:rPr lang="en-US" smtClean="0"/>
              <a:t>Click icon to add picture</a:t>
            </a:r>
            <a:endParaRPr lang="en-GB"/>
          </a:p>
        </p:txBody>
      </p:sp>
      <p:sp>
        <p:nvSpPr>
          <p:cNvPr id="20" name="Picture Placeholder 9"/>
          <p:cNvSpPr>
            <a:spLocks noGrp="1"/>
          </p:cNvSpPr>
          <p:nvPr>
            <p:ph type="pic" sz="quarter" idx="15"/>
          </p:nvPr>
        </p:nvSpPr>
        <p:spPr>
          <a:xfrm>
            <a:off x="514911" y="1651897"/>
            <a:ext cx="2646000" cy="1332000"/>
          </a:xfrm>
        </p:spPr>
        <p:txBody>
          <a:bodyPr>
            <a:noAutofit/>
          </a:bodyPr>
          <a:lstStyle/>
          <a:p>
            <a:r>
              <a:rPr lang="en-US" smtClean="0"/>
              <a:t>Click icon to add picture</a:t>
            </a:r>
            <a:endParaRPr lang="en-GB"/>
          </a:p>
        </p:txBody>
      </p:sp>
      <p:sp>
        <p:nvSpPr>
          <p:cNvPr id="25" name="Picture Placeholder 9"/>
          <p:cNvSpPr>
            <a:spLocks noGrp="1"/>
          </p:cNvSpPr>
          <p:nvPr>
            <p:ph type="pic" sz="quarter" idx="16"/>
          </p:nvPr>
        </p:nvSpPr>
        <p:spPr>
          <a:xfrm>
            <a:off x="3357502" y="4593881"/>
            <a:ext cx="2646000" cy="1332000"/>
          </a:xfrm>
        </p:spPr>
        <p:txBody>
          <a:bodyPr>
            <a:noAutofit/>
          </a:bodyPr>
          <a:lstStyle/>
          <a:p>
            <a:r>
              <a:rPr lang="en-US" smtClean="0"/>
              <a:t>Click icon to add picture</a:t>
            </a:r>
            <a:endParaRPr lang="en-GB"/>
          </a:p>
        </p:txBody>
      </p:sp>
      <p:sp>
        <p:nvSpPr>
          <p:cNvPr id="26" name="Picture Placeholder 9"/>
          <p:cNvSpPr>
            <a:spLocks noGrp="1"/>
          </p:cNvSpPr>
          <p:nvPr>
            <p:ph type="pic" sz="quarter" idx="17"/>
          </p:nvPr>
        </p:nvSpPr>
        <p:spPr>
          <a:xfrm>
            <a:off x="3357502" y="3122889"/>
            <a:ext cx="2646000" cy="1332000"/>
          </a:xfrm>
        </p:spPr>
        <p:txBody>
          <a:bodyPr>
            <a:noAutofit/>
          </a:bodyPr>
          <a:lstStyle/>
          <a:p>
            <a:r>
              <a:rPr lang="en-US" smtClean="0"/>
              <a:t>Click icon to add picture</a:t>
            </a:r>
            <a:endParaRPr lang="en-GB"/>
          </a:p>
        </p:txBody>
      </p:sp>
      <p:sp>
        <p:nvSpPr>
          <p:cNvPr id="27" name="Picture Placeholder 9"/>
          <p:cNvSpPr>
            <a:spLocks noGrp="1"/>
          </p:cNvSpPr>
          <p:nvPr>
            <p:ph type="pic" sz="quarter" idx="18"/>
          </p:nvPr>
        </p:nvSpPr>
        <p:spPr>
          <a:xfrm>
            <a:off x="3357502" y="1651897"/>
            <a:ext cx="2646000" cy="1332000"/>
          </a:xfrm>
        </p:spPr>
        <p:txBody>
          <a:bodyPr>
            <a:noAutofit/>
          </a:bodyPr>
          <a:lstStyle/>
          <a:p>
            <a:r>
              <a:rPr lang="en-US" smtClean="0"/>
              <a:t>Click icon to add picture</a:t>
            </a:r>
            <a:endParaRPr lang="en-GB"/>
          </a:p>
        </p:txBody>
      </p:sp>
      <p:sp>
        <p:nvSpPr>
          <p:cNvPr id="28" name="Picture Placeholder 9"/>
          <p:cNvSpPr>
            <a:spLocks noGrp="1"/>
          </p:cNvSpPr>
          <p:nvPr>
            <p:ph type="pic" sz="quarter" idx="19"/>
          </p:nvPr>
        </p:nvSpPr>
        <p:spPr>
          <a:xfrm>
            <a:off x="6200093" y="1651897"/>
            <a:ext cx="3420158" cy="2049259"/>
          </a:xfrm>
        </p:spPr>
        <p:txBody>
          <a:bodyPr>
            <a:noAutofit/>
          </a:bodyPr>
          <a:lstStyle/>
          <a:p>
            <a:r>
              <a:rPr lang="en-US" smtClean="0"/>
              <a:t>Click icon to add picture</a:t>
            </a:r>
            <a:endParaRPr lang="en-GB"/>
          </a:p>
        </p:txBody>
      </p:sp>
      <p:sp>
        <p:nvSpPr>
          <p:cNvPr id="29" name="Picture Placeholder 9"/>
          <p:cNvSpPr>
            <a:spLocks noGrp="1"/>
          </p:cNvSpPr>
          <p:nvPr>
            <p:ph type="pic" sz="quarter" idx="20"/>
          </p:nvPr>
        </p:nvSpPr>
        <p:spPr>
          <a:xfrm>
            <a:off x="6200093" y="3876621"/>
            <a:ext cx="3420158" cy="2049259"/>
          </a:xfrm>
        </p:spPr>
        <p:txBody>
          <a:bodyPr>
            <a:noAutofit/>
          </a:bodyPr>
          <a:lstStyle/>
          <a:p>
            <a:r>
              <a:rPr lang="en-US" smtClean="0"/>
              <a:t>Click icon to add picture</a:t>
            </a:r>
            <a:endParaRPr lang="en-GB"/>
          </a:p>
        </p:txBody>
      </p:sp>
    </p:spTree>
    <p:extLst>
      <p:ext uri="{BB962C8B-B14F-4D97-AF65-F5344CB8AC3E}">
        <p14:creationId xmlns:p14="http://schemas.microsoft.com/office/powerpoint/2010/main" val="1081247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4911" y="1277753"/>
            <a:ext cx="5157787" cy="512761"/>
          </a:xfrm>
        </p:spPr>
        <p:txBody>
          <a:bodyPr lIns="0" anchor="t" anchorCtr="0">
            <a:normAutofit/>
          </a:bodyPr>
          <a:lstStyle>
            <a:lvl1pPr marL="0" indent="0">
              <a:buNone/>
              <a:defRPr sz="2500" b="0" cap="all" baseline="0">
                <a:solidFill>
                  <a:schemeClr val="tx2"/>
                </a:solidFill>
                <a:latin typeface="Purista Light" pitchFamily="50"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514911" y="1949824"/>
            <a:ext cx="5157787" cy="4239839"/>
          </a:xfrm>
        </p:spPr>
        <p:txBody>
          <a:bodyPr l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6172201" y="1277753"/>
            <a:ext cx="5183188" cy="512761"/>
          </a:xfrm>
        </p:spPr>
        <p:txBody>
          <a:bodyPr anchor="t" anchorCtr="0">
            <a:normAutofit/>
          </a:bodyPr>
          <a:lstStyle>
            <a:lvl1pPr marL="0" indent="0">
              <a:buNone/>
              <a:defRPr sz="2500" b="0" cap="all" baseline="0">
                <a:solidFill>
                  <a:schemeClr val="tx2"/>
                </a:solidFill>
                <a:latin typeface="Purista Light" pitchFamily="50"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1949824"/>
            <a:ext cx="5183188" cy="423983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p>
            <a:fld id="{48A627E6-586D-4851-A5D9-1A6E816D48EF}" type="datetime1">
              <a:rPr lang="en-GB" smtClean="0"/>
              <a:t>02/06/2020</a:t>
            </a:fld>
            <a:endParaRPr lang="en-GB" dirty="0"/>
          </a:p>
        </p:txBody>
      </p:sp>
      <p:sp>
        <p:nvSpPr>
          <p:cNvPr id="8" name="Footer Placeholder 7"/>
          <p:cNvSpPr>
            <a:spLocks noGrp="1"/>
          </p:cNvSpPr>
          <p:nvPr>
            <p:ph type="ftr" sz="quarter" idx="11"/>
          </p:nvPr>
        </p:nvSpPr>
        <p:spPr/>
        <p:txBody>
          <a:bodyPr/>
          <a:lstStyle/>
          <a:p>
            <a:r>
              <a:rPr lang="en-GB"/>
              <a:t>Forfatter</a:t>
            </a:r>
            <a:endParaRPr lang="en-GB" dirty="0"/>
          </a:p>
        </p:txBody>
      </p:sp>
      <p:sp>
        <p:nvSpPr>
          <p:cNvPr id="9" name="Slide Number Placeholder 8"/>
          <p:cNvSpPr>
            <a:spLocks noGrp="1"/>
          </p:cNvSpPr>
          <p:nvPr>
            <p:ph type="sldNum" sz="quarter" idx="12"/>
          </p:nvPr>
        </p:nvSpPr>
        <p:spPr/>
        <p:txBody>
          <a:bodyPr/>
          <a:lstStyle/>
          <a:p>
            <a:fld id="{45678754-5DDA-42CF-94E1-39AE5A04EE05}" type="slidenum">
              <a:rPr lang="en-GB" smtClean="0"/>
              <a:t>‹#›</a:t>
            </a:fld>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503081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3F1062D-3A55-405C-AD44-01440A4AB806}" type="datetime1">
              <a:rPr lang="en-GB" smtClean="0"/>
              <a:t>02/06/2020</a:t>
            </a:fld>
            <a:endParaRPr lang="en-GB" dirty="0"/>
          </a:p>
        </p:txBody>
      </p:sp>
      <p:sp>
        <p:nvSpPr>
          <p:cNvPr id="4" name="Footer Placeholder 3"/>
          <p:cNvSpPr>
            <a:spLocks noGrp="1"/>
          </p:cNvSpPr>
          <p:nvPr>
            <p:ph type="ftr" sz="quarter" idx="11"/>
          </p:nvPr>
        </p:nvSpPr>
        <p:spPr/>
        <p:txBody>
          <a:bodyPr/>
          <a:lstStyle/>
          <a:p>
            <a:r>
              <a:rPr lang="en-GB"/>
              <a:t>Forfatter</a:t>
            </a:r>
            <a:endParaRPr lang="en-GB" dirty="0"/>
          </a:p>
        </p:txBody>
      </p:sp>
      <p:sp>
        <p:nvSpPr>
          <p:cNvPr id="5" name="Slide Number Placeholder 4"/>
          <p:cNvSpPr>
            <a:spLocks noGrp="1"/>
          </p:cNvSpPr>
          <p:nvPr>
            <p:ph type="sldNum" sz="quarter" idx="12"/>
          </p:nvPr>
        </p:nvSpPr>
        <p:spPr/>
        <p:txBody>
          <a:bodyPr/>
          <a:lstStyle/>
          <a:p>
            <a:fld id="{45678754-5DDA-42CF-94E1-39AE5A04EE05}" type="slidenum">
              <a:rPr lang="en-GB" smtClean="0"/>
              <a:t>‹#›</a:t>
            </a:fld>
            <a:endParaRPr lang="en-GB" dirty="0"/>
          </a:p>
        </p:txBody>
      </p:sp>
      <p:sp>
        <p:nvSpPr>
          <p:cNvPr id="2" name="Title 1"/>
          <p:cNvSpPr>
            <a:spLocks noGrp="1"/>
          </p:cNvSpPr>
          <p:nvPr>
            <p:ph type="title"/>
          </p:nvPr>
        </p:nvSpPr>
        <p:spPr/>
        <p:txBody>
          <a:bodyPr/>
          <a:lstStyle/>
          <a:p>
            <a:r>
              <a:rPr lang="en-US" smtClean="0"/>
              <a:t>Click to edit Master title style</a:t>
            </a:r>
            <a:endParaRPr lang="da-DK"/>
          </a:p>
        </p:txBody>
      </p:sp>
    </p:spTree>
    <p:extLst>
      <p:ext uri="{BB962C8B-B14F-4D97-AF65-F5344CB8AC3E}">
        <p14:creationId xmlns:p14="http://schemas.microsoft.com/office/powerpoint/2010/main" val="58946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and Sub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C10FF11-B691-4EEE-9EC4-67903D142077}" type="datetime1">
              <a:rPr lang="en-GB" smtClean="0"/>
              <a:t>02/06/2020</a:t>
            </a:fld>
            <a:endParaRPr lang="en-GB" dirty="0"/>
          </a:p>
        </p:txBody>
      </p:sp>
      <p:sp>
        <p:nvSpPr>
          <p:cNvPr id="4" name="Footer Placeholder 3"/>
          <p:cNvSpPr>
            <a:spLocks noGrp="1"/>
          </p:cNvSpPr>
          <p:nvPr>
            <p:ph type="ftr" sz="quarter" idx="11"/>
          </p:nvPr>
        </p:nvSpPr>
        <p:spPr/>
        <p:txBody>
          <a:bodyPr/>
          <a:lstStyle/>
          <a:p>
            <a:r>
              <a:rPr lang="en-GB"/>
              <a:t>Forfatter</a:t>
            </a:r>
            <a:endParaRPr lang="en-GB" dirty="0"/>
          </a:p>
        </p:txBody>
      </p:sp>
      <p:sp>
        <p:nvSpPr>
          <p:cNvPr id="5" name="Slide Number Placeholder 4"/>
          <p:cNvSpPr>
            <a:spLocks noGrp="1"/>
          </p:cNvSpPr>
          <p:nvPr>
            <p:ph type="sldNum" sz="quarter" idx="12"/>
          </p:nvPr>
        </p:nvSpPr>
        <p:spPr/>
        <p:txBody>
          <a:bodyPr/>
          <a:lstStyle/>
          <a:p>
            <a:fld id="{45678754-5DDA-42CF-94E1-39AE5A04EE05}" type="slidenum">
              <a:rPr lang="en-GB" smtClean="0"/>
              <a:t>‹#›</a:t>
            </a:fld>
            <a:endParaRPr lang="en-GB" dirty="0"/>
          </a:p>
        </p:txBody>
      </p:sp>
      <p:sp>
        <p:nvSpPr>
          <p:cNvPr id="7" name="Subtitle 2"/>
          <p:cNvSpPr>
            <a:spLocks noGrp="1"/>
          </p:cNvSpPr>
          <p:nvPr>
            <p:ph type="subTitle" idx="1"/>
          </p:nvPr>
        </p:nvSpPr>
        <p:spPr>
          <a:xfrm>
            <a:off x="514911" y="895253"/>
            <a:ext cx="9105341" cy="414000"/>
          </a:xfrm>
        </p:spPr>
        <p:txBody>
          <a:bodyPr lIns="0" tIns="0" rIns="0" bIns="0">
            <a:normAutofit/>
          </a:bodyPr>
          <a:lstStyle>
            <a:lvl1pPr marL="0" indent="0" algn="l">
              <a:buNone/>
              <a:defRPr sz="2500" b="0" cap="all" baseline="0">
                <a:solidFill>
                  <a:schemeClr val="tx2"/>
                </a:solidFill>
                <a:latin typeface="Purista Light" pitchFamily="50"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GB" dirty="0"/>
          </a:p>
        </p:txBody>
      </p:sp>
      <p:sp>
        <p:nvSpPr>
          <p:cNvPr id="8" name="Title 6"/>
          <p:cNvSpPr>
            <a:spLocks noGrp="1"/>
          </p:cNvSpPr>
          <p:nvPr>
            <p:ph type="title"/>
          </p:nvPr>
        </p:nvSpPr>
        <p:spPr>
          <a:xfrm>
            <a:off x="514912" y="520336"/>
            <a:ext cx="9105340" cy="355564"/>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3439640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1F6E69-35E3-48A3-A805-29FF1D3447C2}" type="datetime1">
              <a:rPr lang="en-GB" smtClean="0"/>
              <a:t>02/06/2020</a:t>
            </a:fld>
            <a:endParaRPr lang="en-GB" dirty="0"/>
          </a:p>
        </p:txBody>
      </p:sp>
      <p:sp>
        <p:nvSpPr>
          <p:cNvPr id="3" name="Footer Placeholder 2"/>
          <p:cNvSpPr>
            <a:spLocks noGrp="1"/>
          </p:cNvSpPr>
          <p:nvPr>
            <p:ph type="ftr" sz="quarter" idx="11"/>
          </p:nvPr>
        </p:nvSpPr>
        <p:spPr/>
        <p:txBody>
          <a:bodyPr/>
          <a:lstStyle/>
          <a:p>
            <a:r>
              <a:rPr lang="en-GB"/>
              <a:t>Forfatter</a:t>
            </a:r>
            <a:endParaRPr lang="en-GB" dirty="0"/>
          </a:p>
        </p:txBody>
      </p:sp>
      <p:sp>
        <p:nvSpPr>
          <p:cNvPr id="4" name="Slide Number Placeholder 3"/>
          <p:cNvSpPr>
            <a:spLocks noGrp="1"/>
          </p:cNvSpPr>
          <p:nvPr>
            <p:ph type="sldNum" sz="quarter" idx="12"/>
          </p:nvPr>
        </p:nvSpPr>
        <p:spPr/>
        <p:txBody>
          <a:bodyPr/>
          <a:lstStyle/>
          <a:p>
            <a:fld id="{45678754-5DDA-42CF-94E1-39AE5A04EE05}" type="slidenum">
              <a:rPr lang="en-GB" smtClean="0"/>
              <a:t>‹#›</a:t>
            </a:fld>
            <a:endParaRPr lang="en-GB" dirty="0"/>
          </a:p>
        </p:txBody>
      </p:sp>
    </p:spTree>
    <p:extLst>
      <p:ext uri="{BB962C8B-B14F-4D97-AF65-F5344CB8AC3E}">
        <p14:creationId xmlns:p14="http://schemas.microsoft.com/office/powerpoint/2010/main" val="8812931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hank you with image">
    <p:spTree>
      <p:nvGrpSpPr>
        <p:cNvPr id="1" name=""/>
        <p:cNvGrpSpPr/>
        <p:nvPr/>
      </p:nvGrpSpPr>
      <p:grpSpPr>
        <a:xfrm>
          <a:off x="0" y="0"/>
          <a:ext cx="0" cy="0"/>
          <a:chOff x="0" y="0"/>
          <a:chExt cx="0" cy="0"/>
        </a:xfrm>
      </p:grpSpPr>
      <p:sp>
        <p:nvSpPr>
          <p:cNvPr id="12" name="Rectangle 11"/>
          <p:cNvSpPr/>
          <p:nvPr userDrawn="1"/>
        </p:nvSpPr>
        <p:spPr>
          <a:xfrm>
            <a:off x="0" y="1"/>
            <a:ext cx="12192000" cy="6857999"/>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Date Placeholder 3"/>
          <p:cNvSpPr>
            <a:spLocks noGrp="1"/>
          </p:cNvSpPr>
          <p:nvPr>
            <p:ph type="dt" sz="half" idx="10"/>
          </p:nvPr>
        </p:nvSpPr>
        <p:spPr/>
        <p:txBody>
          <a:bodyPr/>
          <a:lstStyle>
            <a:lvl1pPr>
              <a:defRPr>
                <a:solidFill>
                  <a:schemeClr val="bg1"/>
                </a:solidFill>
              </a:defRPr>
            </a:lvl1pPr>
          </a:lstStyle>
          <a:p>
            <a:fld id="{CAAFF111-3B22-49A9-82DF-D7D666A978B0}" type="datetime1">
              <a:rPr lang="en-GB" smtClean="0"/>
              <a:t>02/06/2020</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a:t>Forfatter</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5678754-5DDA-42CF-94E1-39AE5A04EE05}" type="slidenum">
              <a:rPr lang="en-GB" smtClean="0"/>
              <a:pPr/>
              <a:t>‹#›</a:t>
            </a:fld>
            <a:endParaRPr lang="en-GB" dirty="0"/>
          </a:p>
        </p:txBody>
      </p:sp>
      <p:pic>
        <p:nvPicPr>
          <p:cNvPr id="11" name="Picture 1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2575" y="537645"/>
            <a:ext cx="1387979" cy="255507"/>
          </a:xfrm>
          <a:prstGeom prst="rect">
            <a:avLst/>
          </a:prstGeom>
        </p:spPr>
      </p:pic>
      <p:sp>
        <p:nvSpPr>
          <p:cNvPr id="8" name="TextBox 7"/>
          <p:cNvSpPr txBox="1"/>
          <p:nvPr userDrawn="1"/>
        </p:nvSpPr>
        <p:spPr>
          <a:xfrm>
            <a:off x="3926496" y="2921169"/>
            <a:ext cx="4339008" cy="1015663"/>
          </a:xfrm>
          <a:prstGeom prst="rect">
            <a:avLst/>
          </a:prstGeom>
          <a:noFill/>
        </p:spPr>
        <p:txBody>
          <a:bodyPr wrap="none" rtlCol="0">
            <a:spAutoFit/>
          </a:bodyPr>
          <a:lstStyle/>
          <a:p>
            <a:r>
              <a:rPr lang="en-GB" sz="6000" cap="all" baseline="0" dirty="0">
                <a:solidFill>
                  <a:schemeClr val="bg1"/>
                </a:solidFill>
                <a:latin typeface="+mj-lt"/>
              </a:rPr>
              <a:t>Thank you</a:t>
            </a:r>
          </a:p>
        </p:txBody>
      </p:sp>
      <p:grpSp>
        <p:nvGrpSpPr>
          <p:cNvPr id="9" name="Group 8"/>
          <p:cNvGrpSpPr/>
          <p:nvPr userDrawn="1"/>
        </p:nvGrpSpPr>
        <p:grpSpPr>
          <a:xfrm>
            <a:off x="12500278" y="1774247"/>
            <a:ext cx="1874231" cy="4325169"/>
            <a:chOff x="9363846" y="818331"/>
            <a:chExt cx="1874231" cy="4325169"/>
          </a:xfrm>
        </p:grpSpPr>
        <p:pic>
          <p:nvPicPr>
            <p:cNvPr id="10" name="Picture 9"/>
            <p:cNvPicPr>
              <a:picLocks noChangeAspect="1"/>
            </p:cNvPicPr>
            <p:nvPr userDrawn="1"/>
          </p:nvPicPr>
          <p:blipFill>
            <a:blip r:embed="rId3"/>
            <a:stretch>
              <a:fillRect/>
            </a:stretch>
          </p:blipFill>
          <p:spPr>
            <a:xfrm>
              <a:off x="9586065" y="2436920"/>
              <a:ext cx="1429792" cy="2706580"/>
            </a:xfrm>
            <a:prstGeom prst="rect">
              <a:avLst/>
            </a:prstGeom>
            <a:ln>
              <a:solidFill>
                <a:schemeClr val="accent1"/>
              </a:solidFill>
            </a:ln>
          </p:spPr>
        </p:pic>
        <p:sp>
          <p:nvSpPr>
            <p:cNvPr id="13" name="TextBox 12"/>
            <p:cNvSpPr txBox="1"/>
            <p:nvPr userDrawn="1"/>
          </p:nvSpPr>
          <p:spPr>
            <a:xfrm>
              <a:off x="9363846" y="818331"/>
              <a:ext cx="1874231" cy="1477328"/>
            </a:xfrm>
            <a:prstGeom prst="rect">
              <a:avLst/>
            </a:prstGeom>
            <a:noFill/>
          </p:spPr>
          <p:txBody>
            <a:bodyPr wrap="none" rtlCol="0">
              <a:spAutoFit/>
            </a:bodyPr>
            <a:lstStyle/>
            <a:p>
              <a:r>
                <a:rPr lang="da-DK" sz="1000" b="1" dirty="0"/>
                <a:t>Change background image</a:t>
              </a:r>
            </a:p>
            <a:p>
              <a:endParaRPr lang="da-DK" sz="1000" b="1" dirty="0"/>
            </a:p>
            <a:p>
              <a:pPr marL="177800" indent="-177800">
                <a:buFont typeface="+mj-lt"/>
                <a:buAutoNum type="arabicParenR"/>
              </a:pPr>
              <a:r>
                <a:rPr lang="da-DK" sz="1000" b="0" dirty="0"/>
                <a:t>Right click on slide</a:t>
              </a:r>
            </a:p>
            <a:p>
              <a:pPr marL="177800" indent="-177800">
                <a:buFont typeface="+mj-lt"/>
                <a:buAutoNum type="arabicParenR"/>
              </a:pPr>
              <a:r>
                <a:rPr lang="da-DK" sz="1000" b="0" dirty="0"/>
                <a:t>Select Format Background</a:t>
              </a:r>
            </a:p>
            <a:p>
              <a:pPr marL="177800" indent="-177800">
                <a:buFont typeface="+mj-lt"/>
                <a:buAutoNum type="arabicParenR"/>
              </a:pPr>
              <a:r>
                <a:rPr lang="da-DK" sz="1000" b="0" dirty="0"/>
                <a:t>In Format Background</a:t>
              </a:r>
              <a:br>
                <a:rPr lang="da-DK" sz="1000" b="0" dirty="0"/>
              </a:br>
              <a:r>
                <a:rPr lang="da-DK" sz="1000" b="0" dirty="0"/>
                <a:t>click Picture or texture fill</a:t>
              </a:r>
            </a:p>
            <a:p>
              <a:pPr marL="177800" indent="-177800">
                <a:buFont typeface="+mj-lt"/>
                <a:buAutoNum type="arabicParenR"/>
              </a:pPr>
              <a:r>
                <a:rPr lang="da-DK" sz="1000" b="0" dirty="0"/>
                <a:t>Click on File</a:t>
              </a:r>
            </a:p>
            <a:p>
              <a:pPr marL="177800" indent="-177800">
                <a:buFont typeface="+mj-lt"/>
                <a:buAutoNum type="arabicParenR"/>
              </a:pPr>
              <a:r>
                <a:rPr lang="da-DK" sz="1000" b="0" dirty="0"/>
                <a:t>Navigate to image</a:t>
              </a:r>
            </a:p>
            <a:p>
              <a:pPr marL="177800" indent="-177800">
                <a:buFont typeface="+mj-lt"/>
                <a:buAutoNum type="arabicParenR"/>
              </a:pPr>
              <a:r>
                <a:rPr lang="da-DK" sz="1000" b="0" dirty="0"/>
                <a:t>Click Insert</a:t>
              </a:r>
            </a:p>
          </p:txBody>
        </p:sp>
      </p:grpSp>
    </p:spTree>
    <p:extLst>
      <p:ext uri="{BB962C8B-B14F-4D97-AF65-F5344CB8AC3E}">
        <p14:creationId xmlns:p14="http://schemas.microsoft.com/office/powerpoint/2010/main" val="87267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911" y="1628775"/>
            <a:ext cx="11053203" cy="4730142"/>
          </a:xfrm>
        </p:spPr>
        <p:txBody>
          <a:bodyPr l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218EF9D6-2431-4338-8E8F-EE5B215FFF78}" type="datetime1">
              <a:rPr lang="en-GB" smtClean="0"/>
              <a:t>02/06/2020</a:t>
            </a:fld>
            <a:endParaRPr lang="en-GB" dirty="0"/>
          </a:p>
        </p:txBody>
      </p:sp>
      <p:sp>
        <p:nvSpPr>
          <p:cNvPr id="5" name="Footer Placeholder 4"/>
          <p:cNvSpPr>
            <a:spLocks noGrp="1"/>
          </p:cNvSpPr>
          <p:nvPr>
            <p:ph type="ftr" sz="quarter" idx="11"/>
          </p:nvPr>
        </p:nvSpPr>
        <p:spPr/>
        <p:txBody>
          <a:bodyPr/>
          <a:lstStyle/>
          <a:p>
            <a:r>
              <a:rPr lang="en-GB"/>
              <a:t>Forfatter</a:t>
            </a:r>
            <a:endParaRPr lang="en-GB" dirty="0"/>
          </a:p>
        </p:txBody>
      </p:sp>
      <p:sp>
        <p:nvSpPr>
          <p:cNvPr id="6" name="Slide Number Placeholder 5"/>
          <p:cNvSpPr>
            <a:spLocks noGrp="1"/>
          </p:cNvSpPr>
          <p:nvPr>
            <p:ph type="sldNum" sz="quarter" idx="12"/>
          </p:nvPr>
        </p:nvSpPr>
        <p:spPr/>
        <p:txBody>
          <a:bodyPr/>
          <a:lstStyle/>
          <a:p>
            <a:fld id="{45678754-5DDA-42CF-94E1-39AE5A04EE05}" type="slidenum">
              <a:rPr lang="en-GB" smtClean="0"/>
              <a:t>‹#›</a:t>
            </a:fld>
            <a:endParaRPr lang="en-GB" dirty="0"/>
          </a:p>
        </p:txBody>
      </p:sp>
      <p:sp>
        <p:nvSpPr>
          <p:cNvPr id="7" name="Title 6"/>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9408425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DCE777A4-7C45-4423-920F-27D4AAA7E68D}" type="datetime1">
              <a:rPr lang="en-GB" smtClean="0"/>
              <a:t>02/06/2020</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a:t>Forfatter</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5678754-5DDA-42CF-94E1-39AE5A04EE05}" type="slidenum">
              <a:rPr lang="en-GB" smtClean="0"/>
              <a:pPr/>
              <a:t>‹#›</a:t>
            </a:fld>
            <a:endParaRPr lang="en-GB" dirty="0"/>
          </a:p>
        </p:txBody>
      </p:sp>
      <p:sp>
        <p:nvSpPr>
          <p:cNvPr id="9" name="TextBox 8"/>
          <p:cNvSpPr txBox="1"/>
          <p:nvPr userDrawn="1"/>
        </p:nvSpPr>
        <p:spPr>
          <a:xfrm>
            <a:off x="3926496" y="2921169"/>
            <a:ext cx="4339008" cy="1015663"/>
          </a:xfrm>
          <a:prstGeom prst="rect">
            <a:avLst/>
          </a:prstGeom>
          <a:noFill/>
        </p:spPr>
        <p:txBody>
          <a:bodyPr wrap="none" rtlCol="0">
            <a:spAutoFit/>
          </a:bodyPr>
          <a:lstStyle/>
          <a:p>
            <a:r>
              <a:rPr lang="en-GB" sz="6000" cap="all" baseline="0" dirty="0">
                <a:solidFill>
                  <a:schemeClr val="bg1"/>
                </a:solidFill>
                <a:latin typeface="+mj-lt"/>
              </a:rPr>
              <a:t>Thank you</a:t>
            </a:r>
          </a:p>
        </p:txBody>
      </p:sp>
      <p:pic>
        <p:nvPicPr>
          <p:cNvPr id="7" name="Picture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2575" y="537645"/>
            <a:ext cx="1387979" cy="255507"/>
          </a:xfrm>
          <a:prstGeom prst="rect">
            <a:avLst/>
          </a:prstGeom>
        </p:spPr>
      </p:pic>
    </p:spTree>
    <p:extLst>
      <p:ext uri="{BB962C8B-B14F-4D97-AF65-F5344CB8AC3E}">
        <p14:creationId xmlns:p14="http://schemas.microsoft.com/office/powerpoint/2010/main" val="1459198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7"/>
            <a:ext cx="10363200" cy="1470025"/>
          </a:xfrm>
        </p:spPr>
        <p:txBody>
          <a:bodyPr/>
          <a:lstStyle>
            <a:lvl1pPr algn="ctr">
              <a:defRPr>
                <a:solidFill>
                  <a:schemeClr val="tx1"/>
                </a:solidFill>
              </a:defRPr>
            </a:lvl1pPr>
          </a:lstStyle>
          <a:p>
            <a:r>
              <a:rPr lang="en-US" dirty="0" smtClean="0"/>
              <a:t>Click to edit Master title style</a:t>
            </a:r>
            <a:endParaRPr lang="da-DK" dirty="0"/>
          </a:p>
        </p:txBody>
      </p:sp>
      <p:sp>
        <p:nvSpPr>
          <p:cNvPr id="3" name="U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smtClean="0"/>
              <a:t>Click to edit Master subtitle style</a:t>
            </a:r>
            <a:endParaRPr lang="da-DK"/>
          </a:p>
        </p:txBody>
      </p:sp>
      <p:sp>
        <p:nvSpPr>
          <p:cNvPr id="7" name="Pladsholder til dato 6"/>
          <p:cNvSpPr>
            <a:spLocks noGrp="1"/>
          </p:cNvSpPr>
          <p:nvPr>
            <p:ph type="dt" sz="half" idx="10"/>
          </p:nvPr>
        </p:nvSpPr>
        <p:spPr>
          <a:xfrm>
            <a:off x="868800" y="6325200"/>
            <a:ext cx="1417173" cy="259200"/>
          </a:xfrm>
          <a:prstGeom prst="rect">
            <a:avLst/>
          </a:prstGeom>
        </p:spPr>
        <p:txBody>
          <a:bodyPr/>
          <a:lstStyle/>
          <a:p>
            <a:fld id="{C73CD2AD-8A41-43DC-A74B-DDCD430B816E}" type="datetimeFigureOut">
              <a:rPr lang="da-DK" smtClean="0">
                <a:solidFill>
                  <a:prstClr val="black"/>
                </a:solidFill>
              </a:rPr>
              <a:pPr/>
              <a:t>02-06-2020</a:t>
            </a:fld>
            <a:endParaRPr lang="da-DK">
              <a:solidFill>
                <a:prstClr val="black"/>
              </a:solidFill>
            </a:endParaRPr>
          </a:p>
        </p:txBody>
      </p:sp>
      <p:sp>
        <p:nvSpPr>
          <p:cNvPr id="8" name="Pladsholder til diasnummer 7"/>
          <p:cNvSpPr>
            <a:spLocks noGrp="1"/>
          </p:cNvSpPr>
          <p:nvPr>
            <p:ph type="sldNum" sz="quarter" idx="11"/>
          </p:nvPr>
        </p:nvSpPr>
        <p:spPr>
          <a:xfrm>
            <a:off x="7620010" y="6325200"/>
            <a:ext cx="939787" cy="259200"/>
          </a:xfrm>
          <a:prstGeom prst="rect">
            <a:avLst/>
          </a:prstGeom>
        </p:spPr>
        <p:txBody>
          <a:bodyPr/>
          <a:lstStyle/>
          <a:p>
            <a:fld id="{A23C5997-C7BA-484E-BF79-DA4012C7550B}" type="slidenum">
              <a:rPr lang="da-DK" smtClean="0">
                <a:solidFill>
                  <a:prstClr val="black"/>
                </a:solidFill>
              </a:rPr>
              <a:pPr/>
              <a:t>‹#›</a:t>
            </a:fld>
            <a:endParaRPr lang="da-DK">
              <a:solidFill>
                <a:prstClr val="black"/>
              </a:solidFill>
            </a:endParaRPr>
          </a:p>
        </p:txBody>
      </p:sp>
      <p:sp>
        <p:nvSpPr>
          <p:cNvPr id="9" name="Pladsholder til sidefod 8"/>
          <p:cNvSpPr>
            <a:spLocks noGrp="1"/>
          </p:cNvSpPr>
          <p:nvPr>
            <p:ph type="ftr" sz="quarter" idx="12"/>
          </p:nvPr>
        </p:nvSpPr>
        <p:spPr>
          <a:xfrm>
            <a:off x="2425701" y="6325200"/>
            <a:ext cx="5003808" cy="259200"/>
          </a:xfrm>
          <a:prstGeom prst="rect">
            <a:avLst/>
          </a:prstGeom>
        </p:spPr>
        <p:txBody>
          <a:bodyPr/>
          <a:lstStyle/>
          <a:p>
            <a:endParaRPr lang="da-DK">
              <a:solidFill>
                <a:prstClr val="black"/>
              </a:solidFill>
            </a:endParaRPr>
          </a:p>
        </p:txBody>
      </p:sp>
    </p:spTree>
    <p:extLst>
      <p:ext uri="{BB962C8B-B14F-4D97-AF65-F5344CB8AC3E}">
        <p14:creationId xmlns:p14="http://schemas.microsoft.com/office/powerpoint/2010/main" val="29987807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Title and large content">
    <p:spTree>
      <p:nvGrpSpPr>
        <p:cNvPr id="1" name=""/>
        <p:cNvGrpSpPr/>
        <p:nvPr/>
      </p:nvGrpSpPr>
      <p:grpSpPr>
        <a:xfrm>
          <a:off x="0" y="0"/>
          <a:ext cx="0" cy="0"/>
          <a:chOff x="0" y="0"/>
          <a:chExt cx="0" cy="0"/>
        </a:xfrm>
      </p:grpSpPr>
      <p:sp>
        <p:nvSpPr>
          <p:cNvPr id="4" name="Titel 3"/>
          <p:cNvSpPr>
            <a:spLocks noGrp="1"/>
          </p:cNvSpPr>
          <p:nvPr>
            <p:ph type="title"/>
          </p:nvPr>
        </p:nvSpPr>
        <p:spPr>
          <a:xfrm>
            <a:off x="4078818" y="166565"/>
            <a:ext cx="7488767" cy="954139"/>
          </a:xfrm>
        </p:spPr>
        <p:txBody>
          <a:bodyPr vert="horz" lIns="91440" tIns="45720" rIns="91440" bIns="45720" rtlCol="0" anchor="ctr">
            <a:normAutofit/>
          </a:bodyPr>
          <a:lstStyle>
            <a:lvl1pPr>
              <a:defRPr lang="en-US" baseline="0" dirty="0"/>
            </a:lvl1pPr>
          </a:lstStyle>
          <a:p>
            <a:pPr lvl="0"/>
            <a:r>
              <a:rPr lang="en-US" smtClean="0"/>
              <a:t>Click to edit Master title style</a:t>
            </a:r>
            <a:endParaRPr lang="en-US" dirty="0"/>
          </a:p>
        </p:txBody>
      </p:sp>
      <p:sp>
        <p:nvSpPr>
          <p:cNvPr id="6" name="Pladsholder til indhold 5"/>
          <p:cNvSpPr>
            <a:spLocks noGrp="1"/>
          </p:cNvSpPr>
          <p:nvPr>
            <p:ph sz="quarter" idx="13"/>
          </p:nvPr>
        </p:nvSpPr>
        <p:spPr>
          <a:xfrm>
            <a:off x="623392" y="1701165"/>
            <a:ext cx="10944192" cy="4492942"/>
          </a:xfrm>
        </p:spPr>
        <p:txBody>
          <a:bodyPr/>
          <a:lstStyle/>
          <a:p>
            <a:pPr lvl="0"/>
            <a:r>
              <a:rPr lang="en-US" smtClean="0"/>
              <a:t>Click to edit Master text styles</a:t>
            </a:r>
          </a:p>
        </p:txBody>
      </p:sp>
    </p:spTree>
    <p:extLst>
      <p:ext uri="{BB962C8B-B14F-4D97-AF65-F5344CB8AC3E}">
        <p14:creationId xmlns:p14="http://schemas.microsoft.com/office/powerpoint/2010/main" val="2616101120"/>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1" orient="horz" pos="1800">
          <p15:clr>
            <a:srgbClr val="FBAE40"/>
          </p15:clr>
        </p15:guide>
        <p15:guide id="2" pos="2880">
          <p15:clr>
            <a:srgbClr val="FBAE40"/>
          </p15:clr>
        </p15:guide>
        <p15:guide id="3" pos="5465">
          <p15:clr>
            <a:srgbClr val="FBAE40"/>
          </p15:clr>
        </p15:guide>
        <p15:guide id="4" pos="1927">
          <p15:clr>
            <a:srgbClr val="FBAE40"/>
          </p15:clr>
        </p15:guide>
        <p15:guide id="0" pos="29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4" name="Titel 3"/>
          <p:cNvSpPr>
            <a:spLocks noGrp="1"/>
          </p:cNvSpPr>
          <p:nvPr>
            <p:ph type="title"/>
          </p:nvPr>
        </p:nvSpPr>
        <p:spPr/>
        <p:txBody>
          <a:bodyPr vert="horz" lIns="91440" tIns="45720" rIns="91440" bIns="45720" rtlCol="0" anchor="ctr">
            <a:normAutofit/>
          </a:bodyPr>
          <a:lstStyle>
            <a:lvl1pPr>
              <a:defRPr lang="en-US" baseline="0" dirty="0"/>
            </a:lvl1pPr>
          </a:lstStyle>
          <a:p>
            <a:pPr lvl="0"/>
            <a:r>
              <a:rPr lang="en-US" smtClean="0"/>
              <a:t>Click to edit Master title style</a:t>
            </a:r>
            <a:endParaRPr lang="en-US" dirty="0"/>
          </a:p>
        </p:txBody>
      </p:sp>
      <p:sp>
        <p:nvSpPr>
          <p:cNvPr id="6" name="Pladsholder til indhold 5"/>
          <p:cNvSpPr>
            <a:spLocks noGrp="1"/>
          </p:cNvSpPr>
          <p:nvPr>
            <p:ph sz="quarter" idx="13"/>
          </p:nvPr>
        </p:nvSpPr>
        <p:spPr>
          <a:xfrm>
            <a:off x="4078818" y="1701165"/>
            <a:ext cx="7488767" cy="449294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p:txBody>
      </p:sp>
    </p:spTree>
    <p:extLst>
      <p:ext uri="{BB962C8B-B14F-4D97-AF65-F5344CB8AC3E}">
        <p14:creationId xmlns:p14="http://schemas.microsoft.com/office/powerpoint/2010/main" val="4070617106"/>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1" orient="horz" pos="1800">
          <p15:clr>
            <a:srgbClr val="FBAE40"/>
          </p15:clr>
        </p15:guide>
        <p15:guide id="2" pos="2880">
          <p15:clr>
            <a:srgbClr val="FBAE40"/>
          </p15:clr>
        </p15:guide>
        <p15:guide id="3" pos="5465">
          <p15:clr>
            <a:srgbClr val="FBAE40"/>
          </p15:clr>
        </p15:guide>
        <p15:guide id="4" pos="210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4" name="Titel 3"/>
          <p:cNvSpPr>
            <a:spLocks noGrp="1"/>
          </p:cNvSpPr>
          <p:nvPr>
            <p:ph type="title"/>
          </p:nvPr>
        </p:nvSpPr>
        <p:spPr/>
        <p:txBody>
          <a:bodyPr vert="horz" lIns="91440" tIns="45720" rIns="91440" bIns="45720" rtlCol="0" anchor="ctr">
            <a:normAutofit/>
          </a:bodyPr>
          <a:lstStyle>
            <a:lvl1pPr>
              <a:defRPr lang="en-US" baseline="0" dirty="0"/>
            </a:lvl1pPr>
          </a:lstStyle>
          <a:p>
            <a:pPr lvl="0"/>
            <a:r>
              <a:rPr lang="en-US" smtClean="0"/>
              <a:t>Click to edit Master title style</a:t>
            </a:r>
            <a:endParaRPr lang="en-US" dirty="0"/>
          </a:p>
        </p:txBody>
      </p:sp>
      <p:sp>
        <p:nvSpPr>
          <p:cNvPr id="6" name="Pladsholder til indhold 5"/>
          <p:cNvSpPr>
            <a:spLocks noGrp="1"/>
          </p:cNvSpPr>
          <p:nvPr>
            <p:ph sz="quarter" idx="13"/>
          </p:nvPr>
        </p:nvSpPr>
        <p:spPr>
          <a:xfrm>
            <a:off x="4078818" y="1701165"/>
            <a:ext cx="7488767" cy="449294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p:txBody>
      </p:sp>
    </p:spTree>
    <p:extLst>
      <p:ext uri="{BB962C8B-B14F-4D97-AF65-F5344CB8AC3E}">
        <p14:creationId xmlns:p14="http://schemas.microsoft.com/office/powerpoint/2010/main" val="3313222792"/>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1" orient="horz" pos="1800">
          <p15:clr>
            <a:srgbClr val="FBAE40"/>
          </p15:clr>
        </p15:guide>
        <p15:guide id="2" pos="2880">
          <p15:clr>
            <a:srgbClr val="FBAE40"/>
          </p15:clr>
        </p15:guide>
        <p15:guide id="3" pos="5465">
          <p15:clr>
            <a:srgbClr val="FBAE40"/>
          </p15:clr>
        </p15:guide>
        <p15:guide id="4" pos="210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Mosaic">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4911" y="895253"/>
            <a:ext cx="9105341" cy="414000"/>
          </a:xfrm>
        </p:spPr>
        <p:txBody>
          <a:bodyPr lIns="0" tIns="0" rIns="0" bIns="0">
            <a:normAutofit/>
          </a:bodyPr>
          <a:lstStyle>
            <a:lvl1pPr marL="0" indent="0" algn="l">
              <a:buNone/>
              <a:defRPr sz="2500" b="0" cap="all" baseline="0">
                <a:solidFill>
                  <a:schemeClr val="tx2"/>
                </a:solidFill>
                <a:latin typeface="Purista Light" pitchFamily="50"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p>
            <a:fld id="{7B0A0E32-CFDC-44C9-A80C-657E94DE4386}" type="datetime1">
              <a:rPr lang="en-GB" smtClean="0"/>
              <a:t>02/06/2020</a:t>
            </a:fld>
            <a:endParaRPr lang="en-GB" dirty="0"/>
          </a:p>
        </p:txBody>
      </p:sp>
      <p:sp>
        <p:nvSpPr>
          <p:cNvPr id="5" name="Footer Placeholder 4"/>
          <p:cNvSpPr>
            <a:spLocks noGrp="1"/>
          </p:cNvSpPr>
          <p:nvPr>
            <p:ph type="ftr" sz="quarter" idx="11"/>
          </p:nvPr>
        </p:nvSpPr>
        <p:spPr/>
        <p:txBody>
          <a:bodyPr/>
          <a:lstStyle/>
          <a:p>
            <a:r>
              <a:rPr lang="en-GB"/>
              <a:t>Forfatter</a:t>
            </a:r>
            <a:endParaRPr lang="en-GB" dirty="0"/>
          </a:p>
        </p:txBody>
      </p:sp>
      <p:sp>
        <p:nvSpPr>
          <p:cNvPr id="6" name="Slide Number Placeholder 5"/>
          <p:cNvSpPr>
            <a:spLocks noGrp="1"/>
          </p:cNvSpPr>
          <p:nvPr>
            <p:ph type="sldNum" sz="quarter" idx="12"/>
          </p:nvPr>
        </p:nvSpPr>
        <p:spPr/>
        <p:txBody>
          <a:bodyPr/>
          <a:lstStyle/>
          <a:p>
            <a:fld id="{45678754-5DDA-42CF-94E1-39AE5A04EE05}" type="slidenum">
              <a:rPr lang="en-GB" smtClean="0"/>
              <a:t>‹#›</a:t>
            </a:fld>
            <a:endParaRPr lang="en-GB" dirty="0"/>
          </a:p>
        </p:txBody>
      </p:sp>
      <p:sp>
        <p:nvSpPr>
          <p:cNvPr id="9" name="Picture Placeholder 8"/>
          <p:cNvSpPr>
            <a:spLocks noGrp="1"/>
          </p:cNvSpPr>
          <p:nvPr>
            <p:ph type="pic" sz="quarter" idx="13"/>
          </p:nvPr>
        </p:nvSpPr>
        <p:spPr>
          <a:xfrm>
            <a:off x="8094113" y="2337965"/>
            <a:ext cx="3474001" cy="4020951"/>
          </a:xfrm>
        </p:spPr>
        <p:txBody>
          <a:bodyPr/>
          <a:lstStyle>
            <a:lvl1pPr marL="0" indent="0" algn="ctr">
              <a:buFontTx/>
              <a:buNone/>
              <a:defRPr/>
            </a:lvl1pPr>
          </a:lstStyle>
          <a:p>
            <a:r>
              <a:rPr lang="en-US" smtClean="0"/>
              <a:t>Click icon to add picture</a:t>
            </a:r>
            <a:endParaRPr lang="da-DK" dirty="0"/>
          </a:p>
        </p:txBody>
      </p:sp>
      <p:pic>
        <p:nvPicPr>
          <p:cNvPr id="10" name="Picture 9"/>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2575" y="537645"/>
            <a:ext cx="1387979" cy="255508"/>
          </a:xfrm>
          <a:prstGeom prst="rect">
            <a:avLst/>
          </a:prstGeom>
        </p:spPr>
      </p:pic>
      <p:pic>
        <p:nvPicPr>
          <p:cNvPr id="11" name="Pictur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5400000">
            <a:off x="11000938" y="3143871"/>
            <a:ext cx="1759225" cy="72000"/>
          </a:xfrm>
          <a:prstGeom prst="rect">
            <a:avLst/>
          </a:prstGeom>
        </p:spPr>
      </p:pic>
      <p:sp>
        <p:nvSpPr>
          <p:cNvPr id="8" name="Text Placeholder 7"/>
          <p:cNvSpPr>
            <a:spLocks noGrp="1"/>
          </p:cNvSpPr>
          <p:nvPr>
            <p:ph type="body" sz="quarter" idx="14"/>
          </p:nvPr>
        </p:nvSpPr>
        <p:spPr>
          <a:xfrm>
            <a:off x="514912" y="1958137"/>
            <a:ext cx="11053202" cy="306711"/>
          </a:xfrm>
        </p:spPr>
        <p:txBody>
          <a:bodyPr bIns="0" anchor="b" anchorCtr="0">
            <a:normAutofit/>
          </a:bodyPr>
          <a:lstStyle>
            <a:lvl1pPr marL="0" indent="0">
              <a:buNone/>
              <a:defRPr sz="1200">
                <a:solidFill>
                  <a:schemeClr val="accent6"/>
                </a:solidFill>
              </a:defRPr>
            </a:lvl1pPr>
          </a:lstStyle>
          <a:p>
            <a:pPr lvl="0"/>
            <a:r>
              <a:rPr lang="en-US" smtClean="0"/>
              <a:t>Edit Master text styles</a:t>
            </a:r>
          </a:p>
        </p:txBody>
      </p:sp>
      <p:sp>
        <p:nvSpPr>
          <p:cNvPr id="15" name="Picture Placeholder 9"/>
          <p:cNvSpPr>
            <a:spLocks noGrp="1"/>
          </p:cNvSpPr>
          <p:nvPr>
            <p:ph type="pic" sz="quarter" idx="18"/>
          </p:nvPr>
        </p:nvSpPr>
        <p:spPr>
          <a:xfrm>
            <a:off x="529617" y="2337965"/>
            <a:ext cx="3609047" cy="1937546"/>
          </a:xfrm>
        </p:spPr>
        <p:txBody>
          <a:bodyPr>
            <a:noAutofit/>
          </a:bodyPr>
          <a:lstStyle/>
          <a:p>
            <a:r>
              <a:rPr lang="en-US" smtClean="0"/>
              <a:t>Click icon to add picture</a:t>
            </a:r>
            <a:endParaRPr lang="en-GB"/>
          </a:p>
        </p:txBody>
      </p:sp>
      <p:sp>
        <p:nvSpPr>
          <p:cNvPr id="16" name="Picture Placeholder 9"/>
          <p:cNvSpPr>
            <a:spLocks noGrp="1"/>
          </p:cNvSpPr>
          <p:nvPr>
            <p:ph type="pic" sz="quarter" idx="19"/>
          </p:nvPr>
        </p:nvSpPr>
        <p:spPr>
          <a:xfrm>
            <a:off x="4311865" y="2337965"/>
            <a:ext cx="3609047" cy="1937546"/>
          </a:xfrm>
        </p:spPr>
        <p:txBody>
          <a:bodyPr>
            <a:noAutofit/>
          </a:bodyPr>
          <a:lstStyle/>
          <a:p>
            <a:r>
              <a:rPr lang="en-US" smtClean="0"/>
              <a:t>Click icon to add picture</a:t>
            </a:r>
            <a:endParaRPr lang="en-GB"/>
          </a:p>
        </p:txBody>
      </p:sp>
      <p:sp>
        <p:nvSpPr>
          <p:cNvPr id="17" name="Picture Placeholder 9"/>
          <p:cNvSpPr>
            <a:spLocks noGrp="1"/>
          </p:cNvSpPr>
          <p:nvPr>
            <p:ph type="pic" sz="quarter" idx="20"/>
          </p:nvPr>
        </p:nvSpPr>
        <p:spPr>
          <a:xfrm>
            <a:off x="529617" y="4421271"/>
            <a:ext cx="3609047" cy="1937646"/>
          </a:xfrm>
        </p:spPr>
        <p:txBody>
          <a:bodyPr>
            <a:noAutofit/>
          </a:bodyPr>
          <a:lstStyle/>
          <a:p>
            <a:r>
              <a:rPr lang="en-US" smtClean="0"/>
              <a:t>Click icon to add picture</a:t>
            </a:r>
            <a:endParaRPr lang="en-GB"/>
          </a:p>
        </p:txBody>
      </p:sp>
      <p:sp>
        <p:nvSpPr>
          <p:cNvPr id="18" name="Picture Placeholder 9"/>
          <p:cNvSpPr>
            <a:spLocks noGrp="1"/>
          </p:cNvSpPr>
          <p:nvPr>
            <p:ph type="pic" sz="quarter" idx="21"/>
          </p:nvPr>
        </p:nvSpPr>
        <p:spPr>
          <a:xfrm>
            <a:off x="4311865" y="4421271"/>
            <a:ext cx="3609047" cy="1937646"/>
          </a:xfrm>
        </p:spPr>
        <p:txBody>
          <a:bodyPr>
            <a:noAutofit/>
          </a:bodyPr>
          <a:lstStyle/>
          <a:p>
            <a:r>
              <a:rPr lang="en-US" smtClean="0"/>
              <a:t>Click icon to add picture</a:t>
            </a:r>
            <a:endParaRPr lang="en-GB"/>
          </a:p>
        </p:txBody>
      </p:sp>
      <p:sp>
        <p:nvSpPr>
          <p:cNvPr id="7" name="Title 6"/>
          <p:cNvSpPr>
            <a:spLocks noGrp="1"/>
          </p:cNvSpPr>
          <p:nvPr>
            <p:ph type="title"/>
          </p:nvPr>
        </p:nvSpPr>
        <p:spPr>
          <a:xfrm>
            <a:off x="514912" y="520336"/>
            <a:ext cx="9105340" cy="355564"/>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1437678130"/>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blueprint">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1954924" y="1136650"/>
            <a:ext cx="9613189" cy="5222267"/>
          </a:xfrm>
        </p:spPr>
        <p:txBody>
          <a:bodyPr/>
          <a:lstStyle>
            <a:lvl1pPr marL="0" indent="0" algn="ctr">
              <a:buFontTx/>
              <a:buNone/>
              <a:defRPr>
                <a:solidFill>
                  <a:schemeClr val="bg1"/>
                </a:solidFill>
              </a:defRPr>
            </a:lvl1pPr>
          </a:lstStyle>
          <a:p>
            <a:r>
              <a:rPr lang="en-US" smtClean="0"/>
              <a:t>Click icon to add picture</a:t>
            </a:r>
            <a:endParaRPr lang="da-DK" dirty="0"/>
          </a:p>
        </p:txBody>
      </p:sp>
      <p:sp>
        <p:nvSpPr>
          <p:cNvPr id="2" name="Title 1"/>
          <p:cNvSpPr>
            <a:spLocks noGrp="1"/>
          </p:cNvSpPr>
          <p:nvPr>
            <p:ph type="ctrTitle"/>
          </p:nvPr>
        </p:nvSpPr>
        <p:spPr>
          <a:xfrm rot="5400000">
            <a:off x="-1331742" y="3540783"/>
            <a:ext cx="5222267" cy="414000"/>
          </a:xfrm>
        </p:spPr>
        <p:txBody>
          <a:bodyPr anchor="b" anchorCtr="0">
            <a:normAutofit/>
          </a:bodyPr>
          <a:lstStyle>
            <a:lvl1pPr algn="l">
              <a:defRPr sz="2800"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rot="5400000">
            <a:off x="-1760828" y="3540784"/>
            <a:ext cx="5222264" cy="414000"/>
          </a:xfrm>
        </p:spPr>
        <p:txBody>
          <a:bodyPr lIns="0" tIns="0" rIns="0" bIns="0">
            <a:normAutofit/>
          </a:bodyPr>
          <a:lstStyle>
            <a:lvl1pPr marL="0" indent="0" algn="l">
              <a:buNone/>
              <a:defRPr sz="2500" b="0" cap="all" baseline="0">
                <a:solidFill>
                  <a:schemeClr val="bg1"/>
                </a:solidFill>
                <a:latin typeface="Purista Light" pitchFamily="50"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69809A94-EC9D-4457-80B6-5FDA9A4BDBAF}" type="datetime1">
              <a:rPr lang="en-GB" smtClean="0"/>
              <a:t>02/06/2020</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a:t>Forfatter</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5678754-5DDA-42CF-94E1-39AE5A04EE05}" type="slidenum">
              <a:rPr lang="en-GB" smtClean="0"/>
              <a:pPr/>
              <a:t>‹#›</a:t>
            </a:fld>
            <a:endParaRPr lang="en-GB" dirty="0"/>
          </a:p>
        </p:txBody>
      </p:sp>
      <p:pic>
        <p:nvPicPr>
          <p:cNvPr id="10" name="Picture 9"/>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2575" y="537645"/>
            <a:ext cx="1387979" cy="255507"/>
          </a:xfrm>
          <a:prstGeom prst="rect">
            <a:avLst/>
          </a:prstGeom>
        </p:spPr>
      </p:pic>
    </p:spTree>
    <p:extLst>
      <p:ext uri="{BB962C8B-B14F-4D97-AF65-F5344CB8AC3E}">
        <p14:creationId xmlns:p14="http://schemas.microsoft.com/office/powerpoint/2010/main" val="2851766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Content bluepri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FFB00746-012F-4869-A217-B250018FE720}" type="datetime1">
              <a:rPr lang="en-GB" smtClean="0"/>
              <a:t>02/06/2020</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a:t>Forfatter</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5678754-5DDA-42CF-94E1-39AE5A04EE05}" type="slidenum">
              <a:rPr lang="en-GB" smtClean="0"/>
              <a:pPr/>
              <a:t>‹#›</a:t>
            </a:fld>
            <a:endParaRPr lang="en-GB" dirty="0"/>
          </a:p>
        </p:txBody>
      </p:sp>
      <p:pic>
        <p:nvPicPr>
          <p:cNvPr id="10" name="Picture 9"/>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2575" y="537645"/>
            <a:ext cx="1387979" cy="255507"/>
          </a:xfrm>
          <a:prstGeom prst="rect">
            <a:avLst/>
          </a:prstGeom>
        </p:spPr>
      </p:pic>
      <p:pic>
        <p:nvPicPr>
          <p:cNvPr id="16" name="Picture 15"/>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005635" y="5977769"/>
            <a:ext cx="1759225" cy="72000"/>
          </a:xfrm>
          <a:prstGeom prst="rect">
            <a:avLst/>
          </a:prstGeom>
        </p:spPr>
      </p:pic>
      <p:sp>
        <p:nvSpPr>
          <p:cNvPr id="17" name="Text Placeholder 11"/>
          <p:cNvSpPr>
            <a:spLocks noGrp="1"/>
          </p:cNvSpPr>
          <p:nvPr>
            <p:ph type="body" sz="quarter" idx="13"/>
          </p:nvPr>
        </p:nvSpPr>
        <p:spPr>
          <a:xfrm>
            <a:off x="4038600" y="5069541"/>
            <a:ext cx="3240461" cy="739122"/>
          </a:xfrm>
        </p:spPr>
        <p:txBody>
          <a:bodyPr/>
          <a:lstStyle>
            <a:lvl1pPr marL="0" indent="0">
              <a:buFontTx/>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p:txBody>
      </p:sp>
      <p:sp>
        <p:nvSpPr>
          <p:cNvPr id="18" name="Text Placeholder 11"/>
          <p:cNvSpPr>
            <a:spLocks noGrp="1"/>
          </p:cNvSpPr>
          <p:nvPr>
            <p:ph type="body" sz="quarter" idx="14"/>
          </p:nvPr>
        </p:nvSpPr>
        <p:spPr>
          <a:xfrm>
            <a:off x="7511319" y="5069541"/>
            <a:ext cx="1999625" cy="739122"/>
          </a:xfrm>
        </p:spPr>
        <p:txBody>
          <a:bodyPr/>
          <a:lstStyle>
            <a:lvl1pPr marL="0" indent="0">
              <a:buFontTx/>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p:txBody>
      </p:sp>
      <p:cxnSp>
        <p:nvCxnSpPr>
          <p:cNvPr id="19" name="Straight Connector 18"/>
          <p:cNvCxnSpPr>
            <a:cxnSpLocks/>
          </p:cNvCxnSpPr>
          <p:nvPr userDrawn="1"/>
        </p:nvCxnSpPr>
        <p:spPr>
          <a:xfrm>
            <a:off x="7386637" y="4993794"/>
            <a:ext cx="0" cy="8805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userDrawn="1"/>
        </p:nvCxnSpPr>
        <p:spPr>
          <a:xfrm>
            <a:off x="9617275" y="4993794"/>
            <a:ext cx="0" cy="8805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ctrTitle"/>
          </p:nvPr>
        </p:nvSpPr>
        <p:spPr>
          <a:xfrm rot="5400000">
            <a:off x="-1331742" y="3540783"/>
            <a:ext cx="5222267" cy="414000"/>
          </a:xfrm>
        </p:spPr>
        <p:txBody>
          <a:bodyPr anchor="b" anchorCtr="0">
            <a:normAutofit/>
          </a:bodyPr>
          <a:lstStyle>
            <a:lvl1pPr algn="l">
              <a:defRPr sz="2800" b="1">
                <a:solidFill>
                  <a:schemeClr val="bg1"/>
                </a:solidFill>
              </a:defRPr>
            </a:lvl1pPr>
          </a:lstStyle>
          <a:p>
            <a:r>
              <a:rPr lang="en-US" smtClean="0"/>
              <a:t>Click to edit Master title style</a:t>
            </a:r>
            <a:endParaRPr lang="en-GB" dirty="0"/>
          </a:p>
        </p:txBody>
      </p:sp>
      <p:sp>
        <p:nvSpPr>
          <p:cNvPr id="15" name="Subtitle 2"/>
          <p:cNvSpPr>
            <a:spLocks noGrp="1"/>
          </p:cNvSpPr>
          <p:nvPr>
            <p:ph type="subTitle" idx="1"/>
          </p:nvPr>
        </p:nvSpPr>
        <p:spPr>
          <a:xfrm rot="5400000">
            <a:off x="-1760828" y="3540784"/>
            <a:ext cx="5222264" cy="414000"/>
          </a:xfrm>
        </p:spPr>
        <p:txBody>
          <a:bodyPr lIns="0" tIns="0" rIns="0" bIns="0">
            <a:normAutofit/>
          </a:bodyPr>
          <a:lstStyle>
            <a:lvl1pPr marL="0" indent="0" algn="l">
              <a:buNone/>
              <a:defRPr sz="2500" b="0" cap="all" baseline="0">
                <a:solidFill>
                  <a:schemeClr val="bg1"/>
                </a:solidFill>
                <a:latin typeface="Purista Light" pitchFamily="50"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2146556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Two colums">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911" y="1628775"/>
            <a:ext cx="11053203" cy="4730142"/>
          </a:xfrm>
        </p:spPr>
        <p:txBody>
          <a:bodyPr lIns="0" numCol="2" spcCol="72000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6BDDBF76-D56B-48FB-A4AF-CC6C137FC4A2}" type="datetime1">
              <a:rPr lang="en-GB" smtClean="0"/>
              <a:t>02/06/2020</a:t>
            </a:fld>
            <a:endParaRPr lang="en-GB" dirty="0"/>
          </a:p>
        </p:txBody>
      </p:sp>
      <p:sp>
        <p:nvSpPr>
          <p:cNvPr id="5" name="Footer Placeholder 4"/>
          <p:cNvSpPr>
            <a:spLocks noGrp="1"/>
          </p:cNvSpPr>
          <p:nvPr>
            <p:ph type="ftr" sz="quarter" idx="11"/>
          </p:nvPr>
        </p:nvSpPr>
        <p:spPr/>
        <p:txBody>
          <a:bodyPr/>
          <a:lstStyle/>
          <a:p>
            <a:r>
              <a:rPr lang="en-GB"/>
              <a:t>Forfatter</a:t>
            </a:r>
            <a:endParaRPr lang="en-GB" dirty="0"/>
          </a:p>
        </p:txBody>
      </p:sp>
      <p:sp>
        <p:nvSpPr>
          <p:cNvPr id="6" name="Slide Number Placeholder 5"/>
          <p:cNvSpPr>
            <a:spLocks noGrp="1"/>
          </p:cNvSpPr>
          <p:nvPr>
            <p:ph type="sldNum" sz="quarter" idx="12"/>
          </p:nvPr>
        </p:nvSpPr>
        <p:spPr/>
        <p:txBody>
          <a:bodyPr/>
          <a:lstStyle/>
          <a:p>
            <a:fld id="{45678754-5DDA-42CF-94E1-39AE5A04EE05}" type="slidenum">
              <a:rPr lang="en-GB" smtClean="0"/>
              <a:t>‹#›</a:t>
            </a:fld>
            <a:endParaRPr lang="en-GB" dirty="0"/>
          </a:p>
        </p:txBody>
      </p:sp>
      <p:sp>
        <p:nvSpPr>
          <p:cNvPr id="7" name="Title 6"/>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1521673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911" y="1630363"/>
            <a:ext cx="11053203" cy="4728554"/>
          </a:xfrm>
        </p:spPr>
        <p:txBody>
          <a:bodyPr lIns="0">
            <a:normAutofit/>
          </a:bodyPr>
          <a:lstStyle>
            <a:lvl1pPr>
              <a:defRPr sz="1600"/>
            </a:lvl1pPr>
            <a:lvl2pPr>
              <a:defRPr sz="1400"/>
            </a:lvl2pPr>
            <a:lvl3pPr>
              <a:defRPr sz="1200"/>
            </a:lvl3pPr>
            <a:lvl4pPr>
              <a:defRPr sz="1100"/>
            </a:lvl4pPr>
            <a:lvl5pPr>
              <a:defRPr sz="11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19DCDE53-CABA-4CB3-83E3-9B459F81E2D2}" type="datetime1">
              <a:rPr lang="en-GB" smtClean="0"/>
              <a:t>02/06/2020</a:t>
            </a:fld>
            <a:endParaRPr lang="en-GB" dirty="0"/>
          </a:p>
        </p:txBody>
      </p:sp>
      <p:sp>
        <p:nvSpPr>
          <p:cNvPr id="5" name="Footer Placeholder 4"/>
          <p:cNvSpPr>
            <a:spLocks noGrp="1"/>
          </p:cNvSpPr>
          <p:nvPr>
            <p:ph type="ftr" sz="quarter" idx="11"/>
          </p:nvPr>
        </p:nvSpPr>
        <p:spPr/>
        <p:txBody>
          <a:bodyPr/>
          <a:lstStyle/>
          <a:p>
            <a:r>
              <a:rPr lang="en-GB"/>
              <a:t>Forfatter</a:t>
            </a:r>
            <a:endParaRPr lang="en-GB" dirty="0"/>
          </a:p>
        </p:txBody>
      </p:sp>
      <p:sp>
        <p:nvSpPr>
          <p:cNvPr id="6" name="Slide Number Placeholder 5"/>
          <p:cNvSpPr>
            <a:spLocks noGrp="1"/>
          </p:cNvSpPr>
          <p:nvPr>
            <p:ph type="sldNum" sz="quarter" idx="12"/>
          </p:nvPr>
        </p:nvSpPr>
        <p:spPr/>
        <p:txBody>
          <a:bodyPr/>
          <a:lstStyle/>
          <a:p>
            <a:fld id="{45678754-5DDA-42CF-94E1-39AE5A04EE05}" type="slidenum">
              <a:rPr lang="en-GB" smtClean="0"/>
              <a:t>‹#›</a:t>
            </a:fld>
            <a:endParaRPr lang="en-GB" dirty="0"/>
          </a:p>
        </p:txBody>
      </p:sp>
      <p:sp>
        <p:nvSpPr>
          <p:cNvPr id="9" name="Subtitle 2"/>
          <p:cNvSpPr>
            <a:spLocks noGrp="1"/>
          </p:cNvSpPr>
          <p:nvPr>
            <p:ph type="subTitle" idx="13"/>
          </p:nvPr>
        </p:nvSpPr>
        <p:spPr>
          <a:xfrm>
            <a:off x="514911" y="895253"/>
            <a:ext cx="9105341" cy="414000"/>
          </a:xfrm>
        </p:spPr>
        <p:txBody>
          <a:bodyPr lIns="0" tIns="0" rIns="0" bIns="0">
            <a:normAutofit/>
          </a:bodyPr>
          <a:lstStyle>
            <a:lvl1pPr marL="0" indent="0" algn="l">
              <a:buNone/>
              <a:defRPr sz="2500" b="0" cap="all" baseline="0">
                <a:solidFill>
                  <a:schemeClr val="tx2"/>
                </a:solidFill>
                <a:latin typeface="Purista Light" pitchFamily="50"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GB" dirty="0"/>
          </a:p>
        </p:txBody>
      </p:sp>
      <p:sp>
        <p:nvSpPr>
          <p:cNvPr id="11" name="Title 6"/>
          <p:cNvSpPr>
            <a:spLocks noGrp="1"/>
          </p:cNvSpPr>
          <p:nvPr>
            <p:ph type="title"/>
          </p:nvPr>
        </p:nvSpPr>
        <p:spPr>
          <a:xfrm>
            <a:off x="514912" y="520336"/>
            <a:ext cx="9105340" cy="355564"/>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326458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ew digital blue">
    <p:spTree>
      <p:nvGrpSpPr>
        <p:cNvPr id="1" name=""/>
        <p:cNvGrpSpPr/>
        <p:nvPr/>
      </p:nvGrpSpPr>
      <p:grpSpPr>
        <a:xfrm>
          <a:off x="0" y="0"/>
          <a:ext cx="0" cy="0"/>
          <a:chOff x="0" y="0"/>
          <a:chExt cx="0" cy="0"/>
        </a:xfrm>
      </p:grpSpPr>
      <p:sp>
        <p:nvSpPr>
          <p:cNvPr id="2" name="Title 1"/>
          <p:cNvSpPr>
            <a:spLocks noGrp="1"/>
          </p:cNvSpPr>
          <p:nvPr>
            <p:ph type="title"/>
          </p:nvPr>
        </p:nvSpPr>
        <p:spPr>
          <a:xfrm>
            <a:off x="831851" y="1136649"/>
            <a:ext cx="10515600" cy="4028475"/>
          </a:xfrm>
        </p:spPr>
        <p:txBody>
          <a:bodyPr anchor="ctr" anchorCtr="0">
            <a:normAutofit/>
          </a:bodyPr>
          <a:lstStyle>
            <a:lvl1pPr>
              <a:defRPr sz="6000" cap="all" baseline="0">
                <a:solidFill>
                  <a:schemeClr val="bg1"/>
                </a:solidFill>
              </a:defRPr>
            </a:lvl1pPr>
          </a:lstStyle>
          <a:p>
            <a:r>
              <a:rPr lang="en-US" smtClean="0"/>
              <a:t>Click to edit Master title style</a:t>
            </a:r>
            <a:endParaRPr lang="en-GB" dirty="0"/>
          </a:p>
        </p:txBody>
      </p:sp>
      <p:sp>
        <p:nvSpPr>
          <p:cNvPr id="3" name="Text Placeholder 2"/>
          <p:cNvSpPr>
            <a:spLocks noGrp="1"/>
          </p:cNvSpPr>
          <p:nvPr>
            <p:ph type="body" idx="1"/>
          </p:nvPr>
        </p:nvSpPr>
        <p:spPr>
          <a:xfrm>
            <a:off x="831851" y="5301050"/>
            <a:ext cx="10515600" cy="788601"/>
          </a:xfrm>
        </p:spPr>
        <p:txBody>
          <a:bodyPr lIns="0">
            <a:normAutofit/>
          </a:bodyPr>
          <a:lstStyle>
            <a:lvl1pPr marL="0" indent="0">
              <a:buNone/>
              <a:defRPr sz="16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8B37CD27-35E8-4C13-B105-2B803B17D5F4}" type="datetime1">
              <a:rPr lang="en-GB" smtClean="0"/>
              <a:t>02/06/2020</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a:t>Forfatter</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5678754-5DDA-42CF-94E1-39AE5A04EE05}" type="slidenum">
              <a:rPr lang="en-GB" smtClean="0"/>
              <a:pPr/>
              <a:t>‹#›</a:t>
            </a:fld>
            <a:endParaRPr lang="en-GB" dirty="0"/>
          </a:p>
        </p:txBody>
      </p:sp>
      <p:pic>
        <p:nvPicPr>
          <p:cNvPr id="11" name="Picture 1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2575" y="537645"/>
            <a:ext cx="1387979" cy="255507"/>
          </a:xfrm>
          <a:prstGeom prst="rect">
            <a:avLst/>
          </a:prstGeom>
        </p:spPr>
      </p:pic>
    </p:spTree>
    <p:extLst>
      <p:ext uri="{BB962C8B-B14F-4D97-AF65-F5344CB8AC3E}">
        <p14:creationId xmlns:p14="http://schemas.microsoft.com/office/powerpoint/2010/main" val="3270925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Labtec blue">
    <p:spTree>
      <p:nvGrpSpPr>
        <p:cNvPr id="1" name=""/>
        <p:cNvGrpSpPr/>
        <p:nvPr/>
      </p:nvGrpSpPr>
      <p:grpSpPr>
        <a:xfrm>
          <a:off x="0" y="0"/>
          <a:ext cx="0" cy="0"/>
          <a:chOff x="0" y="0"/>
          <a:chExt cx="0" cy="0"/>
        </a:xfrm>
      </p:grpSpPr>
      <p:sp>
        <p:nvSpPr>
          <p:cNvPr id="2" name="Title 1"/>
          <p:cNvSpPr>
            <a:spLocks noGrp="1"/>
          </p:cNvSpPr>
          <p:nvPr>
            <p:ph type="title"/>
          </p:nvPr>
        </p:nvSpPr>
        <p:spPr>
          <a:xfrm>
            <a:off x="831851" y="1136649"/>
            <a:ext cx="10515600" cy="4028475"/>
          </a:xfrm>
        </p:spPr>
        <p:txBody>
          <a:bodyPr anchor="ctr" anchorCtr="0">
            <a:normAutofit/>
          </a:bodyPr>
          <a:lstStyle>
            <a:lvl1pPr>
              <a:defRPr sz="6000" cap="all" baseline="0">
                <a:solidFill>
                  <a:schemeClr val="accent2"/>
                </a:solidFill>
              </a:defRPr>
            </a:lvl1pPr>
          </a:lstStyle>
          <a:p>
            <a:r>
              <a:rPr lang="en-US" smtClean="0"/>
              <a:t>Click to edit Master title style</a:t>
            </a:r>
            <a:endParaRPr lang="en-GB" dirty="0"/>
          </a:p>
        </p:txBody>
      </p:sp>
      <p:sp>
        <p:nvSpPr>
          <p:cNvPr id="3" name="Text Placeholder 2"/>
          <p:cNvSpPr>
            <a:spLocks noGrp="1"/>
          </p:cNvSpPr>
          <p:nvPr>
            <p:ph type="body" idx="1"/>
          </p:nvPr>
        </p:nvSpPr>
        <p:spPr>
          <a:xfrm>
            <a:off x="831851" y="5301050"/>
            <a:ext cx="10515600" cy="788601"/>
          </a:xfrm>
        </p:spPr>
        <p:txBody>
          <a:bodyPr lIns="0">
            <a:normAutofit/>
          </a:bodyPr>
          <a:lstStyle>
            <a:lvl1pPr marL="0" indent="0">
              <a:buNone/>
              <a:defRPr sz="1600">
                <a:solidFill>
                  <a:schemeClr val="accent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AD5E31BA-5B98-468A-B5AD-8B1104B3E85E}" type="datetime1">
              <a:rPr lang="en-GB" smtClean="0"/>
              <a:t>02/06/2020</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a:t>Forfatter</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5678754-5DDA-42CF-94E1-39AE5A04EE05}" type="slidenum">
              <a:rPr lang="en-GB" smtClean="0"/>
              <a:pPr/>
              <a:t>‹#›</a:t>
            </a:fld>
            <a:endParaRPr lang="en-GB" dirty="0"/>
          </a:p>
        </p:txBody>
      </p:sp>
    </p:spTree>
    <p:extLst>
      <p:ext uri="{BB962C8B-B14F-4D97-AF65-F5344CB8AC3E}">
        <p14:creationId xmlns:p14="http://schemas.microsoft.com/office/powerpoint/2010/main" val="2332779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912" y="520335"/>
            <a:ext cx="9105340" cy="812507"/>
          </a:xfrm>
          <a:prstGeom prst="rect">
            <a:avLst/>
          </a:prstGeom>
        </p:spPr>
        <p:txBody>
          <a:bodyPr vert="horz" lIns="0" tIns="0" rIns="0" bIns="0" rtlCol="0" anchor="t" anchorCtr="0">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514911" y="1628775"/>
            <a:ext cx="11053203" cy="4730142"/>
          </a:xfrm>
          <a:prstGeom prst="rect">
            <a:avLst/>
          </a:prstGeom>
        </p:spPr>
        <p:txBody>
          <a:bodyPr vert="horz" lIns="0" tIns="45720" rIns="91440" bIns="45720" rtlCol="0">
            <a:normAutofit/>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9909058" y="6500814"/>
            <a:ext cx="1106607" cy="144463"/>
          </a:xfrm>
          <a:prstGeom prst="rect">
            <a:avLst/>
          </a:prstGeom>
        </p:spPr>
        <p:txBody>
          <a:bodyPr vert="horz" lIns="0" tIns="0" rIns="0" bIns="0" rtlCol="0" anchor="ctr"/>
          <a:lstStyle>
            <a:lvl1pPr algn="r">
              <a:defRPr sz="800">
                <a:solidFill>
                  <a:schemeClr val="accent5"/>
                </a:solidFill>
              </a:defRPr>
            </a:lvl1pPr>
          </a:lstStyle>
          <a:p>
            <a:fld id="{6BB7F294-2C92-4E39-A313-6B677C4554A7}" type="datetime1">
              <a:rPr lang="en-GB" smtClean="0"/>
              <a:t>02/06/2020</a:t>
            </a:fld>
            <a:endParaRPr lang="en-GB" dirty="0"/>
          </a:p>
        </p:txBody>
      </p:sp>
      <p:sp>
        <p:nvSpPr>
          <p:cNvPr id="5" name="Footer Placeholder 4"/>
          <p:cNvSpPr>
            <a:spLocks noGrp="1"/>
          </p:cNvSpPr>
          <p:nvPr>
            <p:ph type="ftr" sz="quarter" idx="3"/>
          </p:nvPr>
        </p:nvSpPr>
        <p:spPr>
          <a:xfrm>
            <a:off x="4038600" y="6500814"/>
            <a:ext cx="4114800" cy="144463"/>
          </a:xfrm>
          <a:prstGeom prst="rect">
            <a:avLst/>
          </a:prstGeom>
        </p:spPr>
        <p:txBody>
          <a:bodyPr vert="horz" lIns="0" tIns="0" rIns="0" bIns="0" rtlCol="0" anchor="ctr"/>
          <a:lstStyle>
            <a:lvl1pPr algn="ctr">
              <a:defRPr sz="800">
                <a:solidFill>
                  <a:schemeClr val="accent5"/>
                </a:solidFill>
              </a:defRPr>
            </a:lvl1pPr>
          </a:lstStyle>
          <a:p>
            <a:r>
              <a:rPr lang="en-GB"/>
              <a:t>Forfatter</a:t>
            </a:r>
            <a:endParaRPr lang="en-GB" dirty="0"/>
          </a:p>
        </p:txBody>
      </p:sp>
      <p:sp>
        <p:nvSpPr>
          <p:cNvPr id="6" name="Slide Number Placeholder 5"/>
          <p:cNvSpPr>
            <a:spLocks noGrp="1"/>
          </p:cNvSpPr>
          <p:nvPr>
            <p:ph type="sldNum" sz="quarter" idx="4"/>
          </p:nvPr>
        </p:nvSpPr>
        <p:spPr>
          <a:xfrm>
            <a:off x="11091863" y="6500814"/>
            <a:ext cx="476251" cy="144463"/>
          </a:xfrm>
          <a:prstGeom prst="rect">
            <a:avLst/>
          </a:prstGeom>
        </p:spPr>
        <p:txBody>
          <a:bodyPr vert="horz" lIns="0" tIns="0" rIns="0" bIns="0" rtlCol="0" anchor="ctr"/>
          <a:lstStyle>
            <a:lvl1pPr algn="r">
              <a:defRPr sz="800">
                <a:solidFill>
                  <a:schemeClr val="accent5"/>
                </a:solidFill>
              </a:defRPr>
            </a:lvl1pPr>
          </a:lstStyle>
          <a:p>
            <a:fld id="{45678754-5DDA-42CF-94E1-39AE5A04EE05}" type="slidenum">
              <a:rPr lang="en-GB" smtClean="0"/>
              <a:pPr/>
              <a:t>‹#›</a:t>
            </a:fld>
            <a:endParaRPr lang="en-GB" dirty="0"/>
          </a:p>
        </p:txBody>
      </p:sp>
      <p:pic>
        <p:nvPicPr>
          <p:cNvPr id="11" name="Picture 10"/>
          <p:cNvPicPr>
            <a:picLocks noChangeAspect="1"/>
          </p:cNvPicPr>
          <p:nvPr userDrawn="1"/>
        </p:nvPicPr>
        <p:blipFill>
          <a:blip r:embed="rId26" cstate="hqprint">
            <a:extLst>
              <a:ext uri="{28A0092B-C50C-407E-A947-70E740481C1C}">
                <a14:useLocalDpi xmlns:a14="http://schemas.microsoft.com/office/drawing/2010/main" val="0"/>
              </a:ext>
            </a:extLst>
          </a:blip>
          <a:stretch>
            <a:fillRect/>
          </a:stretch>
        </p:blipFill>
        <p:spPr>
          <a:xfrm>
            <a:off x="10182575" y="537645"/>
            <a:ext cx="1387978" cy="255508"/>
          </a:xfrm>
          <a:prstGeom prst="rect">
            <a:avLst/>
          </a:prstGeom>
        </p:spPr>
      </p:pic>
      <p:pic>
        <p:nvPicPr>
          <p:cNvPr id="14" name="Picture 13"/>
          <p:cNvPicPr>
            <a:picLocks noChangeAspect="1"/>
          </p:cNvPicPr>
          <p:nvPr userDrawn="1"/>
        </p:nvPicPr>
        <p:blipFill>
          <a:blip r:embed="rId27" cstate="hqprint">
            <a:extLst>
              <a:ext uri="{28A0092B-C50C-407E-A947-70E740481C1C}">
                <a14:useLocalDpi xmlns:a14="http://schemas.microsoft.com/office/drawing/2010/main" val="0"/>
              </a:ext>
            </a:extLst>
          </a:blip>
          <a:stretch>
            <a:fillRect/>
          </a:stretch>
        </p:blipFill>
        <p:spPr>
          <a:xfrm rot="5400000">
            <a:off x="11000938" y="2472388"/>
            <a:ext cx="1759225" cy="72000"/>
          </a:xfrm>
          <a:prstGeom prst="rect">
            <a:avLst/>
          </a:prstGeom>
        </p:spPr>
      </p:pic>
    </p:spTree>
    <p:extLst>
      <p:ext uri="{BB962C8B-B14F-4D97-AF65-F5344CB8AC3E}">
        <p14:creationId xmlns:p14="http://schemas.microsoft.com/office/powerpoint/2010/main" val="117371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9" r:id="rId3"/>
    <p:sldLayoutId id="2147483666" r:id="rId4"/>
    <p:sldLayoutId id="2147483675" r:id="rId5"/>
    <p:sldLayoutId id="2147483668" r:id="rId6"/>
    <p:sldLayoutId id="2147483660" r:id="rId7"/>
    <p:sldLayoutId id="2147483651" r:id="rId8"/>
    <p:sldLayoutId id="2147483661" r:id="rId9"/>
    <p:sldLayoutId id="2147483652" r:id="rId10"/>
    <p:sldLayoutId id="2147483671" r:id="rId11"/>
    <p:sldLayoutId id="2147483665" r:id="rId12"/>
    <p:sldLayoutId id="2147483663" r:id="rId13"/>
    <p:sldLayoutId id="2147483664" r:id="rId14"/>
    <p:sldLayoutId id="2147483653" r:id="rId15"/>
    <p:sldLayoutId id="2147483654" r:id="rId16"/>
    <p:sldLayoutId id="2147483672" r:id="rId17"/>
    <p:sldLayoutId id="2147483655" r:id="rId18"/>
    <p:sldLayoutId id="2147483678" r:id="rId19"/>
    <p:sldLayoutId id="2147483680" r:id="rId20"/>
    <p:sldLayoutId id="2147483681" r:id="rId21"/>
    <p:sldLayoutId id="2147483682" r:id="rId22"/>
    <p:sldLayoutId id="2147483684" r:id="rId23"/>
    <p:sldLayoutId id="2147483685" r:id="rId24"/>
  </p:sldLayoutIdLst>
  <p:hf sldNum="0" hdr="0" ftr="0" dt="0"/>
  <p:txStyles>
    <p:titleStyle>
      <a:lvl1pPr algn="l" defTabSz="914377" rtl="0" eaLnBrk="1" latinLnBrk="0" hangingPunct="1">
        <a:lnSpc>
          <a:spcPct val="80000"/>
        </a:lnSpc>
        <a:spcBef>
          <a:spcPct val="0"/>
        </a:spcBef>
        <a:buNone/>
        <a:defRPr sz="2800" kern="1200" cap="all" baseline="0">
          <a:solidFill>
            <a:srgbClr val="00418C"/>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1600" kern="1200">
          <a:solidFill>
            <a:srgbClr val="2E2E2E"/>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400" kern="1200">
          <a:solidFill>
            <a:srgbClr val="2E2E2E"/>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200" kern="1200">
          <a:solidFill>
            <a:srgbClr val="2E2E2E"/>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100" kern="1200">
          <a:solidFill>
            <a:srgbClr val="2E2E2E"/>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100" kern="1200">
          <a:solidFill>
            <a:srgbClr val="2E2E2E"/>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4.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4911" y="1438183"/>
            <a:ext cx="11053203" cy="3187083"/>
          </a:xfrm>
        </p:spPr>
        <p:txBody>
          <a:bodyPr>
            <a:noAutofit/>
          </a:bodyPr>
          <a:lstStyle/>
          <a:p>
            <a:pPr marL="0" indent="0" algn="ctr">
              <a:buNone/>
            </a:pPr>
            <a:r>
              <a:rPr lang="en-IN" sz="2800" b="1" dirty="0" smtClean="0"/>
              <a:t>DEPARTMENT OF ANIMAL NUTRITION </a:t>
            </a:r>
          </a:p>
          <a:p>
            <a:pPr marL="0" indent="0" algn="ctr">
              <a:buNone/>
            </a:pPr>
            <a:r>
              <a:rPr lang="en-IN" sz="2800" b="1" dirty="0" smtClean="0"/>
              <a:t>BIHAR VETERINARY COLLEGE, PATNA-14</a:t>
            </a:r>
          </a:p>
          <a:p>
            <a:pPr marL="0" indent="0" algn="ctr">
              <a:buNone/>
            </a:pPr>
            <a:r>
              <a:rPr lang="en-IN" sz="2800" b="1" dirty="0" smtClean="0"/>
              <a:t>COURSE NO. ANN-608</a:t>
            </a:r>
          </a:p>
          <a:p>
            <a:pPr marL="0" indent="0" algn="ctr">
              <a:buNone/>
            </a:pPr>
            <a:r>
              <a:rPr lang="en-IN" sz="2800" b="1" dirty="0" smtClean="0"/>
              <a:t>RESEARCH TECHNIQUES IN ANIMAL NUTRITION</a:t>
            </a:r>
          </a:p>
          <a:p>
            <a:pPr marL="0" indent="0" algn="ctr">
              <a:buNone/>
            </a:pPr>
            <a:r>
              <a:rPr lang="en-IN" sz="2800" b="1" dirty="0" smtClean="0"/>
              <a:t>DR. SANJAY KUMAR</a:t>
            </a:r>
          </a:p>
          <a:p>
            <a:pPr marL="0" indent="0" algn="ctr">
              <a:buNone/>
            </a:pPr>
            <a:r>
              <a:rPr lang="en-IN" sz="2800" b="1" dirty="0" smtClean="0"/>
              <a:t>ASSISTANT PROFESSOR </a:t>
            </a:r>
            <a:endParaRPr lang="en-IN" sz="2800" b="1" dirty="0"/>
          </a:p>
        </p:txBody>
      </p:sp>
    </p:spTree>
    <p:extLst>
      <p:ext uri="{BB962C8B-B14F-4D97-AF65-F5344CB8AC3E}">
        <p14:creationId xmlns:p14="http://schemas.microsoft.com/office/powerpoint/2010/main" val="4262010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Titel 3"/>
          <p:cNvSpPr txBox="1">
            <a:spLocks/>
          </p:cNvSpPr>
          <p:nvPr/>
        </p:nvSpPr>
        <p:spPr>
          <a:xfrm>
            <a:off x="4393176" y="442800"/>
            <a:ext cx="6823464" cy="504000"/>
          </a:xfrm>
          <a:prstGeom prst="rect">
            <a:avLst/>
          </a:prstGeom>
        </p:spPr>
        <p:txBody>
          <a:bodyPr vert="horz" lIns="109728" tIns="54864" rIns="109728" bIns="54864" rtlCol="0" anchor="ctr">
            <a:noAutofit/>
          </a:bodyPr>
          <a:lstStyle/>
          <a:p>
            <a:pPr>
              <a:spcBef>
                <a:spcPct val="0"/>
              </a:spcBef>
              <a:defRPr/>
            </a:pPr>
            <a:r>
              <a:rPr lang="da-DK" sz="2880" dirty="0"/>
              <a:t>DS 2500 </a:t>
            </a:r>
            <a:r>
              <a:rPr lang="da-DK" sz="2880" dirty="0" err="1"/>
              <a:t>spectra</a:t>
            </a:r>
            <a:endParaRPr lang="da-DK" sz="2880" dirty="0"/>
          </a:p>
        </p:txBody>
      </p:sp>
      <p:sp>
        <p:nvSpPr>
          <p:cNvPr id="3" name="Rectangle 2"/>
          <p:cNvSpPr/>
          <p:nvPr/>
        </p:nvSpPr>
        <p:spPr>
          <a:xfrm>
            <a:off x="1699260" y="457200"/>
            <a:ext cx="2156460" cy="312420"/>
          </a:xfrm>
          <a:prstGeom prst="rect">
            <a:avLst/>
          </a:prstGeom>
          <a:solidFill>
            <a:srgbClr val="00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20" dirty="0">
                <a:solidFill>
                  <a:srgbClr val="FF701F"/>
                </a:solidFill>
              </a:rPr>
              <a:t>Dedicated Training</a:t>
            </a:r>
          </a:p>
        </p:txBody>
      </p:sp>
      <p:pic>
        <p:nvPicPr>
          <p:cNvPr id="4" name="Picture 2"/>
          <p:cNvPicPr>
            <a:picLocks noChangeAspect="1" noChangeArrowheads="1"/>
          </p:cNvPicPr>
          <p:nvPr/>
        </p:nvPicPr>
        <p:blipFill>
          <a:blip r:embed="rId3" cstate="print"/>
          <a:srcRect/>
          <a:stretch>
            <a:fillRect/>
          </a:stretch>
        </p:blipFill>
        <p:spPr bwMode="auto">
          <a:xfrm>
            <a:off x="769620" y="106680"/>
            <a:ext cx="1051561" cy="1051561"/>
          </a:xfrm>
          <a:prstGeom prst="rect">
            <a:avLst/>
          </a:prstGeom>
          <a:noFill/>
          <a:ln w="9525">
            <a:noFill/>
            <a:miter lim="800000"/>
            <a:headEnd/>
            <a:tailEnd/>
          </a:ln>
        </p:spPr>
      </p:pic>
      <p:sp>
        <p:nvSpPr>
          <p:cNvPr id="5" name="Rectangle 4"/>
          <p:cNvSpPr/>
          <p:nvPr/>
        </p:nvSpPr>
        <p:spPr>
          <a:xfrm>
            <a:off x="9723120" y="6339840"/>
            <a:ext cx="1402080" cy="335280"/>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60"/>
          </a:p>
        </p:txBody>
      </p:sp>
      <p:sp>
        <p:nvSpPr>
          <p:cNvPr id="7" name="Rectangle 6"/>
          <p:cNvSpPr/>
          <p:nvPr/>
        </p:nvSpPr>
        <p:spPr>
          <a:xfrm>
            <a:off x="7920548" y="4491193"/>
            <a:ext cx="2947345" cy="102072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6" name="Picture 5"/>
          <p:cNvPicPr>
            <a:picLocks noChangeAspect="1"/>
          </p:cNvPicPr>
          <p:nvPr/>
        </p:nvPicPr>
        <p:blipFill>
          <a:blip r:embed="rId4"/>
          <a:stretch>
            <a:fillRect/>
          </a:stretch>
        </p:blipFill>
        <p:spPr>
          <a:xfrm>
            <a:off x="769619" y="2149524"/>
            <a:ext cx="10756178" cy="4586556"/>
          </a:xfrm>
          <a:prstGeom prst="rect">
            <a:avLst/>
          </a:prstGeom>
        </p:spPr>
      </p:pic>
      <p:sp>
        <p:nvSpPr>
          <p:cNvPr id="9" name="TextBox 8"/>
          <p:cNvSpPr txBox="1"/>
          <p:nvPr/>
        </p:nvSpPr>
        <p:spPr>
          <a:xfrm>
            <a:off x="2312840" y="1473959"/>
            <a:ext cx="3848669" cy="424732"/>
          </a:xfrm>
          <a:prstGeom prst="rect">
            <a:avLst/>
          </a:prstGeom>
          <a:noFill/>
        </p:spPr>
        <p:txBody>
          <a:bodyPr wrap="square" rtlCol="0">
            <a:spAutoFit/>
          </a:bodyPr>
          <a:lstStyle/>
          <a:p>
            <a:r>
              <a:rPr lang="en-US" sz="2160" dirty="0"/>
              <a:t>Milk powder</a:t>
            </a:r>
          </a:p>
        </p:txBody>
      </p:sp>
    </p:spTree>
    <p:extLst>
      <p:ext uri="{BB962C8B-B14F-4D97-AF65-F5344CB8AC3E}">
        <p14:creationId xmlns:p14="http://schemas.microsoft.com/office/powerpoint/2010/main" val="1965196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Titel 3"/>
          <p:cNvSpPr txBox="1">
            <a:spLocks/>
          </p:cNvSpPr>
          <p:nvPr/>
        </p:nvSpPr>
        <p:spPr>
          <a:xfrm>
            <a:off x="4393176" y="442800"/>
            <a:ext cx="6823464" cy="504000"/>
          </a:xfrm>
          <a:prstGeom prst="rect">
            <a:avLst/>
          </a:prstGeom>
        </p:spPr>
        <p:txBody>
          <a:bodyPr vert="horz" lIns="109728" tIns="54864" rIns="109728" bIns="54864" rtlCol="0" anchor="ctr">
            <a:noAutofit/>
          </a:bodyPr>
          <a:lstStyle/>
          <a:p>
            <a:pPr>
              <a:spcBef>
                <a:spcPct val="0"/>
              </a:spcBef>
              <a:defRPr/>
            </a:pPr>
            <a:r>
              <a:rPr lang="da-DK" sz="2880" dirty="0"/>
              <a:t>Infratec </a:t>
            </a:r>
            <a:r>
              <a:rPr lang="da-DK" sz="2880" dirty="0" err="1"/>
              <a:t>spectra</a:t>
            </a:r>
            <a:endParaRPr lang="da-DK" sz="2880" dirty="0"/>
          </a:p>
        </p:txBody>
      </p:sp>
      <p:sp>
        <p:nvSpPr>
          <p:cNvPr id="3" name="Rectangle 2"/>
          <p:cNvSpPr/>
          <p:nvPr/>
        </p:nvSpPr>
        <p:spPr>
          <a:xfrm>
            <a:off x="1699260" y="457200"/>
            <a:ext cx="2156460" cy="312420"/>
          </a:xfrm>
          <a:prstGeom prst="rect">
            <a:avLst/>
          </a:prstGeom>
          <a:solidFill>
            <a:srgbClr val="00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20" dirty="0">
                <a:solidFill>
                  <a:srgbClr val="FF701F"/>
                </a:solidFill>
              </a:rPr>
              <a:t>Dedicated Training</a:t>
            </a:r>
          </a:p>
        </p:txBody>
      </p:sp>
      <p:sp>
        <p:nvSpPr>
          <p:cNvPr id="5" name="Rectangle 4"/>
          <p:cNvSpPr/>
          <p:nvPr/>
        </p:nvSpPr>
        <p:spPr>
          <a:xfrm>
            <a:off x="9723120" y="6339840"/>
            <a:ext cx="1402080" cy="335280"/>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60"/>
          </a:p>
        </p:txBody>
      </p:sp>
      <p:pic>
        <p:nvPicPr>
          <p:cNvPr id="6" name="Picture 1"/>
          <p:cNvPicPr>
            <a:picLocks noChangeAspect="1" noChangeArrowheads="1"/>
          </p:cNvPicPr>
          <p:nvPr/>
        </p:nvPicPr>
        <p:blipFill>
          <a:blip r:embed="rId3" cstate="print"/>
          <a:srcRect/>
          <a:stretch>
            <a:fillRect/>
          </a:stretch>
        </p:blipFill>
        <p:spPr bwMode="auto">
          <a:xfrm>
            <a:off x="609600" y="1623990"/>
            <a:ext cx="10972800" cy="4576918"/>
          </a:xfrm>
          <a:prstGeom prst="rect">
            <a:avLst/>
          </a:prstGeom>
          <a:noFill/>
          <a:ln w="9525">
            <a:noFill/>
            <a:miter lim="800000"/>
            <a:headEnd/>
            <a:tailEnd/>
          </a:ln>
        </p:spPr>
      </p:pic>
      <p:sp>
        <p:nvSpPr>
          <p:cNvPr id="7" name="Rectangle 6"/>
          <p:cNvSpPr/>
          <p:nvPr/>
        </p:nvSpPr>
        <p:spPr>
          <a:xfrm>
            <a:off x="7920548" y="4491193"/>
            <a:ext cx="2947345" cy="102072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Tree>
    <p:extLst>
      <p:ext uri="{BB962C8B-B14F-4D97-AF65-F5344CB8AC3E}">
        <p14:creationId xmlns:p14="http://schemas.microsoft.com/office/powerpoint/2010/main" val="1910518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a:bodyPr>
          <a:lstStyle/>
          <a:p>
            <a:r>
              <a:rPr lang="sv-SE" dirty="0">
                <a:latin typeface="Arial" pitchFamily="34" charset="0"/>
                <a:cs typeface="Arial" pitchFamily="34" charset="0"/>
              </a:rPr>
              <a:t>Lamberth Beers </a:t>
            </a:r>
            <a:r>
              <a:rPr lang="sv-SE" dirty="0" smtClean="0">
                <a:latin typeface="Arial" pitchFamily="34" charset="0"/>
                <a:cs typeface="Arial" pitchFamily="34" charset="0"/>
              </a:rPr>
              <a:t>laW</a:t>
            </a:r>
            <a:endParaRPr lang="sv-SE" dirty="0">
              <a:latin typeface="Arial" pitchFamily="34" charset="0"/>
              <a:cs typeface="Arial" pitchFamily="34" charset="0"/>
            </a:endParaRPr>
          </a:p>
        </p:txBody>
      </p:sp>
      <p:sp>
        <p:nvSpPr>
          <p:cNvPr id="73731" name="Rectangle 3"/>
          <p:cNvSpPr>
            <a:spLocks noGrp="1" noChangeArrowheads="1"/>
          </p:cNvSpPr>
          <p:nvPr>
            <p:ph sz="quarter" idx="13"/>
          </p:nvPr>
        </p:nvSpPr>
        <p:spPr>
          <a:prstGeom prst="rect">
            <a:avLst/>
          </a:prstGeom>
        </p:spPr>
        <p:txBody>
          <a:bodyPr/>
          <a:lstStyle/>
          <a:p>
            <a:pPr algn="ctr">
              <a:buFontTx/>
              <a:buNone/>
            </a:pPr>
            <a:r>
              <a:rPr lang="sv-SE" dirty="0">
                <a:latin typeface="Arial" pitchFamily="34" charset="0"/>
                <a:cs typeface="Arial" pitchFamily="34" charset="0"/>
              </a:rPr>
              <a:t>A= </a:t>
            </a:r>
            <a:r>
              <a:rPr lang="sv-SE" dirty="0" smtClean="0">
                <a:latin typeface="Arial" pitchFamily="34" charset="0"/>
                <a:cs typeface="Arial" pitchFamily="34" charset="0"/>
              </a:rPr>
              <a:t>Concentration </a:t>
            </a:r>
            <a:r>
              <a:rPr lang="sv-SE" dirty="0">
                <a:latin typeface="Arial" pitchFamily="34" charset="0"/>
                <a:cs typeface="Arial" pitchFamily="34" charset="0"/>
              </a:rPr>
              <a:t>* </a:t>
            </a:r>
            <a:r>
              <a:rPr lang="sv-SE" dirty="0" smtClean="0">
                <a:latin typeface="Arial" pitchFamily="34" charset="0"/>
                <a:cs typeface="Arial" pitchFamily="34" charset="0"/>
              </a:rPr>
              <a:t>Pathlength* Constant</a:t>
            </a:r>
            <a:endParaRPr lang="sv-SE" dirty="0">
              <a:latin typeface="Arial" pitchFamily="34" charset="0"/>
              <a:cs typeface="Arial" pitchFamily="34" charset="0"/>
            </a:endParaRPr>
          </a:p>
          <a:p>
            <a:pPr algn="ctr">
              <a:buFontTx/>
              <a:buNone/>
            </a:pPr>
            <a:endParaRPr lang="sv-SE" dirty="0">
              <a:latin typeface="Arial" pitchFamily="34" charset="0"/>
              <a:cs typeface="Arial" pitchFamily="34" charset="0"/>
            </a:endParaRPr>
          </a:p>
          <a:p>
            <a:pPr algn="ctr">
              <a:buFontTx/>
              <a:buNone/>
            </a:pPr>
            <a:r>
              <a:rPr lang="sv-SE" dirty="0">
                <a:latin typeface="Arial" pitchFamily="34" charset="0"/>
                <a:cs typeface="Arial" pitchFamily="34" charset="0"/>
              </a:rPr>
              <a:t>A= </a:t>
            </a:r>
            <a:r>
              <a:rPr lang="sv-SE" dirty="0" smtClean="0">
                <a:latin typeface="Arial" pitchFamily="34" charset="0"/>
                <a:cs typeface="Arial" pitchFamily="34" charset="0"/>
              </a:rPr>
              <a:t>absorbans at </a:t>
            </a:r>
            <a:r>
              <a:rPr lang="el-GR" dirty="0" smtClean="0">
                <a:latin typeface="Arial" pitchFamily="34" charset="0"/>
                <a:cs typeface="Arial" pitchFamily="34" charset="0"/>
              </a:rPr>
              <a:t>λ</a:t>
            </a:r>
            <a:endParaRPr lang="el-GR" dirty="0">
              <a:latin typeface="Arial" pitchFamily="34" charset="0"/>
              <a:cs typeface="Arial" pitchFamily="34" charset="0"/>
            </a:endParaRPr>
          </a:p>
          <a:p>
            <a:pPr algn="ctr">
              <a:buFontTx/>
              <a:buNone/>
            </a:pPr>
            <a:r>
              <a:rPr lang="sv-SE" dirty="0" smtClean="0">
                <a:latin typeface="Arial" pitchFamily="34" charset="0"/>
                <a:cs typeface="Arial" pitchFamily="34" charset="0"/>
              </a:rPr>
              <a:t>Pathlength = optical path through the sample </a:t>
            </a:r>
            <a:endParaRPr lang="sv-SE" dirty="0">
              <a:latin typeface="Arial" pitchFamily="34" charset="0"/>
              <a:cs typeface="Arial" pitchFamily="34" charset="0"/>
            </a:endParaRPr>
          </a:p>
          <a:p>
            <a:pPr algn="ctr">
              <a:buFontTx/>
              <a:buNone/>
            </a:pPr>
            <a:r>
              <a:rPr lang="sv-SE" dirty="0" smtClean="0">
                <a:latin typeface="Arial" pitchFamily="34" charset="0"/>
                <a:cs typeface="Arial" pitchFamily="34" charset="0"/>
              </a:rPr>
              <a:t>Constant= absorbtivity at </a:t>
            </a:r>
            <a:r>
              <a:rPr lang="el-GR" dirty="0" smtClean="0">
                <a:latin typeface="Arial" pitchFamily="34" charset="0"/>
                <a:cs typeface="Arial" pitchFamily="34" charset="0"/>
              </a:rPr>
              <a:t>λ</a:t>
            </a:r>
            <a:endParaRPr lang="sv-SE" dirty="0" smtClean="0">
              <a:latin typeface="Arial" pitchFamily="34" charset="0"/>
              <a:cs typeface="Arial" pitchFamily="34" charset="0"/>
            </a:endParaRPr>
          </a:p>
          <a:p>
            <a:pPr algn="ctr">
              <a:buFontTx/>
              <a:buNone/>
            </a:pPr>
            <a:r>
              <a:rPr lang="sv-SE" dirty="0" smtClean="0">
                <a:latin typeface="Arial" pitchFamily="34" charset="0"/>
                <a:cs typeface="Arial" pitchFamily="34" charset="0"/>
              </a:rPr>
              <a:t>Normall rewritten as:</a:t>
            </a:r>
          </a:p>
          <a:p>
            <a:pPr algn="ctr">
              <a:buFontTx/>
              <a:buNone/>
            </a:pPr>
            <a:r>
              <a:rPr lang="sv-SE" dirty="0" smtClean="0">
                <a:latin typeface="Arial" pitchFamily="34" charset="0"/>
                <a:cs typeface="Arial" pitchFamily="34" charset="0"/>
              </a:rPr>
              <a:t> Concentration =A*Pathlength*Constant</a:t>
            </a:r>
            <a:endParaRPr lang="sv-SE" dirty="0">
              <a:latin typeface="Arial" pitchFamily="34" charset="0"/>
              <a:cs typeface="Arial" pitchFamily="34" charset="0"/>
            </a:endParaRPr>
          </a:p>
          <a:p>
            <a:pPr algn="ctr">
              <a:buFontTx/>
              <a:buNone/>
            </a:pPr>
            <a:endParaRPr lang="sv-SE" dirty="0">
              <a:latin typeface="Arial" pitchFamily="34" charset="0"/>
              <a:cs typeface="Arial" pitchFamily="34" charset="0"/>
            </a:endParaRPr>
          </a:p>
        </p:txBody>
      </p:sp>
    </p:spTree>
    <p:extLst>
      <p:ext uri="{BB962C8B-B14F-4D97-AF65-F5344CB8AC3E}">
        <p14:creationId xmlns:p14="http://schemas.microsoft.com/office/powerpoint/2010/main" val="3090128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eaLnBrk="1" hangingPunct="1"/>
            <a:r>
              <a:rPr lang="en-US" smtClean="0"/>
              <a:t>Near-Infrared Spectroscopy</a:t>
            </a:r>
          </a:p>
        </p:txBody>
      </p:sp>
      <p:sp>
        <p:nvSpPr>
          <p:cNvPr id="13315" name="Line 3"/>
          <p:cNvSpPr>
            <a:spLocks noChangeShapeType="1"/>
          </p:cNvSpPr>
          <p:nvPr/>
        </p:nvSpPr>
        <p:spPr bwMode="auto">
          <a:xfrm>
            <a:off x="2415540" y="5070475"/>
            <a:ext cx="1906" cy="654050"/>
          </a:xfrm>
          <a:prstGeom prst="line">
            <a:avLst/>
          </a:prstGeom>
          <a:noFill/>
          <a:ln w="33338">
            <a:solidFill>
              <a:schemeClr val="tx1"/>
            </a:solidFill>
            <a:round/>
            <a:headEnd/>
            <a:tailEnd/>
          </a:ln>
        </p:spPr>
        <p:txBody>
          <a:bodyPr/>
          <a:lstStyle/>
          <a:p>
            <a:endParaRPr lang="en-US" sz="2160"/>
          </a:p>
        </p:txBody>
      </p:sp>
      <p:sp>
        <p:nvSpPr>
          <p:cNvPr id="13316" name="Line 4"/>
          <p:cNvSpPr>
            <a:spLocks noChangeShapeType="1"/>
          </p:cNvSpPr>
          <p:nvPr/>
        </p:nvSpPr>
        <p:spPr bwMode="auto">
          <a:xfrm>
            <a:off x="6947538" y="5070475"/>
            <a:ext cx="1904" cy="654050"/>
          </a:xfrm>
          <a:prstGeom prst="line">
            <a:avLst/>
          </a:prstGeom>
          <a:noFill/>
          <a:ln w="33338">
            <a:solidFill>
              <a:schemeClr val="tx1"/>
            </a:solidFill>
            <a:round/>
            <a:headEnd/>
            <a:tailEnd/>
          </a:ln>
        </p:spPr>
        <p:txBody>
          <a:bodyPr/>
          <a:lstStyle/>
          <a:p>
            <a:endParaRPr lang="en-US" sz="2160"/>
          </a:p>
        </p:txBody>
      </p:sp>
      <p:sp>
        <p:nvSpPr>
          <p:cNvPr id="13317" name="Line 5"/>
          <p:cNvSpPr>
            <a:spLocks noChangeShapeType="1"/>
          </p:cNvSpPr>
          <p:nvPr/>
        </p:nvSpPr>
        <p:spPr bwMode="auto">
          <a:xfrm flipV="1">
            <a:off x="4448178" y="5070475"/>
            <a:ext cx="1904" cy="654050"/>
          </a:xfrm>
          <a:prstGeom prst="line">
            <a:avLst/>
          </a:prstGeom>
          <a:noFill/>
          <a:ln w="33338">
            <a:solidFill>
              <a:schemeClr val="tx1"/>
            </a:solidFill>
            <a:round/>
            <a:headEnd/>
            <a:tailEnd/>
          </a:ln>
        </p:spPr>
        <p:txBody>
          <a:bodyPr/>
          <a:lstStyle/>
          <a:p>
            <a:endParaRPr lang="en-US" sz="2160"/>
          </a:p>
        </p:txBody>
      </p:sp>
      <p:sp>
        <p:nvSpPr>
          <p:cNvPr id="13318" name="Line 6"/>
          <p:cNvSpPr>
            <a:spLocks noChangeShapeType="1"/>
          </p:cNvSpPr>
          <p:nvPr/>
        </p:nvSpPr>
        <p:spPr bwMode="auto">
          <a:xfrm flipH="1">
            <a:off x="2545082" y="3492501"/>
            <a:ext cx="5459730" cy="1588"/>
          </a:xfrm>
          <a:prstGeom prst="line">
            <a:avLst/>
          </a:prstGeom>
          <a:noFill/>
          <a:ln w="50800">
            <a:solidFill>
              <a:schemeClr val="tx1"/>
            </a:solidFill>
            <a:round/>
            <a:headEnd/>
            <a:tailEnd type="triangle" w="med" len="med"/>
          </a:ln>
        </p:spPr>
        <p:txBody>
          <a:bodyPr/>
          <a:lstStyle/>
          <a:p>
            <a:endParaRPr lang="en-US" sz="2160"/>
          </a:p>
        </p:txBody>
      </p:sp>
      <p:sp>
        <p:nvSpPr>
          <p:cNvPr id="13319" name="Line 7"/>
          <p:cNvSpPr>
            <a:spLocks noChangeShapeType="1"/>
          </p:cNvSpPr>
          <p:nvPr/>
        </p:nvSpPr>
        <p:spPr bwMode="auto">
          <a:xfrm flipH="1">
            <a:off x="2579372" y="2808288"/>
            <a:ext cx="5461636" cy="1588"/>
          </a:xfrm>
          <a:prstGeom prst="line">
            <a:avLst/>
          </a:prstGeom>
          <a:noFill/>
          <a:ln w="50800">
            <a:solidFill>
              <a:schemeClr val="tx1"/>
            </a:solidFill>
            <a:round/>
            <a:headEnd/>
            <a:tailEnd type="triangle" w="med" len="med"/>
          </a:ln>
        </p:spPr>
        <p:txBody>
          <a:bodyPr/>
          <a:lstStyle/>
          <a:p>
            <a:endParaRPr lang="en-US" sz="2160"/>
          </a:p>
        </p:txBody>
      </p:sp>
      <p:sp>
        <p:nvSpPr>
          <p:cNvPr id="13320" name="Line 8"/>
          <p:cNvSpPr>
            <a:spLocks noChangeShapeType="1"/>
          </p:cNvSpPr>
          <p:nvPr/>
        </p:nvSpPr>
        <p:spPr bwMode="auto">
          <a:xfrm>
            <a:off x="4171952" y="2198688"/>
            <a:ext cx="5147310" cy="1588"/>
          </a:xfrm>
          <a:prstGeom prst="line">
            <a:avLst/>
          </a:prstGeom>
          <a:noFill/>
          <a:ln w="50800">
            <a:solidFill>
              <a:schemeClr val="tx1"/>
            </a:solidFill>
            <a:round/>
            <a:headEnd/>
            <a:tailEnd type="triangle" w="med" len="med"/>
          </a:ln>
        </p:spPr>
        <p:txBody>
          <a:bodyPr/>
          <a:lstStyle/>
          <a:p>
            <a:endParaRPr lang="en-US" sz="2160"/>
          </a:p>
        </p:txBody>
      </p:sp>
      <p:sp>
        <p:nvSpPr>
          <p:cNvPr id="13321" name="Line 9"/>
          <p:cNvSpPr>
            <a:spLocks noChangeShapeType="1"/>
          </p:cNvSpPr>
          <p:nvPr/>
        </p:nvSpPr>
        <p:spPr bwMode="auto">
          <a:xfrm flipV="1">
            <a:off x="5337812" y="4140201"/>
            <a:ext cx="4690110" cy="3175"/>
          </a:xfrm>
          <a:prstGeom prst="line">
            <a:avLst/>
          </a:prstGeom>
          <a:noFill/>
          <a:ln w="50800">
            <a:solidFill>
              <a:schemeClr val="tx1"/>
            </a:solidFill>
            <a:round/>
            <a:headEnd/>
            <a:tailEnd type="triangle" w="med" len="med"/>
          </a:ln>
        </p:spPr>
        <p:txBody>
          <a:bodyPr/>
          <a:lstStyle/>
          <a:p>
            <a:endParaRPr lang="en-US" sz="2160"/>
          </a:p>
        </p:txBody>
      </p:sp>
      <p:sp>
        <p:nvSpPr>
          <p:cNvPr id="13322" name="Line 10"/>
          <p:cNvSpPr>
            <a:spLocks noChangeShapeType="1"/>
          </p:cNvSpPr>
          <p:nvPr/>
        </p:nvSpPr>
        <p:spPr bwMode="auto">
          <a:xfrm>
            <a:off x="1607822" y="5394326"/>
            <a:ext cx="8883016" cy="1588"/>
          </a:xfrm>
          <a:prstGeom prst="line">
            <a:avLst/>
          </a:prstGeom>
          <a:noFill/>
          <a:ln w="77788">
            <a:solidFill>
              <a:schemeClr val="tx1"/>
            </a:solidFill>
            <a:round/>
            <a:headEnd type="triangle" w="med" len="med"/>
            <a:tailEnd type="triangle" w="med" len="med"/>
          </a:ln>
        </p:spPr>
        <p:txBody>
          <a:bodyPr/>
          <a:lstStyle/>
          <a:p>
            <a:endParaRPr lang="en-US" sz="2160"/>
          </a:p>
        </p:txBody>
      </p:sp>
      <p:sp>
        <p:nvSpPr>
          <p:cNvPr id="13323" name="Rectangle 11"/>
          <p:cNvSpPr>
            <a:spLocks noChangeArrowheads="1"/>
          </p:cNvSpPr>
          <p:nvPr/>
        </p:nvSpPr>
        <p:spPr bwMode="auto">
          <a:xfrm>
            <a:off x="2346960" y="4419600"/>
            <a:ext cx="9235440" cy="352426"/>
          </a:xfrm>
          <a:prstGeom prst="rect">
            <a:avLst/>
          </a:prstGeom>
          <a:noFill/>
          <a:ln w="9525">
            <a:noFill/>
            <a:miter lim="800000"/>
            <a:headEnd/>
            <a:tailEnd/>
          </a:ln>
        </p:spPr>
        <p:txBody>
          <a:bodyPr/>
          <a:lstStyle/>
          <a:p>
            <a:endParaRPr lang="da-DK" sz="2160"/>
          </a:p>
        </p:txBody>
      </p:sp>
      <p:sp>
        <p:nvSpPr>
          <p:cNvPr id="13324" name="Line 12"/>
          <p:cNvSpPr>
            <a:spLocks noChangeShapeType="1"/>
          </p:cNvSpPr>
          <p:nvPr/>
        </p:nvSpPr>
        <p:spPr bwMode="auto">
          <a:xfrm flipH="1">
            <a:off x="2539367" y="4598988"/>
            <a:ext cx="5360670" cy="1588"/>
          </a:xfrm>
          <a:prstGeom prst="line">
            <a:avLst/>
          </a:prstGeom>
          <a:noFill/>
          <a:ln w="50800">
            <a:solidFill>
              <a:schemeClr val="tx1"/>
            </a:solidFill>
            <a:round/>
            <a:headEnd/>
            <a:tailEnd type="triangle" w="med" len="med"/>
          </a:ln>
        </p:spPr>
        <p:txBody>
          <a:bodyPr/>
          <a:lstStyle/>
          <a:p>
            <a:endParaRPr lang="en-US" sz="2160"/>
          </a:p>
        </p:txBody>
      </p:sp>
      <p:sp>
        <p:nvSpPr>
          <p:cNvPr id="13325" name="Rectangle 13"/>
          <p:cNvSpPr>
            <a:spLocks noChangeArrowheads="1"/>
          </p:cNvSpPr>
          <p:nvPr/>
        </p:nvSpPr>
        <p:spPr bwMode="auto">
          <a:xfrm>
            <a:off x="8184960" y="4419600"/>
            <a:ext cx="2994409" cy="443198"/>
          </a:xfrm>
          <a:prstGeom prst="rect">
            <a:avLst/>
          </a:prstGeom>
          <a:noFill/>
          <a:ln w="9525">
            <a:noFill/>
            <a:miter lim="800000"/>
            <a:headEnd/>
            <a:tailEnd/>
          </a:ln>
        </p:spPr>
        <p:txBody>
          <a:bodyPr wrap="none" lIns="0" tIns="0" rIns="0" bIns="0">
            <a:spAutoFit/>
          </a:bodyPr>
          <a:lstStyle/>
          <a:p>
            <a:pPr algn="ctr" eaLnBrk="0" hangingPunct="0"/>
            <a:r>
              <a:rPr lang="en-US" sz="2880" b="1">
                <a:latin typeface="Times New Roman" pitchFamily="18" charset="0"/>
              </a:rPr>
              <a:t>Penetration Depth </a:t>
            </a:r>
          </a:p>
        </p:txBody>
      </p:sp>
      <p:sp>
        <p:nvSpPr>
          <p:cNvPr id="13326" name="Text Box 14"/>
          <p:cNvSpPr txBox="1">
            <a:spLocks noChangeArrowheads="1"/>
          </p:cNvSpPr>
          <p:nvPr/>
        </p:nvSpPr>
        <p:spPr bwMode="auto">
          <a:xfrm>
            <a:off x="8002602" y="3200401"/>
            <a:ext cx="3143859" cy="553990"/>
          </a:xfrm>
          <a:prstGeom prst="rect">
            <a:avLst/>
          </a:prstGeom>
          <a:noFill/>
          <a:ln w="9525">
            <a:noFill/>
            <a:miter lim="800000"/>
            <a:headEnd/>
            <a:tailEnd/>
          </a:ln>
        </p:spPr>
        <p:txBody>
          <a:bodyPr wrap="none" lIns="109721" tIns="54860" rIns="109721" bIns="54860">
            <a:spAutoFit/>
          </a:bodyPr>
          <a:lstStyle/>
          <a:p>
            <a:pPr algn="ctr" eaLnBrk="0" hangingPunct="0"/>
            <a:r>
              <a:rPr lang="en-US" sz="2880" b="1">
                <a:latin typeface="Times New Roman" pitchFamily="18" charset="0"/>
              </a:rPr>
              <a:t>Band Overlapping</a:t>
            </a:r>
          </a:p>
        </p:txBody>
      </p:sp>
      <p:sp>
        <p:nvSpPr>
          <p:cNvPr id="13327" name="Text Box 15"/>
          <p:cNvSpPr txBox="1">
            <a:spLocks noChangeArrowheads="1"/>
          </p:cNvSpPr>
          <p:nvPr/>
        </p:nvSpPr>
        <p:spPr bwMode="auto">
          <a:xfrm>
            <a:off x="1966657" y="3810001"/>
            <a:ext cx="3265687" cy="553990"/>
          </a:xfrm>
          <a:prstGeom prst="rect">
            <a:avLst/>
          </a:prstGeom>
          <a:noFill/>
          <a:ln w="9525">
            <a:noFill/>
            <a:miter lim="800000"/>
            <a:headEnd/>
            <a:tailEnd/>
          </a:ln>
        </p:spPr>
        <p:txBody>
          <a:bodyPr wrap="none" lIns="109721" tIns="54860" rIns="109721" bIns="54860">
            <a:spAutoFit/>
          </a:bodyPr>
          <a:lstStyle/>
          <a:p>
            <a:pPr algn="ctr" eaLnBrk="0" hangingPunct="0"/>
            <a:r>
              <a:rPr lang="en-US" sz="2880" b="1">
                <a:latin typeface="Times New Roman" pitchFamily="18" charset="0"/>
              </a:rPr>
              <a:t>Diffuse Reflectance</a:t>
            </a:r>
            <a:endParaRPr lang="en-US" sz="2400">
              <a:latin typeface="Times New Roman" pitchFamily="18" charset="0"/>
            </a:endParaRPr>
          </a:p>
        </p:txBody>
      </p:sp>
      <p:sp>
        <p:nvSpPr>
          <p:cNvPr id="13328" name="Text Box 16"/>
          <p:cNvSpPr txBox="1">
            <a:spLocks noChangeArrowheads="1"/>
          </p:cNvSpPr>
          <p:nvPr/>
        </p:nvSpPr>
        <p:spPr bwMode="auto">
          <a:xfrm>
            <a:off x="7988713" y="2541589"/>
            <a:ext cx="1944814" cy="553990"/>
          </a:xfrm>
          <a:prstGeom prst="rect">
            <a:avLst/>
          </a:prstGeom>
          <a:noFill/>
          <a:ln w="9525">
            <a:noFill/>
            <a:miter lim="800000"/>
            <a:headEnd/>
            <a:tailEnd/>
          </a:ln>
        </p:spPr>
        <p:txBody>
          <a:bodyPr wrap="none" lIns="109721" tIns="54860" rIns="109721" bIns="54860">
            <a:spAutoFit/>
          </a:bodyPr>
          <a:lstStyle/>
          <a:p>
            <a:pPr algn="ctr" eaLnBrk="0" hangingPunct="0"/>
            <a:r>
              <a:rPr lang="en-US" sz="2880" b="1">
                <a:latin typeface="Times New Roman" pitchFamily="18" charset="0"/>
              </a:rPr>
              <a:t>Pathlength</a:t>
            </a:r>
          </a:p>
        </p:txBody>
      </p:sp>
      <p:sp>
        <p:nvSpPr>
          <p:cNvPr id="13329" name="Text Box 17"/>
          <p:cNvSpPr txBox="1">
            <a:spLocks noChangeArrowheads="1"/>
          </p:cNvSpPr>
          <p:nvPr/>
        </p:nvSpPr>
        <p:spPr bwMode="auto">
          <a:xfrm>
            <a:off x="1798718" y="1905001"/>
            <a:ext cx="2210912" cy="553990"/>
          </a:xfrm>
          <a:prstGeom prst="rect">
            <a:avLst/>
          </a:prstGeom>
          <a:noFill/>
          <a:ln w="9525">
            <a:noFill/>
            <a:miter lim="800000"/>
            <a:headEnd/>
            <a:tailEnd/>
          </a:ln>
        </p:spPr>
        <p:txBody>
          <a:bodyPr wrap="none" lIns="109721" tIns="54860" rIns="109721" bIns="54860">
            <a:spAutoFit/>
          </a:bodyPr>
          <a:lstStyle/>
          <a:p>
            <a:pPr algn="ctr" eaLnBrk="0" hangingPunct="0"/>
            <a:r>
              <a:rPr lang="en-US" sz="2880" b="1">
                <a:latin typeface="Times New Roman" pitchFamily="18" charset="0"/>
              </a:rPr>
              <a:t>Absorptivity</a:t>
            </a:r>
          </a:p>
        </p:txBody>
      </p:sp>
      <p:sp>
        <p:nvSpPr>
          <p:cNvPr id="13330" name="Text Box 18"/>
          <p:cNvSpPr txBox="1">
            <a:spLocks noChangeArrowheads="1"/>
          </p:cNvSpPr>
          <p:nvPr/>
        </p:nvSpPr>
        <p:spPr bwMode="auto">
          <a:xfrm>
            <a:off x="1780324" y="5780089"/>
            <a:ext cx="1287581" cy="553990"/>
          </a:xfrm>
          <a:prstGeom prst="rect">
            <a:avLst/>
          </a:prstGeom>
          <a:noFill/>
          <a:ln w="9525">
            <a:noFill/>
            <a:miter lim="800000"/>
            <a:headEnd/>
            <a:tailEnd/>
          </a:ln>
        </p:spPr>
        <p:txBody>
          <a:bodyPr wrap="none" lIns="109721" tIns="54860" rIns="109721" bIns="54860">
            <a:spAutoFit/>
          </a:bodyPr>
          <a:lstStyle/>
          <a:p>
            <a:pPr algn="ctr" eaLnBrk="0" hangingPunct="0"/>
            <a:r>
              <a:rPr lang="en-US" sz="2880" b="1">
                <a:latin typeface="Times New Roman" pitchFamily="18" charset="0"/>
              </a:rPr>
              <a:t>700nm</a:t>
            </a:r>
          </a:p>
        </p:txBody>
      </p:sp>
      <p:sp>
        <p:nvSpPr>
          <p:cNvPr id="13331" name="Text Box 19"/>
          <p:cNvSpPr txBox="1">
            <a:spLocks noChangeArrowheads="1"/>
          </p:cNvSpPr>
          <p:nvPr/>
        </p:nvSpPr>
        <p:spPr bwMode="auto">
          <a:xfrm>
            <a:off x="3710024" y="5780089"/>
            <a:ext cx="1451537" cy="553990"/>
          </a:xfrm>
          <a:prstGeom prst="rect">
            <a:avLst/>
          </a:prstGeom>
          <a:noFill/>
          <a:ln w="9525">
            <a:noFill/>
            <a:miter lim="800000"/>
            <a:headEnd/>
            <a:tailEnd/>
          </a:ln>
        </p:spPr>
        <p:txBody>
          <a:bodyPr wrap="none" lIns="109721" tIns="54860" rIns="109721" bIns="54860">
            <a:spAutoFit/>
          </a:bodyPr>
          <a:lstStyle/>
          <a:p>
            <a:pPr algn="ctr" eaLnBrk="0" hangingPunct="0"/>
            <a:r>
              <a:rPr lang="en-US" sz="2880" b="1">
                <a:latin typeface="Times New Roman" pitchFamily="18" charset="0"/>
              </a:rPr>
              <a:t>1100nm</a:t>
            </a:r>
          </a:p>
        </p:txBody>
      </p:sp>
      <p:sp>
        <p:nvSpPr>
          <p:cNvPr id="13332" name="Text Box 20"/>
          <p:cNvSpPr txBox="1">
            <a:spLocks noChangeArrowheads="1"/>
          </p:cNvSpPr>
          <p:nvPr/>
        </p:nvSpPr>
        <p:spPr bwMode="auto">
          <a:xfrm>
            <a:off x="6168710" y="5780089"/>
            <a:ext cx="1471927" cy="553990"/>
          </a:xfrm>
          <a:prstGeom prst="rect">
            <a:avLst/>
          </a:prstGeom>
          <a:noFill/>
          <a:ln w="9525">
            <a:noFill/>
            <a:miter lim="800000"/>
            <a:headEnd/>
            <a:tailEnd/>
          </a:ln>
        </p:spPr>
        <p:txBody>
          <a:bodyPr wrap="none" lIns="109721" tIns="54860" rIns="109721" bIns="54860">
            <a:spAutoFit/>
          </a:bodyPr>
          <a:lstStyle/>
          <a:p>
            <a:pPr algn="ctr" eaLnBrk="0" hangingPunct="0"/>
            <a:r>
              <a:rPr lang="en-US" sz="2880" b="1">
                <a:latin typeface="Times New Roman" pitchFamily="18" charset="0"/>
              </a:rPr>
              <a:t>1800nm</a:t>
            </a:r>
          </a:p>
        </p:txBody>
      </p:sp>
      <p:sp>
        <p:nvSpPr>
          <p:cNvPr id="13333" name="Text Box 21"/>
          <p:cNvSpPr txBox="1">
            <a:spLocks noChangeArrowheads="1"/>
          </p:cNvSpPr>
          <p:nvPr/>
        </p:nvSpPr>
        <p:spPr bwMode="auto">
          <a:xfrm>
            <a:off x="8713790" y="5780089"/>
            <a:ext cx="1471927" cy="553990"/>
          </a:xfrm>
          <a:prstGeom prst="rect">
            <a:avLst/>
          </a:prstGeom>
          <a:noFill/>
          <a:ln w="9525">
            <a:noFill/>
            <a:miter lim="800000"/>
            <a:headEnd/>
            <a:tailEnd/>
          </a:ln>
        </p:spPr>
        <p:txBody>
          <a:bodyPr wrap="none" lIns="109721" tIns="54860" rIns="109721" bIns="54860">
            <a:spAutoFit/>
          </a:bodyPr>
          <a:lstStyle/>
          <a:p>
            <a:pPr algn="ctr" eaLnBrk="0" hangingPunct="0"/>
            <a:r>
              <a:rPr lang="en-US" sz="2880" b="1">
                <a:latin typeface="Times New Roman" pitchFamily="18" charset="0"/>
              </a:rPr>
              <a:t>2500nm</a:t>
            </a:r>
          </a:p>
        </p:txBody>
      </p:sp>
      <p:sp>
        <p:nvSpPr>
          <p:cNvPr id="13334" name="Line 22"/>
          <p:cNvSpPr>
            <a:spLocks noChangeShapeType="1"/>
          </p:cNvSpPr>
          <p:nvPr/>
        </p:nvSpPr>
        <p:spPr bwMode="auto">
          <a:xfrm>
            <a:off x="9296400" y="5105400"/>
            <a:ext cx="1906" cy="654050"/>
          </a:xfrm>
          <a:prstGeom prst="line">
            <a:avLst/>
          </a:prstGeom>
          <a:noFill/>
          <a:ln w="33338">
            <a:solidFill>
              <a:schemeClr val="tx1"/>
            </a:solidFill>
            <a:round/>
            <a:headEnd/>
            <a:tailEnd/>
          </a:ln>
        </p:spPr>
        <p:txBody>
          <a:bodyPr/>
          <a:lstStyle/>
          <a:p>
            <a:endParaRPr lang="en-US" sz="2160"/>
          </a:p>
        </p:txBody>
      </p:sp>
    </p:spTree>
    <p:extLst>
      <p:ext uri="{BB962C8B-B14F-4D97-AF65-F5344CB8AC3E}">
        <p14:creationId xmlns:p14="http://schemas.microsoft.com/office/powerpoint/2010/main" val="382340183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b="1" smtClean="0"/>
              <a:t>Molecular Vibrations</a:t>
            </a:r>
          </a:p>
        </p:txBody>
      </p:sp>
      <p:sp>
        <p:nvSpPr>
          <p:cNvPr id="12291" name="AutoShape 3"/>
          <p:cNvSpPr>
            <a:spLocks noChangeArrowheads="1"/>
          </p:cNvSpPr>
          <p:nvPr/>
        </p:nvSpPr>
        <p:spPr bwMode="auto">
          <a:xfrm>
            <a:off x="4507232" y="3924302"/>
            <a:ext cx="1756410" cy="701675"/>
          </a:xfrm>
          <a:prstGeom prst="wedgeEllipseCallout">
            <a:avLst>
              <a:gd name="adj1" fmla="val 4194"/>
              <a:gd name="adj2" fmla="val 75713"/>
            </a:avLst>
          </a:prstGeom>
          <a:solidFill>
            <a:srgbClr val="FFFF99"/>
          </a:solidFill>
          <a:ln w="9525">
            <a:solidFill>
              <a:schemeClr val="tx1"/>
            </a:solidFill>
            <a:miter lim="800000"/>
            <a:headEnd/>
            <a:tailEnd/>
          </a:ln>
        </p:spPr>
        <p:txBody>
          <a:bodyPr lIns="109715" tIns="54857" rIns="109715" bIns="54857"/>
          <a:lstStyle/>
          <a:p>
            <a:pPr algn="ctr" eaLnBrk="0" hangingPunct="0">
              <a:spcBef>
                <a:spcPct val="50000"/>
              </a:spcBef>
            </a:pPr>
            <a:endParaRPr lang="da-DK" sz="2760">
              <a:solidFill>
                <a:srgbClr val="0000FF"/>
              </a:solidFill>
              <a:latin typeface="Frutiger 55" pitchFamily="34" charset="0"/>
            </a:endParaRPr>
          </a:p>
        </p:txBody>
      </p:sp>
      <p:sp>
        <p:nvSpPr>
          <p:cNvPr id="12292" name="Oval 4"/>
          <p:cNvSpPr>
            <a:spLocks noChangeArrowheads="1"/>
          </p:cNvSpPr>
          <p:nvPr/>
        </p:nvSpPr>
        <p:spPr bwMode="auto">
          <a:xfrm>
            <a:off x="4983482" y="5268914"/>
            <a:ext cx="179070" cy="150812"/>
          </a:xfrm>
          <a:prstGeom prst="ellipse">
            <a:avLst/>
          </a:prstGeom>
          <a:solidFill>
            <a:schemeClr val="accent1"/>
          </a:solidFill>
          <a:ln w="9525">
            <a:solidFill>
              <a:schemeClr val="tx1"/>
            </a:solidFill>
            <a:round/>
            <a:headEnd/>
            <a:tailEnd/>
          </a:ln>
        </p:spPr>
        <p:txBody>
          <a:bodyPr wrap="none" anchor="ctr"/>
          <a:lstStyle/>
          <a:p>
            <a:endParaRPr lang="da-DK" sz="2160"/>
          </a:p>
        </p:txBody>
      </p:sp>
      <p:sp>
        <p:nvSpPr>
          <p:cNvPr id="12293" name="Line 5"/>
          <p:cNvSpPr>
            <a:spLocks noChangeShapeType="1"/>
          </p:cNvSpPr>
          <p:nvPr/>
        </p:nvSpPr>
        <p:spPr bwMode="auto">
          <a:xfrm>
            <a:off x="4796790" y="5095875"/>
            <a:ext cx="542926" cy="450850"/>
          </a:xfrm>
          <a:prstGeom prst="line">
            <a:avLst/>
          </a:prstGeom>
          <a:noFill/>
          <a:ln w="38100">
            <a:solidFill>
              <a:srgbClr val="339966"/>
            </a:solidFill>
            <a:round/>
            <a:headEnd/>
            <a:tailEnd type="triangle" w="med" len="med"/>
          </a:ln>
        </p:spPr>
        <p:txBody>
          <a:bodyPr>
            <a:spAutoFit/>
          </a:bodyPr>
          <a:lstStyle/>
          <a:p>
            <a:endParaRPr lang="en-US" sz="2160"/>
          </a:p>
        </p:txBody>
      </p:sp>
      <p:sp>
        <p:nvSpPr>
          <p:cNvPr id="12294" name="Line 6"/>
          <p:cNvSpPr>
            <a:spLocks noChangeShapeType="1"/>
          </p:cNvSpPr>
          <p:nvPr/>
        </p:nvSpPr>
        <p:spPr bwMode="auto">
          <a:xfrm flipV="1">
            <a:off x="4791076" y="4730750"/>
            <a:ext cx="0" cy="290513"/>
          </a:xfrm>
          <a:prstGeom prst="line">
            <a:avLst/>
          </a:prstGeom>
          <a:noFill/>
          <a:ln w="38100">
            <a:solidFill>
              <a:srgbClr val="339966"/>
            </a:solidFill>
            <a:round/>
            <a:headEnd/>
            <a:tailEnd type="triangle" w="med" len="med"/>
          </a:ln>
        </p:spPr>
        <p:txBody>
          <a:bodyPr>
            <a:spAutoFit/>
          </a:bodyPr>
          <a:lstStyle/>
          <a:p>
            <a:endParaRPr lang="en-US" sz="2160"/>
          </a:p>
        </p:txBody>
      </p:sp>
      <p:sp>
        <p:nvSpPr>
          <p:cNvPr id="12295" name="Line 7"/>
          <p:cNvSpPr>
            <a:spLocks noChangeShapeType="1"/>
          </p:cNvSpPr>
          <p:nvPr/>
        </p:nvSpPr>
        <p:spPr bwMode="auto">
          <a:xfrm flipH="1">
            <a:off x="4232910" y="5095875"/>
            <a:ext cx="542926" cy="450850"/>
          </a:xfrm>
          <a:prstGeom prst="line">
            <a:avLst/>
          </a:prstGeom>
          <a:noFill/>
          <a:ln w="38100">
            <a:solidFill>
              <a:srgbClr val="339966"/>
            </a:solidFill>
            <a:round/>
            <a:headEnd/>
            <a:tailEnd type="triangle" w="med" len="med"/>
          </a:ln>
        </p:spPr>
        <p:txBody>
          <a:bodyPr>
            <a:spAutoFit/>
          </a:bodyPr>
          <a:lstStyle/>
          <a:p>
            <a:endParaRPr lang="en-US" sz="2160"/>
          </a:p>
        </p:txBody>
      </p:sp>
      <p:sp>
        <p:nvSpPr>
          <p:cNvPr id="12296" name="Oval 8"/>
          <p:cNvSpPr>
            <a:spLocks noChangeArrowheads="1"/>
          </p:cNvSpPr>
          <p:nvPr/>
        </p:nvSpPr>
        <p:spPr bwMode="auto">
          <a:xfrm>
            <a:off x="4661536" y="4983163"/>
            <a:ext cx="249554" cy="207962"/>
          </a:xfrm>
          <a:prstGeom prst="ellipse">
            <a:avLst/>
          </a:prstGeom>
          <a:solidFill>
            <a:srgbClr val="FF0000"/>
          </a:solidFill>
          <a:ln w="9525">
            <a:solidFill>
              <a:schemeClr val="tx1"/>
            </a:solidFill>
            <a:round/>
            <a:headEnd/>
            <a:tailEnd/>
          </a:ln>
        </p:spPr>
        <p:txBody>
          <a:bodyPr wrap="none" anchor="ctr"/>
          <a:lstStyle/>
          <a:p>
            <a:endParaRPr lang="da-DK" sz="2160"/>
          </a:p>
        </p:txBody>
      </p:sp>
      <p:sp>
        <p:nvSpPr>
          <p:cNvPr id="12297" name="Oval 9"/>
          <p:cNvSpPr>
            <a:spLocks noChangeArrowheads="1"/>
          </p:cNvSpPr>
          <p:nvPr/>
        </p:nvSpPr>
        <p:spPr bwMode="auto">
          <a:xfrm>
            <a:off x="4404360" y="5178426"/>
            <a:ext cx="259080" cy="215900"/>
          </a:xfrm>
          <a:prstGeom prst="ellipse">
            <a:avLst/>
          </a:prstGeom>
          <a:solidFill>
            <a:schemeClr val="bg1"/>
          </a:solidFill>
          <a:ln w="25400">
            <a:solidFill>
              <a:schemeClr val="tx1"/>
            </a:solidFill>
            <a:round/>
            <a:headEnd/>
            <a:tailEnd/>
          </a:ln>
        </p:spPr>
        <p:txBody>
          <a:bodyPr wrap="none" anchor="ctr"/>
          <a:lstStyle/>
          <a:p>
            <a:endParaRPr lang="da-DK" sz="2160"/>
          </a:p>
        </p:txBody>
      </p:sp>
      <p:sp>
        <p:nvSpPr>
          <p:cNvPr id="12298" name="Oval 10"/>
          <p:cNvSpPr>
            <a:spLocks noChangeArrowheads="1"/>
          </p:cNvSpPr>
          <p:nvPr/>
        </p:nvSpPr>
        <p:spPr bwMode="auto">
          <a:xfrm>
            <a:off x="4928236" y="5192714"/>
            <a:ext cx="259080" cy="215900"/>
          </a:xfrm>
          <a:prstGeom prst="ellipse">
            <a:avLst/>
          </a:prstGeom>
          <a:solidFill>
            <a:schemeClr val="bg1"/>
          </a:solidFill>
          <a:ln w="25400">
            <a:solidFill>
              <a:schemeClr val="tx1"/>
            </a:solidFill>
            <a:round/>
            <a:headEnd/>
            <a:tailEnd/>
          </a:ln>
        </p:spPr>
        <p:txBody>
          <a:bodyPr wrap="none" anchor="ctr"/>
          <a:lstStyle/>
          <a:p>
            <a:endParaRPr lang="da-DK" sz="2160"/>
          </a:p>
        </p:txBody>
      </p:sp>
      <p:sp>
        <p:nvSpPr>
          <p:cNvPr id="12299" name="Oval 11"/>
          <p:cNvSpPr>
            <a:spLocks noChangeArrowheads="1"/>
          </p:cNvSpPr>
          <p:nvPr/>
        </p:nvSpPr>
        <p:spPr bwMode="auto">
          <a:xfrm>
            <a:off x="4404360" y="5178426"/>
            <a:ext cx="259080" cy="215900"/>
          </a:xfrm>
          <a:prstGeom prst="ellipse">
            <a:avLst/>
          </a:prstGeom>
          <a:solidFill>
            <a:schemeClr val="bg1"/>
          </a:solidFill>
          <a:ln w="25400">
            <a:solidFill>
              <a:schemeClr val="tx1"/>
            </a:solidFill>
            <a:round/>
            <a:headEnd/>
            <a:tailEnd/>
          </a:ln>
        </p:spPr>
        <p:txBody>
          <a:bodyPr wrap="none" anchor="ctr"/>
          <a:lstStyle/>
          <a:p>
            <a:endParaRPr lang="da-DK" sz="2160"/>
          </a:p>
        </p:txBody>
      </p:sp>
      <p:sp>
        <p:nvSpPr>
          <p:cNvPr id="12300" name="Arc 12"/>
          <p:cNvSpPr>
            <a:spLocks/>
          </p:cNvSpPr>
          <p:nvPr/>
        </p:nvSpPr>
        <p:spPr bwMode="auto">
          <a:xfrm>
            <a:off x="5204460" y="4876800"/>
            <a:ext cx="335280" cy="4635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sz="2160"/>
          </a:p>
        </p:txBody>
      </p:sp>
      <p:sp>
        <p:nvSpPr>
          <p:cNvPr id="12301" name="Arc 13"/>
          <p:cNvSpPr>
            <a:spLocks/>
          </p:cNvSpPr>
          <p:nvPr/>
        </p:nvSpPr>
        <p:spPr bwMode="auto">
          <a:xfrm flipV="1">
            <a:off x="5204460" y="5314950"/>
            <a:ext cx="335280" cy="4635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sz="2160"/>
          </a:p>
        </p:txBody>
      </p:sp>
      <p:sp>
        <p:nvSpPr>
          <p:cNvPr id="12302" name="Arc 14"/>
          <p:cNvSpPr>
            <a:spLocks/>
          </p:cNvSpPr>
          <p:nvPr/>
        </p:nvSpPr>
        <p:spPr bwMode="auto">
          <a:xfrm>
            <a:off x="5349240" y="4856163"/>
            <a:ext cx="335280" cy="4635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sz="2160"/>
          </a:p>
        </p:txBody>
      </p:sp>
      <p:sp>
        <p:nvSpPr>
          <p:cNvPr id="12303" name="Arc 15"/>
          <p:cNvSpPr>
            <a:spLocks/>
          </p:cNvSpPr>
          <p:nvPr/>
        </p:nvSpPr>
        <p:spPr bwMode="auto">
          <a:xfrm flipV="1">
            <a:off x="5349240" y="5294313"/>
            <a:ext cx="335280" cy="4635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sz="2160"/>
          </a:p>
        </p:txBody>
      </p:sp>
      <p:sp>
        <p:nvSpPr>
          <p:cNvPr id="12304" name="Arc 16"/>
          <p:cNvSpPr>
            <a:spLocks/>
          </p:cNvSpPr>
          <p:nvPr/>
        </p:nvSpPr>
        <p:spPr bwMode="auto">
          <a:xfrm>
            <a:off x="5494020" y="4846638"/>
            <a:ext cx="335280" cy="4635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sz="2160"/>
          </a:p>
        </p:txBody>
      </p:sp>
      <p:sp>
        <p:nvSpPr>
          <p:cNvPr id="12305" name="Arc 17"/>
          <p:cNvSpPr>
            <a:spLocks/>
          </p:cNvSpPr>
          <p:nvPr/>
        </p:nvSpPr>
        <p:spPr bwMode="auto">
          <a:xfrm flipV="1">
            <a:off x="5494020" y="5284788"/>
            <a:ext cx="335280" cy="4635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sz="2160"/>
          </a:p>
        </p:txBody>
      </p:sp>
      <p:sp>
        <p:nvSpPr>
          <p:cNvPr id="12306" name="Arc 18"/>
          <p:cNvSpPr>
            <a:spLocks/>
          </p:cNvSpPr>
          <p:nvPr/>
        </p:nvSpPr>
        <p:spPr bwMode="auto">
          <a:xfrm flipH="1">
            <a:off x="4027170" y="4856163"/>
            <a:ext cx="335280" cy="4635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sz="2160"/>
          </a:p>
        </p:txBody>
      </p:sp>
      <p:sp>
        <p:nvSpPr>
          <p:cNvPr id="12307" name="Arc 19"/>
          <p:cNvSpPr>
            <a:spLocks/>
          </p:cNvSpPr>
          <p:nvPr/>
        </p:nvSpPr>
        <p:spPr bwMode="auto">
          <a:xfrm flipH="1" flipV="1">
            <a:off x="4027170" y="5294313"/>
            <a:ext cx="335280" cy="4635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sz="2160"/>
          </a:p>
        </p:txBody>
      </p:sp>
      <p:sp>
        <p:nvSpPr>
          <p:cNvPr id="12308" name="Arc 20"/>
          <p:cNvSpPr>
            <a:spLocks/>
          </p:cNvSpPr>
          <p:nvPr/>
        </p:nvSpPr>
        <p:spPr bwMode="auto">
          <a:xfrm flipH="1">
            <a:off x="3882390" y="4835525"/>
            <a:ext cx="335280" cy="4635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sz="2160"/>
          </a:p>
        </p:txBody>
      </p:sp>
      <p:sp>
        <p:nvSpPr>
          <p:cNvPr id="12309" name="Arc 21"/>
          <p:cNvSpPr>
            <a:spLocks/>
          </p:cNvSpPr>
          <p:nvPr/>
        </p:nvSpPr>
        <p:spPr bwMode="auto">
          <a:xfrm flipH="1" flipV="1">
            <a:off x="3882390" y="5273675"/>
            <a:ext cx="335280" cy="4635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sz="2160"/>
          </a:p>
        </p:txBody>
      </p:sp>
      <p:sp>
        <p:nvSpPr>
          <p:cNvPr id="12310" name="Arc 22"/>
          <p:cNvSpPr>
            <a:spLocks/>
          </p:cNvSpPr>
          <p:nvPr/>
        </p:nvSpPr>
        <p:spPr bwMode="auto">
          <a:xfrm flipH="1">
            <a:off x="3737610" y="4826001"/>
            <a:ext cx="335280" cy="4635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sz="2160"/>
          </a:p>
        </p:txBody>
      </p:sp>
      <p:sp>
        <p:nvSpPr>
          <p:cNvPr id="12311" name="Arc 23"/>
          <p:cNvSpPr>
            <a:spLocks/>
          </p:cNvSpPr>
          <p:nvPr/>
        </p:nvSpPr>
        <p:spPr bwMode="auto">
          <a:xfrm flipH="1" flipV="1">
            <a:off x="3737610" y="5264151"/>
            <a:ext cx="335280" cy="4635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sz="2160"/>
          </a:p>
        </p:txBody>
      </p:sp>
      <p:grpSp>
        <p:nvGrpSpPr>
          <p:cNvPr id="2" name="Group 24"/>
          <p:cNvGrpSpPr>
            <a:grpSpLocks/>
          </p:cNvGrpSpPr>
          <p:nvPr/>
        </p:nvGrpSpPr>
        <p:grpSpPr bwMode="auto">
          <a:xfrm>
            <a:off x="4844418" y="4037013"/>
            <a:ext cx="1106804" cy="501650"/>
            <a:chOff x="2223" y="2543"/>
            <a:chExt cx="581" cy="316"/>
          </a:xfrm>
        </p:grpSpPr>
        <p:sp>
          <p:nvSpPr>
            <p:cNvPr id="12627" name="Oval 25"/>
            <p:cNvSpPr>
              <a:spLocks noChangeArrowheads="1"/>
            </p:cNvSpPr>
            <p:nvPr/>
          </p:nvSpPr>
          <p:spPr bwMode="auto">
            <a:xfrm>
              <a:off x="2705" y="2580"/>
              <a:ext cx="48" cy="270"/>
            </a:xfrm>
            <a:prstGeom prst="ellipse">
              <a:avLst/>
            </a:prstGeom>
            <a:solidFill>
              <a:srgbClr val="FFFF99"/>
            </a:solidFill>
            <a:ln w="25400">
              <a:solidFill>
                <a:srgbClr val="FF0000"/>
              </a:solidFill>
              <a:round/>
              <a:headEnd/>
              <a:tailEnd/>
            </a:ln>
          </p:spPr>
          <p:txBody>
            <a:bodyPr wrap="none" anchor="ctr"/>
            <a:lstStyle/>
            <a:p>
              <a:endParaRPr lang="da-DK" sz="2160"/>
            </a:p>
          </p:txBody>
        </p:sp>
        <p:sp>
          <p:nvSpPr>
            <p:cNvPr id="12628" name="Oval 26"/>
            <p:cNvSpPr>
              <a:spLocks noChangeArrowheads="1"/>
            </p:cNvSpPr>
            <p:nvPr/>
          </p:nvSpPr>
          <p:spPr bwMode="auto">
            <a:xfrm>
              <a:off x="2752" y="2585"/>
              <a:ext cx="48" cy="269"/>
            </a:xfrm>
            <a:prstGeom prst="ellipse">
              <a:avLst/>
            </a:prstGeom>
            <a:solidFill>
              <a:srgbClr val="FFFF99"/>
            </a:solidFill>
            <a:ln w="25400">
              <a:solidFill>
                <a:srgbClr val="FF0000"/>
              </a:solidFill>
              <a:round/>
              <a:headEnd/>
              <a:tailEnd/>
            </a:ln>
          </p:spPr>
          <p:txBody>
            <a:bodyPr wrap="none" anchor="ctr"/>
            <a:lstStyle/>
            <a:p>
              <a:endParaRPr lang="da-DK" sz="2160"/>
            </a:p>
          </p:txBody>
        </p:sp>
        <p:sp>
          <p:nvSpPr>
            <p:cNvPr id="12629" name="Rectangle 27"/>
            <p:cNvSpPr>
              <a:spLocks noChangeArrowheads="1"/>
            </p:cNvSpPr>
            <p:nvPr/>
          </p:nvSpPr>
          <p:spPr bwMode="auto">
            <a:xfrm>
              <a:off x="2702" y="2720"/>
              <a:ext cx="51" cy="139"/>
            </a:xfrm>
            <a:prstGeom prst="rect">
              <a:avLst/>
            </a:prstGeom>
            <a:solidFill>
              <a:srgbClr val="FFFF99"/>
            </a:solidFill>
            <a:ln w="9525">
              <a:noFill/>
              <a:miter lim="800000"/>
              <a:headEnd/>
              <a:tailEnd/>
            </a:ln>
          </p:spPr>
          <p:txBody>
            <a:bodyPr wrap="none" anchor="ctr"/>
            <a:lstStyle/>
            <a:p>
              <a:endParaRPr lang="da-DK" sz="2160"/>
            </a:p>
          </p:txBody>
        </p:sp>
        <p:sp>
          <p:nvSpPr>
            <p:cNvPr id="12630" name="Rectangle 28"/>
            <p:cNvSpPr>
              <a:spLocks noChangeArrowheads="1"/>
            </p:cNvSpPr>
            <p:nvPr/>
          </p:nvSpPr>
          <p:spPr bwMode="auto">
            <a:xfrm>
              <a:off x="2753" y="2580"/>
              <a:ext cx="51" cy="140"/>
            </a:xfrm>
            <a:prstGeom prst="rect">
              <a:avLst/>
            </a:prstGeom>
            <a:solidFill>
              <a:srgbClr val="FFFF99"/>
            </a:solidFill>
            <a:ln w="9525">
              <a:noFill/>
              <a:miter lim="800000"/>
              <a:headEnd/>
              <a:tailEnd/>
            </a:ln>
          </p:spPr>
          <p:txBody>
            <a:bodyPr wrap="none" anchor="ctr"/>
            <a:lstStyle/>
            <a:p>
              <a:endParaRPr lang="da-DK" sz="2160"/>
            </a:p>
          </p:txBody>
        </p:sp>
        <p:sp>
          <p:nvSpPr>
            <p:cNvPr id="12631" name="Line 29"/>
            <p:cNvSpPr>
              <a:spLocks noChangeShapeType="1"/>
            </p:cNvSpPr>
            <p:nvPr/>
          </p:nvSpPr>
          <p:spPr bwMode="auto">
            <a:xfrm>
              <a:off x="2752" y="2673"/>
              <a:ext cx="2" cy="102"/>
            </a:xfrm>
            <a:prstGeom prst="line">
              <a:avLst/>
            </a:prstGeom>
            <a:noFill/>
            <a:ln w="25400">
              <a:solidFill>
                <a:srgbClr val="FF0000"/>
              </a:solidFill>
              <a:round/>
              <a:headEnd/>
              <a:tailEnd/>
            </a:ln>
          </p:spPr>
          <p:txBody>
            <a:bodyPr/>
            <a:lstStyle/>
            <a:p>
              <a:endParaRPr lang="en-US" sz="2160"/>
            </a:p>
          </p:txBody>
        </p:sp>
        <p:sp>
          <p:nvSpPr>
            <p:cNvPr id="12632" name="Oval 30"/>
            <p:cNvSpPr>
              <a:spLocks noChangeArrowheads="1"/>
            </p:cNvSpPr>
            <p:nvPr/>
          </p:nvSpPr>
          <p:spPr bwMode="auto">
            <a:xfrm>
              <a:off x="2609" y="2571"/>
              <a:ext cx="49" cy="270"/>
            </a:xfrm>
            <a:prstGeom prst="ellipse">
              <a:avLst/>
            </a:prstGeom>
            <a:solidFill>
              <a:srgbClr val="FFFF99"/>
            </a:solidFill>
            <a:ln w="25400">
              <a:solidFill>
                <a:srgbClr val="FF0000"/>
              </a:solidFill>
              <a:round/>
              <a:headEnd/>
              <a:tailEnd/>
            </a:ln>
          </p:spPr>
          <p:txBody>
            <a:bodyPr wrap="none" anchor="ctr"/>
            <a:lstStyle/>
            <a:p>
              <a:endParaRPr lang="da-DK" sz="2160"/>
            </a:p>
          </p:txBody>
        </p:sp>
        <p:sp>
          <p:nvSpPr>
            <p:cNvPr id="12633" name="Oval 31"/>
            <p:cNvSpPr>
              <a:spLocks noChangeArrowheads="1"/>
            </p:cNvSpPr>
            <p:nvPr/>
          </p:nvSpPr>
          <p:spPr bwMode="auto">
            <a:xfrm>
              <a:off x="2656" y="2576"/>
              <a:ext cx="49" cy="269"/>
            </a:xfrm>
            <a:prstGeom prst="ellipse">
              <a:avLst/>
            </a:prstGeom>
            <a:solidFill>
              <a:srgbClr val="FFFF99"/>
            </a:solidFill>
            <a:ln w="25400">
              <a:solidFill>
                <a:srgbClr val="FF0000"/>
              </a:solidFill>
              <a:round/>
              <a:headEnd/>
              <a:tailEnd/>
            </a:ln>
          </p:spPr>
          <p:txBody>
            <a:bodyPr wrap="none" anchor="ctr"/>
            <a:lstStyle/>
            <a:p>
              <a:endParaRPr lang="da-DK" sz="2160"/>
            </a:p>
          </p:txBody>
        </p:sp>
        <p:sp>
          <p:nvSpPr>
            <p:cNvPr id="12634" name="Rectangle 32"/>
            <p:cNvSpPr>
              <a:spLocks noChangeArrowheads="1"/>
            </p:cNvSpPr>
            <p:nvPr/>
          </p:nvSpPr>
          <p:spPr bwMode="auto">
            <a:xfrm>
              <a:off x="2606" y="2711"/>
              <a:ext cx="52" cy="139"/>
            </a:xfrm>
            <a:prstGeom prst="rect">
              <a:avLst/>
            </a:prstGeom>
            <a:solidFill>
              <a:srgbClr val="FFFF99"/>
            </a:solidFill>
            <a:ln w="9525">
              <a:noFill/>
              <a:miter lim="800000"/>
              <a:headEnd/>
              <a:tailEnd/>
            </a:ln>
          </p:spPr>
          <p:txBody>
            <a:bodyPr wrap="none" anchor="ctr"/>
            <a:lstStyle/>
            <a:p>
              <a:endParaRPr lang="da-DK" sz="2160"/>
            </a:p>
          </p:txBody>
        </p:sp>
        <p:sp>
          <p:nvSpPr>
            <p:cNvPr id="12635" name="Rectangle 33"/>
            <p:cNvSpPr>
              <a:spLocks noChangeArrowheads="1"/>
            </p:cNvSpPr>
            <p:nvPr/>
          </p:nvSpPr>
          <p:spPr bwMode="auto">
            <a:xfrm>
              <a:off x="2658" y="2571"/>
              <a:ext cx="51" cy="140"/>
            </a:xfrm>
            <a:prstGeom prst="rect">
              <a:avLst/>
            </a:prstGeom>
            <a:solidFill>
              <a:srgbClr val="FFFF99"/>
            </a:solidFill>
            <a:ln w="9525">
              <a:noFill/>
              <a:miter lim="800000"/>
              <a:headEnd/>
              <a:tailEnd/>
            </a:ln>
          </p:spPr>
          <p:txBody>
            <a:bodyPr wrap="none" anchor="ctr"/>
            <a:lstStyle/>
            <a:p>
              <a:endParaRPr lang="da-DK" sz="2160"/>
            </a:p>
          </p:txBody>
        </p:sp>
        <p:sp>
          <p:nvSpPr>
            <p:cNvPr id="12636" name="Line 34"/>
            <p:cNvSpPr>
              <a:spLocks noChangeShapeType="1"/>
            </p:cNvSpPr>
            <p:nvPr/>
          </p:nvSpPr>
          <p:spPr bwMode="auto">
            <a:xfrm>
              <a:off x="2656" y="2664"/>
              <a:ext cx="3" cy="102"/>
            </a:xfrm>
            <a:prstGeom prst="line">
              <a:avLst/>
            </a:prstGeom>
            <a:noFill/>
            <a:ln w="25400">
              <a:solidFill>
                <a:srgbClr val="FF0000"/>
              </a:solidFill>
              <a:round/>
              <a:headEnd/>
              <a:tailEnd/>
            </a:ln>
          </p:spPr>
          <p:txBody>
            <a:bodyPr/>
            <a:lstStyle/>
            <a:p>
              <a:endParaRPr lang="en-US" sz="2160"/>
            </a:p>
          </p:txBody>
        </p:sp>
        <p:sp>
          <p:nvSpPr>
            <p:cNvPr id="12637" name="Line 35"/>
            <p:cNvSpPr>
              <a:spLocks noChangeShapeType="1"/>
            </p:cNvSpPr>
            <p:nvPr/>
          </p:nvSpPr>
          <p:spPr bwMode="auto">
            <a:xfrm flipV="1">
              <a:off x="2703" y="2650"/>
              <a:ext cx="6" cy="93"/>
            </a:xfrm>
            <a:prstGeom prst="line">
              <a:avLst/>
            </a:prstGeom>
            <a:noFill/>
            <a:ln w="25400">
              <a:solidFill>
                <a:srgbClr val="FF0000"/>
              </a:solidFill>
              <a:round/>
              <a:headEnd/>
              <a:tailEnd/>
            </a:ln>
          </p:spPr>
          <p:txBody>
            <a:bodyPr/>
            <a:lstStyle/>
            <a:p>
              <a:endParaRPr lang="en-US" sz="2160"/>
            </a:p>
          </p:txBody>
        </p:sp>
        <p:sp>
          <p:nvSpPr>
            <p:cNvPr id="12638" name="Oval 36"/>
            <p:cNvSpPr>
              <a:spLocks noChangeArrowheads="1"/>
            </p:cNvSpPr>
            <p:nvPr/>
          </p:nvSpPr>
          <p:spPr bwMode="auto">
            <a:xfrm>
              <a:off x="2514" y="2571"/>
              <a:ext cx="48" cy="270"/>
            </a:xfrm>
            <a:prstGeom prst="ellipse">
              <a:avLst/>
            </a:prstGeom>
            <a:solidFill>
              <a:srgbClr val="FFFF99"/>
            </a:solidFill>
            <a:ln w="25400">
              <a:solidFill>
                <a:srgbClr val="FF0000"/>
              </a:solidFill>
              <a:round/>
              <a:headEnd/>
              <a:tailEnd/>
            </a:ln>
          </p:spPr>
          <p:txBody>
            <a:bodyPr wrap="none" anchor="ctr"/>
            <a:lstStyle/>
            <a:p>
              <a:endParaRPr lang="da-DK" sz="2160"/>
            </a:p>
          </p:txBody>
        </p:sp>
        <p:sp>
          <p:nvSpPr>
            <p:cNvPr id="12639" name="Oval 37"/>
            <p:cNvSpPr>
              <a:spLocks noChangeArrowheads="1"/>
            </p:cNvSpPr>
            <p:nvPr/>
          </p:nvSpPr>
          <p:spPr bwMode="auto">
            <a:xfrm>
              <a:off x="2561" y="2576"/>
              <a:ext cx="48" cy="269"/>
            </a:xfrm>
            <a:prstGeom prst="ellipse">
              <a:avLst/>
            </a:prstGeom>
            <a:solidFill>
              <a:srgbClr val="FFFF99"/>
            </a:solidFill>
            <a:ln w="25400">
              <a:solidFill>
                <a:srgbClr val="FF0000"/>
              </a:solidFill>
              <a:round/>
              <a:headEnd/>
              <a:tailEnd/>
            </a:ln>
          </p:spPr>
          <p:txBody>
            <a:bodyPr wrap="none" anchor="ctr"/>
            <a:lstStyle/>
            <a:p>
              <a:endParaRPr lang="da-DK" sz="2160"/>
            </a:p>
          </p:txBody>
        </p:sp>
        <p:sp>
          <p:nvSpPr>
            <p:cNvPr id="12640" name="Rectangle 38"/>
            <p:cNvSpPr>
              <a:spLocks noChangeArrowheads="1"/>
            </p:cNvSpPr>
            <p:nvPr/>
          </p:nvSpPr>
          <p:spPr bwMode="auto">
            <a:xfrm>
              <a:off x="2511" y="2711"/>
              <a:ext cx="51" cy="139"/>
            </a:xfrm>
            <a:prstGeom prst="rect">
              <a:avLst/>
            </a:prstGeom>
            <a:solidFill>
              <a:srgbClr val="FFFF99"/>
            </a:solidFill>
            <a:ln w="9525">
              <a:noFill/>
              <a:miter lim="800000"/>
              <a:headEnd/>
              <a:tailEnd/>
            </a:ln>
          </p:spPr>
          <p:txBody>
            <a:bodyPr wrap="none" anchor="ctr"/>
            <a:lstStyle/>
            <a:p>
              <a:endParaRPr lang="da-DK" sz="2160"/>
            </a:p>
          </p:txBody>
        </p:sp>
        <p:sp>
          <p:nvSpPr>
            <p:cNvPr id="12641" name="Rectangle 39"/>
            <p:cNvSpPr>
              <a:spLocks noChangeArrowheads="1"/>
            </p:cNvSpPr>
            <p:nvPr/>
          </p:nvSpPr>
          <p:spPr bwMode="auto">
            <a:xfrm>
              <a:off x="2562" y="2571"/>
              <a:ext cx="51" cy="140"/>
            </a:xfrm>
            <a:prstGeom prst="rect">
              <a:avLst/>
            </a:prstGeom>
            <a:solidFill>
              <a:srgbClr val="FFFF99"/>
            </a:solidFill>
            <a:ln w="9525">
              <a:noFill/>
              <a:miter lim="800000"/>
              <a:headEnd/>
              <a:tailEnd/>
            </a:ln>
          </p:spPr>
          <p:txBody>
            <a:bodyPr wrap="none" anchor="ctr"/>
            <a:lstStyle/>
            <a:p>
              <a:endParaRPr lang="da-DK" sz="2160"/>
            </a:p>
          </p:txBody>
        </p:sp>
        <p:sp>
          <p:nvSpPr>
            <p:cNvPr id="12642" name="Line 40"/>
            <p:cNvSpPr>
              <a:spLocks noChangeShapeType="1"/>
            </p:cNvSpPr>
            <p:nvPr/>
          </p:nvSpPr>
          <p:spPr bwMode="auto">
            <a:xfrm>
              <a:off x="2561" y="2664"/>
              <a:ext cx="2" cy="102"/>
            </a:xfrm>
            <a:prstGeom prst="line">
              <a:avLst/>
            </a:prstGeom>
            <a:noFill/>
            <a:ln w="25400">
              <a:solidFill>
                <a:srgbClr val="FF0000"/>
              </a:solidFill>
              <a:round/>
              <a:headEnd/>
              <a:tailEnd/>
            </a:ln>
          </p:spPr>
          <p:txBody>
            <a:bodyPr/>
            <a:lstStyle/>
            <a:p>
              <a:endParaRPr lang="en-US" sz="2160"/>
            </a:p>
          </p:txBody>
        </p:sp>
        <p:sp>
          <p:nvSpPr>
            <p:cNvPr id="12643" name="Oval 41"/>
            <p:cNvSpPr>
              <a:spLocks noChangeArrowheads="1"/>
            </p:cNvSpPr>
            <p:nvPr/>
          </p:nvSpPr>
          <p:spPr bwMode="auto">
            <a:xfrm>
              <a:off x="2418" y="2562"/>
              <a:ext cx="48" cy="270"/>
            </a:xfrm>
            <a:prstGeom prst="ellipse">
              <a:avLst/>
            </a:prstGeom>
            <a:solidFill>
              <a:srgbClr val="FFFF99"/>
            </a:solidFill>
            <a:ln w="25400">
              <a:solidFill>
                <a:srgbClr val="FF0000"/>
              </a:solidFill>
              <a:round/>
              <a:headEnd/>
              <a:tailEnd/>
            </a:ln>
          </p:spPr>
          <p:txBody>
            <a:bodyPr wrap="none" anchor="ctr"/>
            <a:lstStyle/>
            <a:p>
              <a:endParaRPr lang="da-DK" sz="2160"/>
            </a:p>
          </p:txBody>
        </p:sp>
        <p:sp>
          <p:nvSpPr>
            <p:cNvPr id="12644" name="Oval 42"/>
            <p:cNvSpPr>
              <a:spLocks noChangeArrowheads="1"/>
            </p:cNvSpPr>
            <p:nvPr/>
          </p:nvSpPr>
          <p:spPr bwMode="auto">
            <a:xfrm>
              <a:off x="2465" y="2567"/>
              <a:ext cx="48" cy="269"/>
            </a:xfrm>
            <a:prstGeom prst="ellipse">
              <a:avLst/>
            </a:prstGeom>
            <a:solidFill>
              <a:srgbClr val="FFFF99"/>
            </a:solidFill>
            <a:ln w="25400">
              <a:solidFill>
                <a:srgbClr val="FF0000"/>
              </a:solidFill>
              <a:round/>
              <a:headEnd/>
              <a:tailEnd/>
            </a:ln>
          </p:spPr>
          <p:txBody>
            <a:bodyPr wrap="none" anchor="ctr"/>
            <a:lstStyle/>
            <a:p>
              <a:endParaRPr lang="da-DK" sz="2160"/>
            </a:p>
          </p:txBody>
        </p:sp>
        <p:sp>
          <p:nvSpPr>
            <p:cNvPr id="12645" name="Rectangle 43"/>
            <p:cNvSpPr>
              <a:spLocks noChangeArrowheads="1"/>
            </p:cNvSpPr>
            <p:nvPr/>
          </p:nvSpPr>
          <p:spPr bwMode="auto">
            <a:xfrm>
              <a:off x="2415" y="2702"/>
              <a:ext cx="51" cy="139"/>
            </a:xfrm>
            <a:prstGeom prst="rect">
              <a:avLst/>
            </a:prstGeom>
            <a:solidFill>
              <a:srgbClr val="FFFF99"/>
            </a:solidFill>
            <a:ln w="9525">
              <a:noFill/>
              <a:miter lim="800000"/>
              <a:headEnd/>
              <a:tailEnd/>
            </a:ln>
          </p:spPr>
          <p:txBody>
            <a:bodyPr wrap="none" anchor="ctr"/>
            <a:lstStyle/>
            <a:p>
              <a:endParaRPr lang="da-DK" sz="2160"/>
            </a:p>
          </p:txBody>
        </p:sp>
        <p:sp>
          <p:nvSpPr>
            <p:cNvPr id="12646" name="Rectangle 44"/>
            <p:cNvSpPr>
              <a:spLocks noChangeArrowheads="1"/>
            </p:cNvSpPr>
            <p:nvPr/>
          </p:nvSpPr>
          <p:spPr bwMode="auto">
            <a:xfrm>
              <a:off x="2466" y="2562"/>
              <a:ext cx="51" cy="140"/>
            </a:xfrm>
            <a:prstGeom prst="rect">
              <a:avLst/>
            </a:prstGeom>
            <a:solidFill>
              <a:srgbClr val="FFFF99"/>
            </a:solidFill>
            <a:ln w="9525">
              <a:noFill/>
              <a:miter lim="800000"/>
              <a:headEnd/>
              <a:tailEnd/>
            </a:ln>
          </p:spPr>
          <p:txBody>
            <a:bodyPr wrap="none" anchor="ctr"/>
            <a:lstStyle/>
            <a:p>
              <a:endParaRPr lang="da-DK" sz="2160"/>
            </a:p>
          </p:txBody>
        </p:sp>
        <p:sp>
          <p:nvSpPr>
            <p:cNvPr id="12647" name="Line 45"/>
            <p:cNvSpPr>
              <a:spLocks noChangeShapeType="1"/>
            </p:cNvSpPr>
            <p:nvPr/>
          </p:nvSpPr>
          <p:spPr bwMode="auto">
            <a:xfrm>
              <a:off x="2465" y="2655"/>
              <a:ext cx="2" cy="102"/>
            </a:xfrm>
            <a:prstGeom prst="line">
              <a:avLst/>
            </a:prstGeom>
            <a:noFill/>
            <a:ln w="25400">
              <a:solidFill>
                <a:srgbClr val="FF0000"/>
              </a:solidFill>
              <a:round/>
              <a:headEnd/>
              <a:tailEnd/>
            </a:ln>
          </p:spPr>
          <p:txBody>
            <a:bodyPr/>
            <a:lstStyle/>
            <a:p>
              <a:endParaRPr lang="en-US" sz="2160"/>
            </a:p>
          </p:txBody>
        </p:sp>
        <p:sp>
          <p:nvSpPr>
            <p:cNvPr id="12648" name="Line 46"/>
            <p:cNvSpPr>
              <a:spLocks noChangeShapeType="1"/>
            </p:cNvSpPr>
            <p:nvPr/>
          </p:nvSpPr>
          <p:spPr bwMode="auto">
            <a:xfrm flipV="1">
              <a:off x="2512" y="2622"/>
              <a:ext cx="8" cy="112"/>
            </a:xfrm>
            <a:prstGeom prst="line">
              <a:avLst/>
            </a:prstGeom>
            <a:noFill/>
            <a:ln w="25400">
              <a:solidFill>
                <a:srgbClr val="FF0000"/>
              </a:solidFill>
              <a:round/>
              <a:headEnd/>
              <a:tailEnd/>
            </a:ln>
          </p:spPr>
          <p:txBody>
            <a:bodyPr/>
            <a:lstStyle/>
            <a:p>
              <a:endParaRPr lang="en-US" sz="2160"/>
            </a:p>
          </p:txBody>
        </p:sp>
        <p:sp>
          <p:nvSpPr>
            <p:cNvPr id="12649" name="Oval 47"/>
            <p:cNvSpPr>
              <a:spLocks noChangeArrowheads="1"/>
            </p:cNvSpPr>
            <p:nvPr/>
          </p:nvSpPr>
          <p:spPr bwMode="auto">
            <a:xfrm>
              <a:off x="2322" y="2552"/>
              <a:ext cx="48" cy="270"/>
            </a:xfrm>
            <a:prstGeom prst="ellipse">
              <a:avLst/>
            </a:prstGeom>
            <a:solidFill>
              <a:srgbClr val="FFFF99"/>
            </a:solidFill>
            <a:ln w="25400">
              <a:solidFill>
                <a:srgbClr val="FF0000"/>
              </a:solidFill>
              <a:round/>
              <a:headEnd/>
              <a:tailEnd/>
            </a:ln>
          </p:spPr>
          <p:txBody>
            <a:bodyPr wrap="none" anchor="ctr"/>
            <a:lstStyle/>
            <a:p>
              <a:endParaRPr lang="da-DK" sz="2160"/>
            </a:p>
          </p:txBody>
        </p:sp>
        <p:sp>
          <p:nvSpPr>
            <p:cNvPr id="12650" name="Oval 48"/>
            <p:cNvSpPr>
              <a:spLocks noChangeArrowheads="1"/>
            </p:cNvSpPr>
            <p:nvPr/>
          </p:nvSpPr>
          <p:spPr bwMode="auto">
            <a:xfrm>
              <a:off x="2369" y="2557"/>
              <a:ext cx="48" cy="269"/>
            </a:xfrm>
            <a:prstGeom prst="ellipse">
              <a:avLst/>
            </a:prstGeom>
            <a:solidFill>
              <a:srgbClr val="FFFF99"/>
            </a:solidFill>
            <a:ln w="25400">
              <a:solidFill>
                <a:srgbClr val="FF0000"/>
              </a:solidFill>
              <a:round/>
              <a:headEnd/>
              <a:tailEnd/>
            </a:ln>
          </p:spPr>
          <p:txBody>
            <a:bodyPr wrap="none" anchor="ctr"/>
            <a:lstStyle/>
            <a:p>
              <a:endParaRPr lang="da-DK" sz="2160"/>
            </a:p>
          </p:txBody>
        </p:sp>
        <p:sp>
          <p:nvSpPr>
            <p:cNvPr id="12651" name="Rectangle 49"/>
            <p:cNvSpPr>
              <a:spLocks noChangeArrowheads="1"/>
            </p:cNvSpPr>
            <p:nvPr/>
          </p:nvSpPr>
          <p:spPr bwMode="auto">
            <a:xfrm>
              <a:off x="2319" y="2692"/>
              <a:ext cx="51" cy="139"/>
            </a:xfrm>
            <a:prstGeom prst="rect">
              <a:avLst/>
            </a:prstGeom>
            <a:solidFill>
              <a:srgbClr val="FFFF99"/>
            </a:solidFill>
            <a:ln w="9525">
              <a:noFill/>
              <a:miter lim="800000"/>
              <a:headEnd/>
              <a:tailEnd/>
            </a:ln>
          </p:spPr>
          <p:txBody>
            <a:bodyPr wrap="none" anchor="ctr"/>
            <a:lstStyle/>
            <a:p>
              <a:endParaRPr lang="da-DK" sz="2160"/>
            </a:p>
          </p:txBody>
        </p:sp>
        <p:sp>
          <p:nvSpPr>
            <p:cNvPr id="12652" name="Rectangle 50"/>
            <p:cNvSpPr>
              <a:spLocks noChangeArrowheads="1"/>
            </p:cNvSpPr>
            <p:nvPr/>
          </p:nvSpPr>
          <p:spPr bwMode="auto">
            <a:xfrm>
              <a:off x="2370" y="2552"/>
              <a:ext cx="51" cy="140"/>
            </a:xfrm>
            <a:prstGeom prst="rect">
              <a:avLst/>
            </a:prstGeom>
            <a:solidFill>
              <a:srgbClr val="FFFF99"/>
            </a:solidFill>
            <a:ln w="9525">
              <a:noFill/>
              <a:miter lim="800000"/>
              <a:headEnd/>
              <a:tailEnd/>
            </a:ln>
          </p:spPr>
          <p:txBody>
            <a:bodyPr wrap="none" anchor="ctr"/>
            <a:lstStyle/>
            <a:p>
              <a:endParaRPr lang="da-DK" sz="2160"/>
            </a:p>
          </p:txBody>
        </p:sp>
        <p:sp>
          <p:nvSpPr>
            <p:cNvPr id="12653" name="Line 51"/>
            <p:cNvSpPr>
              <a:spLocks noChangeShapeType="1"/>
            </p:cNvSpPr>
            <p:nvPr/>
          </p:nvSpPr>
          <p:spPr bwMode="auto">
            <a:xfrm>
              <a:off x="2369" y="2645"/>
              <a:ext cx="2" cy="102"/>
            </a:xfrm>
            <a:prstGeom prst="line">
              <a:avLst/>
            </a:prstGeom>
            <a:noFill/>
            <a:ln w="25400">
              <a:solidFill>
                <a:srgbClr val="FF0000"/>
              </a:solidFill>
              <a:round/>
              <a:headEnd/>
              <a:tailEnd/>
            </a:ln>
          </p:spPr>
          <p:txBody>
            <a:bodyPr/>
            <a:lstStyle/>
            <a:p>
              <a:endParaRPr lang="en-US" sz="2160"/>
            </a:p>
          </p:txBody>
        </p:sp>
        <p:sp>
          <p:nvSpPr>
            <p:cNvPr id="12654" name="Oval 52"/>
            <p:cNvSpPr>
              <a:spLocks noChangeArrowheads="1"/>
            </p:cNvSpPr>
            <p:nvPr/>
          </p:nvSpPr>
          <p:spPr bwMode="auto">
            <a:xfrm>
              <a:off x="2226" y="2543"/>
              <a:ext cx="48" cy="270"/>
            </a:xfrm>
            <a:prstGeom prst="ellipse">
              <a:avLst/>
            </a:prstGeom>
            <a:solidFill>
              <a:srgbClr val="FFFF99"/>
            </a:solidFill>
            <a:ln w="25400">
              <a:solidFill>
                <a:srgbClr val="FF0000"/>
              </a:solidFill>
              <a:round/>
              <a:headEnd/>
              <a:tailEnd/>
            </a:ln>
          </p:spPr>
          <p:txBody>
            <a:bodyPr wrap="none" anchor="ctr"/>
            <a:lstStyle/>
            <a:p>
              <a:endParaRPr lang="da-DK" sz="2160"/>
            </a:p>
          </p:txBody>
        </p:sp>
        <p:sp>
          <p:nvSpPr>
            <p:cNvPr id="12655" name="Oval 53"/>
            <p:cNvSpPr>
              <a:spLocks noChangeArrowheads="1"/>
            </p:cNvSpPr>
            <p:nvPr/>
          </p:nvSpPr>
          <p:spPr bwMode="auto">
            <a:xfrm>
              <a:off x="2273" y="2548"/>
              <a:ext cx="48" cy="269"/>
            </a:xfrm>
            <a:prstGeom prst="ellipse">
              <a:avLst/>
            </a:prstGeom>
            <a:solidFill>
              <a:srgbClr val="FFFF99"/>
            </a:solidFill>
            <a:ln w="25400">
              <a:solidFill>
                <a:srgbClr val="FF0000"/>
              </a:solidFill>
              <a:round/>
              <a:headEnd/>
              <a:tailEnd/>
            </a:ln>
          </p:spPr>
          <p:txBody>
            <a:bodyPr wrap="none" anchor="ctr"/>
            <a:lstStyle/>
            <a:p>
              <a:endParaRPr lang="da-DK" sz="2160"/>
            </a:p>
          </p:txBody>
        </p:sp>
        <p:sp>
          <p:nvSpPr>
            <p:cNvPr id="12656" name="Rectangle 54"/>
            <p:cNvSpPr>
              <a:spLocks noChangeArrowheads="1"/>
            </p:cNvSpPr>
            <p:nvPr/>
          </p:nvSpPr>
          <p:spPr bwMode="auto">
            <a:xfrm>
              <a:off x="2223" y="2683"/>
              <a:ext cx="51" cy="139"/>
            </a:xfrm>
            <a:prstGeom prst="rect">
              <a:avLst/>
            </a:prstGeom>
            <a:solidFill>
              <a:srgbClr val="FFFF99"/>
            </a:solidFill>
            <a:ln w="9525">
              <a:noFill/>
              <a:miter lim="800000"/>
              <a:headEnd/>
              <a:tailEnd/>
            </a:ln>
          </p:spPr>
          <p:txBody>
            <a:bodyPr wrap="none" anchor="ctr"/>
            <a:lstStyle/>
            <a:p>
              <a:endParaRPr lang="da-DK" sz="2160"/>
            </a:p>
          </p:txBody>
        </p:sp>
        <p:sp>
          <p:nvSpPr>
            <p:cNvPr id="12657" name="Rectangle 55"/>
            <p:cNvSpPr>
              <a:spLocks noChangeArrowheads="1"/>
            </p:cNvSpPr>
            <p:nvPr/>
          </p:nvSpPr>
          <p:spPr bwMode="auto">
            <a:xfrm>
              <a:off x="2274" y="2543"/>
              <a:ext cx="51" cy="140"/>
            </a:xfrm>
            <a:prstGeom prst="rect">
              <a:avLst/>
            </a:prstGeom>
            <a:solidFill>
              <a:srgbClr val="FFFF99"/>
            </a:solidFill>
            <a:ln w="9525">
              <a:noFill/>
              <a:miter lim="800000"/>
              <a:headEnd/>
              <a:tailEnd/>
            </a:ln>
          </p:spPr>
          <p:txBody>
            <a:bodyPr wrap="none" anchor="ctr"/>
            <a:lstStyle/>
            <a:p>
              <a:endParaRPr lang="da-DK" sz="2160"/>
            </a:p>
          </p:txBody>
        </p:sp>
        <p:sp>
          <p:nvSpPr>
            <p:cNvPr id="12658" name="Line 56"/>
            <p:cNvSpPr>
              <a:spLocks noChangeShapeType="1"/>
            </p:cNvSpPr>
            <p:nvPr/>
          </p:nvSpPr>
          <p:spPr bwMode="auto">
            <a:xfrm>
              <a:off x="2273" y="2636"/>
              <a:ext cx="2" cy="102"/>
            </a:xfrm>
            <a:prstGeom prst="line">
              <a:avLst/>
            </a:prstGeom>
            <a:noFill/>
            <a:ln w="25400">
              <a:solidFill>
                <a:srgbClr val="FF0000"/>
              </a:solidFill>
              <a:round/>
              <a:headEnd/>
              <a:tailEnd/>
            </a:ln>
          </p:spPr>
          <p:txBody>
            <a:bodyPr/>
            <a:lstStyle/>
            <a:p>
              <a:endParaRPr lang="en-US" sz="2160"/>
            </a:p>
          </p:txBody>
        </p:sp>
        <p:sp>
          <p:nvSpPr>
            <p:cNvPr id="12659" name="Line 57"/>
            <p:cNvSpPr>
              <a:spLocks noChangeShapeType="1"/>
            </p:cNvSpPr>
            <p:nvPr/>
          </p:nvSpPr>
          <p:spPr bwMode="auto">
            <a:xfrm flipV="1">
              <a:off x="2320" y="2603"/>
              <a:ext cx="8" cy="112"/>
            </a:xfrm>
            <a:prstGeom prst="line">
              <a:avLst/>
            </a:prstGeom>
            <a:noFill/>
            <a:ln w="25400">
              <a:solidFill>
                <a:srgbClr val="FF0000"/>
              </a:solidFill>
              <a:round/>
              <a:headEnd/>
              <a:tailEnd/>
            </a:ln>
          </p:spPr>
          <p:txBody>
            <a:bodyPr/>
            <a:lstStyle/>
            <a:p>
              <a:endParaRPr lang="en-US" sz="2160"/>
            </a:p>
          </p:txBody>
        </p:sp>
        <p:sp>
          <p:nvSpPr>
            <p:cNvPr id="12660" name="Line 58"/>
            <p:cNvSpPr>
              <a:spLocks noChangeShapeType="1"/>
            </p:cNvSpPr>
            <p:nvPr/>
          </p:nvSpPr>
          <p:spPr bwMode="auto">
            <a:xfrm flipV="1">
              <a:off x="2417" y="2622"/>
              <a:ext cx="5" cy="93"/>
            </a:xfrm>
            <a:prstGeom prst="line">
              <a:avLst/>
            </a:prstGeom>
            <a:noFill/>
            <a:ln w="25400">
              <a:solidFill>
                <a:srgbClr val="FF0000"/>
              </a:solidFill>
              <a:round/>
              <a:headEnd/>
              <a:tailEnd/>
            </a:ln>
          </p:spPr>
          <p:txBody>
            <a:bodyPr/>
            <a:lstStyle/>
            <a:p>
              <a:endParaRPr lang="en-US" sz="2160"/>
            </a:p>
          </p:txBody>
        </p:sp>
      </p:grpSp>
      <p:sp>
        <p:nvSpPr>
          <p:cNvPr id="12313" name="Line 59"/>
          <p:cNvSpPr>
            <a:spLocks noChangeShapeType="1"/>
          </p:cNvSpPr>
          <p:nvPr/>
        </p:nvSpPr>
        <p:spPr bwMode="auto">
          <a:xfrm>
            <a:off x="1859282" y="4954588"/>
            <a:ext cx="1750696" cy="76200"/>
          </a:xfrm>
          <a:prstGeom prst="line">
            <a:avLst/>
          </a:prstGeom>
          <a:noFill/>
          <a:ln w="38100">
            <a:solidFill>
              <a:srgbClr val="0000FF"/>
            </a:solidFill>
            <a:round/>
            <a:headEnd/>
            <a:tailEnd type="triangle" w="med" len="med"/>
          </a:ln>
        </p:spPr>
        <p:txBody>
          <a:bodyPr/>
          <a:lstStyle/>
          <a:p>
            <a:endParaRPr lang="en-US" sz="2160"/>
          </a:p>
        </p:txBody>
      </p:sp>
      <p:sp>
        <p:nvSpPr>
          <p:cNvPr id="12314" name="Oval 60"/>
          <p:cNvSpPr>
            <a:spLocks noChangeArrowheads="1"/>
          </p:cNvSpPr>
          <p:nvPr/>
        </p:nvSpPr>
        <p:spPr bwMode="auto">
          <a:xfrm>
            <a:off x="3120390" y="4375150"/>
            <a:ext cx="160020" cy="514350"/>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315" name="Oval 61"/>
          <p:cNvSpPr>
            <a:spLocks noChangeArrowheads="1"/>
          </p:cNvSpPr>
          <p:nvPr/>
        </p:nvSpPr>
        <p:spPr bwMode="auto">
          <a:xfrm>
            <a:off x="3276600" y="4384676"/>
            <a:ext cx="160020" cy="512764"/>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316" name="Rectangle 62"/>
          <p:cNvSpPr>
            <a:spLocks noChangeArrowheads="1"/>
          </p:cNvSpPr>
          <p:nvPr/>
        </p:nvSpPr>
        <p:spPr bwMode="auto">
          <a:xfrm>
            <a:off x="3110868" y="4641851"/>
            <a:ext cx="169544" cy="265114"/>
          </a:xfrm>
          <a:prstGeom prst="rect">
            <a:avLst/>
          </a:prstGeom>
          <a:solidFill>
            <a:schemeClr val="bg1"/>
          </a:solidFill>
          <a:ln w="9525">
            <a:noFill/>
            <a:miter lim="800000"/>
            <a:headEnd/>
            <a:tailEnd/>
          </a:ln>
        </p:spPr>
        <p:txBody>
          <a:bodyPr wrap="none" anchor="ctr"/>
          <a:lstStyle/>
          <a:p>
            <a:endParaRPr lang="da-DK" sz="2160"/>
          </a:p>
        </p:txBody>
      </p:sp>
      <p:sp>
        <p:nvSpPr>
          <p:cNvPr id="12317" name="Rectangle 63"/>
          <p:cNvSpPr>
            <a:spLocks noChangeArrowheads="1"/>
          </p:cNvSpPr>
          <p:nvPr/>
        </p:nvSpPr>
        <p:spPr bwMode="auto">
          <a:xfrm>
            <a:off x="3280410" y="4375150"/>
            <a:ext cx="169546" cy="266700"/>
          </a:xfrm>
          <a:prstGeom prst="rect">
            <a:avLst/>
          </a:prstGeom>
          <a:solidFill>
            <a:schemeClr val="bg1"/>
          </a:solidFill>
          <a:ln w="9525">
            <a:noFill/>
            <a:miter lim="800000"/>
            <a:headEnd/>
            <a:tailEnd/>
          </a:ln>
        </p:spPr>
        <p:txBody>
          <a:bodyPr wrap="none" anchor="ctr"/>
          <a:lstStyle/>
          <a:p>
            <a:endParaRPr lang="da-DK" sz="2160"/>
          </a:p>
        </p:txBody>
      </p:sp>
      <p:sp>
        <p:nvSpPr>
          <p:cNvPr id="12318" name="Line 64"/>
          <p:cNvSpPr>
            <a:spLocks noChangeShapeType="1"/>
          </p:cNvSpPr>
          <p:nvPr/>
        </p:nvSpPr>
        <p:spPr bwMode="auto">
          <a:xfrm>
            <a:off x="3276600" y="4552952"/>
            <a:ext cx="7620" cy="195263"/>
          </a:xfrm>
          <a:prstGeom prst="line">
            <a:avLst/>
          </a:prstGeom>
          <a:noFill/>
          <a:ln w="25400">
            <a:solidFill>
              <a:srgbClr val="FF0000"/>
            </a:solidFill>
            <a:round/>
            <a:headEnd/>
            <a:tailEnd/>
          </a:ln>
        </p:spPr>
        <p:txBody>
          <a:bodyPr/>
          <a:lstStyle/>
          <a:p>
            <a:endParaRPr lang="en-US" sz="2160"/>
          </a:p>
        </p:txBody>
      </p:sp>
      <p:sp>
        <p:nvSpPr>
          <p:cNvPr id="12319" name="Oval 65"/>
          <p:cNvSpPr>
            <a:spLocks noChangeArrowheads="1"/>
          </p:cNvSpPr>
          <p:nvPr/>
        </p:nvSpPr>
        <p:spPr bwMode="auto">
          <a:xfrm>
            <a:off x="2802258" y="4357689"/>
            <a:ext cx="161924" cy="514350"/>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320" name="Oval 66"/>
          <p:cNvSpPr>
            <a:spLocks noChangeArrowheads="1"/>
          </p:cNvSpPr>
          <p:nvPr/>
        </p:nvSpPr>
        <p:spPr bwMode="auto">
          <a:xfrm>
            <a:off x="2958468" y="4367213"/>
            <a:ext cx="161924" cy="512762"/>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321" name="Rectangle 67"/>
          <p:cNvSpPr>
            <a:spLocks noChangeArrowheads="1"/>
          </p:cNvSpPr>
          <p:nvPr/>
        </p:nvSpPr>
        <p:spPr bwMode="auto">
          <a:xfrm>
            <a:off x="2792732" y="4624389"/>
            <a:ext cx="171450" cy="265112"/>
          </a:xfrm>
          <a:prstGeom prst="rect">
            <a:avLst/>
          </a:prstGeom>
          <a:solidFill>
            <a:schemeClr val="bg1"/>
          </a:solidFill>
          <a:ln w="9525">
            <a:noFill/>
            <a:miter lim="800000"/>
            <a:headEnd/>
            <a:tailEnd/>
          </a:ln>
        </p:spPr>
        <p:txBody>
          <a:bodyPr wrap="none" anchor="ctr"/>
          <a:lstStyle/>
          <a:p>
            <a:endParaRPr lang="da-DK" sz="2160"/>
          </a:p>
        </p:txBody>
      </p:sp>
      <p:sp>
        <p:nvSpPr>
          <p:cNvPr id="12322" name="Rectangle 68"/>
          <p:cNvSpPr>
            <a:spLocks noChangeArrowheads="1"/>
          </p:cNvSpPr>
          <p:nvPr/>
        </p:nvSpPr>
        <p:spPr bwMode="auto">
          <a:xfrm>
            <a:off x="2964180" y="4357688"/>
            <a:ext cx="169546" cy="266700"/>
          </a:xfrm>
          <a:prstGeom prst="rect">
            <a:avLst/>
          </a:prstGeom>
          <a:solidFill>
            <a:schemeClr val="bg1"/>
          </a:solidFill>
          <a:ln w="9525">
            <a:noFill/>
            <a:miter lim="800000"/>
            <a:headEnd/>
            <a:tailEnd/>
          </a:ln>
        </p:spPr>
        <p:txBody>
          <a:bodyPr wrap="none" anchor="ctr"/>
          <a:lstStyle/>
          <a:p>
            <a:endParaRPr lang="da-DK" sz="2160"/>
          </a:p>
        </p:txBody>
      </p:sp>
      <p:sp>
        <p:nvSpPr>
          <p:cNvPr id="12323" name="Line 69"/>
          <p:cNvSpPr>
            <a:spLocks noChangeShapeType="1"/>
          </p:cNvSpPr>
          <p:nvPr/>
        </p:nvSpPr>
        <p:spPr bwMode="auto">
          <a:xfrm>
            <a:off x="2958468" y="4535489"/>
            <a:ext cx="9524" cy="195262"/>
          </a:xfrm>
          <a:prstGeom prst="line">
            <a:avLst/>
          </a:prstGeom>
          <a:noFill/>
          <a:ln w="25400">
            <a:solidFill>
              <a:srgbClr val="FF0000"/>
            </a:solidFill>
            <a:round/>
            <a:headEnd/>
            <a:tailEnd/>
          </a:ln>
        </p:spPr>
        <p:txBody>
          <a:bodyPr/>
          <a:lstStyle/>
          <a:p>
            <a:endParaRPr lang="en-US" sz="2160"/>
          </a:p>
        </p:txBody>
      </p:sp>
      <p:sp>
        <p:nvSpPr>
          <p:cNvPr id="12324" name="Line 70"/>
          <p:cNvSpPr>
            <a:spLocks noChangeShapeType="1"/>
          </p:cNvSpPr>
          <p:nvPr/>
        </p:nvSpPr>
        <p:spPr bwMode="auto">
          <a:xfrm flipV="1">
            <a:off x="3114677" y="4508501"/>
            <a:ext cx="19050" cy="176213"/>
          </a:xfrm>
          <a:prstGeom prst="line">
            <a:avLst/>
          </a:prstGeom>
          <a:noFill/>
          <a:ln w="25400">
            <a:solidFill>
              <a:srgbClr val="FF0000"/>
            </a:solidFill>
            <a:round/>
            <a:headEnd/>
            <a:tailEnd/>
          </a:ln>
        </p:spPr>
        <p:txBody>
          <a:bodyPr/>
          <a:lstStyle/>
          <a:p>
            <a:endParaRPr lang="en-US" sz="2160"/>
          </a:p>
        </p:txBody>
      </p:sp>
      <p:sp>
        <p:nvSpPr>
          <p:cNvPr id="12325" name="Oval 71"/>
          <p:cNvSpPr>
            <a:spLocks noChangeArrowheads="1"/>
          </p:cNvSpPr>
          <p:nvPr/>
        </p:nvSpPr>
        <p:spPr bwMode="auto">
          <a:xfrm>
            <a:off x="2486026" y="4356101"/>
            <a:ext cx="160020" cy="515938"/>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326" name="Oval 72"/>
          <p:cNvSpPr>
            <a:spLocks noChangeArrowheads="1"/>
          </p:cNvSpPr>
          <p:nvPr/>
        </p:nvSpPr>
        <p:spPr bwMode="auto">
          <a:xfrm>
            <a:off x="2642236" y="4365626"/>
            <a:ext cx="160020" cy="514350"/>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327" name="Rectangle 73"/>
          <p:cNvSpPr>
            <a:spLocks noChangeArrowheads="1"/>
          </p:cNvSpPr>
          <p:nvPr/>
        </p:nvSpPr>
        <p:spPr bwMode="auto">
          <a:xfrm>
            <a:off x="2476500" y="4622800"/>
            <a:ext cx="169546" cy="266700"/>
          </a:xfrm>
          <a:prstGeom prst="rect">
            <a:avLst/>
          </a:prstGeom>
          <a:solidFill>
            <a:schemeClr val="bg1"/>
          </a:solidFill>
          <a:ln w="9525">
            <a:noFill/>
            <a:miter lim="800000"/>
            <a:headEnd/>
            <a:tailEnd/>
          </a:ln>
        </p:spPr>
        <p:txBody>
          <a:bodyPr wrap="none" anchor="ctr"/>
          <a:lstStyle/>
          <a:p>
            <a:endParaRPr lang="da-DK" sz="2160"/>
          </a:p>
        </p:txBody>
      </p:sp>
      <p:sp>
        <p:nvSpPr>
          <p:cNvPr id="12328" name="Rectangle 74"/>
          <p:cNvSpPr>
            <a:spLocks noChangeArrowheads="1"/>
          </p:cNvSpPr>
          <p:nvPr/>
        </p:nvSpPr>
        <p:spPr bwMode="auto">
          <a:xfrm>
            <a:off x="2646048" y="4356100"/>
            <a:ext cx="169544" cy="266700"/>
          </a:xfrm>
          <a:prstGeom prst="rect">
            <a:avLst/>
          </a:prstGeom>
          <a:solidFill>
            <a:schemeClr val="bg1"/>
          </a:solidFill>
          <a:ln w="9525">
            <a:noFill/>
            <a:miter lim="800000"/>
            <a:headEnd/>
            <a:tailEnd/>
          </a:ln>
        </p:spPr>
        <p:txBody>
          <a:bodyPr wrap="none" anchor="ctr"/>
          <a:lstStyle/>
          <a:p>
            <a:endParaRPr lang="da-DK" sz="2160"/>
          </a:p>
        </p:txBody>
      </p:sp>
      <p:sp>
        <p:nvSpPr>
          <p:cNvPr id="12329" name="Line 75"/>
          <p:cNvSpPr>
            <a:spLocks noChangeShapeType="1"/>
          </p:cNvSpPr>
          <p:nvPr/>
        </p:nvSpPr>
        <p:spPr bwMode="auto">
          <a:xfrm>
            <a:off x="2642236" y="4533902"/>
            <a:ext cx="7620" cy="195263"/>
          </a:xfrm>
          <a:prstGeom prst="line">
            <a:avLst/>
          </a:prstGeom>
          <a:noFill/>
          <a:ln w="25400">
            <a:solidFill>
              <a:srgbClr val="FF0000"/>
            </a:solidFill>
            <a:round/>
            <a:headEnd/>
            <a:tailEnd/>
          </a:ln>
        </p:spPr>
        <p:txBody>
          <a:bodyPr/>
          <a:lstStyle/>
          <a:p>
            <a:endParaRPr lang="en-US" sz="2160"/>
          </a:p>
        </p:txBody>
      </p:sp>
      <p:sp>
        <p:nvSpPr>
          <p:cNvPr id="12330" name="Oval 76"/>
          <p:cNvSpPr>
            <a:spLocks noChangeArrowheads="1"/>
          </p:cNvSpPr>
          <p:nvPr/>
        </p:nvSpPr>
        <p:spPr bwMode="auto">
          <a:xfrm>
            <a:off x="2167890" y="4338638"/>
            <a:ext cx="160020" cy="515938"/>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331" name="Oval 77"/>
          <p:cNvSpPr>
            <a:spLocks noChangeArrowheads="1"/>
          </p:cNvSpPr>
          <p:nvPr/>
        </p:nvSpPr>
        <p:spPr bwMode="auto">
          <a:xfrm>
            <a:off x="2324100" y="4348163"/>
            <a:ext cx="160020" cy="514350"/>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332" name="Rectangle 78"/>
          <p:cNvSpPr>
            <a:spLocks noChangeArrowheads="1"/>
          </p:cNvSpPr>
          <p:nvPr/>
        </p:nvSpPr>
        <p:spPr bwMode="auto">
          <a:xfrm>
            <a:off x="2158368" y="4605338"/>
            <a:ext cx="169544" cy="266700"/>
          </a:xfrm>
          <a:prstGeom prst="rect">
            <a:avLst/>
          </a:prstGeom>
          <a:solidFill>
            <a:schemeClr val="bg1"/>
          </a:solidFill>
          <a:ln w="9525">
            <a:noFill/>
            <a:miter lim="800000"/>
            <a:headEnd/>
            <a:tailEnd/>
          </a:ln>
        </p:spPr>
        <p:txBody>
          <a:bodyPr wrap="none" anchor="ctr"/>
          <a:lstStyle/>
          <a:p>
            <a:endParaRPr lang="da-DK" sz="2160"/>
          </a:p>
        </p:txBody>
      </p:sp>
      <p:sp>
        <p:nvSpPr>
          <p:cNvPr id="12333" name="Rectangle 79"/>
          <p:cNvSpPr>
            <a:spLocks noChangeArrowheads="1"/>
          </p:cNvSpPr>
          <p:nvPr/>
        </p:nvSpPr>
        <p:spPr bwMode="auto">
          <a:xfrm>
            <a:off x="2327910" y="4338638"/>
            <a:ext cx="169546" cy="266700"/>
          </a:xfrm>
          <a:prstGeom prst="rect">
            <a:avLst/>
          </a:prstGeom>
          <a:solidFill>
            <a:schemeClr val="bg1"/>
          </a:solidFill>
          <a:ln w="9525">
            <a:noFill/>
            <a:miter lim="800000"/>
            <a:headEnd/>
            <a:tailEnd/>
          </a:ln>
        </p:spPr>
        <p:txBody>
          <a:bodyPr wrap="none" anchor="ctr"/>
          <a:lstStyle/>
          <a:p>
            <a:endParaRPr lang="da-DK" sz="2160"/>
          </a:p>
        </p:txBody>
      </p:sp>
      <p:sp>
        <p:nvSpPr>
          <p:cNvPr id="12334" name="Line 80"/>
          <p:cNvSpPr>
            <a:spLocks noChangeShapeType="1"/>
          </p:cNvSpPr>
          <p:nvPr/>
        </p:nvSpPr>
        <p:spPr bwMode="auto">
          <a:xfrm>
            <a:off x="2324100" y="4516439"/>
            <a:ext cx="7620" cy="195262"/>
          </a:xfrm>
          <a:prstGeom prst="line">
            <a:avLst/>
          </a:prstGeom>
          <a:noFill/>
          <a:ln w="25400">
            <a:solidFill>
              <a:srgbClr val="FF0000"/>
            </a:solidFill>
            <a:round/>
            <a:headEnd/>
            <a:tailEnd/>
          </a:ln>
        </p:spPr>
        <p:txBody>
          <a:bodyPr/>
          <a:lstStyle/>
          <a:p>
            <a:endParaRPr lang="en-US" sz="2160"/>
          </a:p>
        </p:txBody>
      </p:sp>
      <p:sp>
        <p:nvSpPr>
          <p:cNvPr id="12335" name="Line 81"/>
          <p:cNvSpPr>
            <a:spLocks noChangeShapeType="1"/>
          </p:cNvSpPr>
          <p:nvPr/>
        </p:nvSpPr>
        <p:spPr bwMode="auto">
          <a:xfrm flipV="1">
            <a:off x="2480312" y="4454527"/>
            <a:ext cx="26670" cy="212725"/>
          </a:xfrm>
          <a:prstGeom prst="line">
            <a:avLst/>
          </a:prstGeom>
          <a:noFill/>
          <a:ln w="25400">
            <a:solidFill>
              <a:srgbClr val="FF0000"/>
            </a:solidFill>
            <a:round/>
            <a:headEnd/>
            <a:tailEnd/>
          </a:ln>
        </p:spPr>
        <p:txBody>
          <a:bodyPr/>
          <a:lstStyle/>
          <a:p>
            <a:endParaRPr lang="en-US" sz="2160"/>
          </a:p>
        </p:txBody>
      </p:sp>
      <p:sp>
        <p:nvSpPr>
          <p:cNvPr id="12336" name="Oval 82"/>
          <p:cNvSpPr>
            <a:spLocks noChangeArrowheads="1"/>
          </p:cNvSpPr>
          <p:nvPr/>
        </p:nvSpPr>
        <p:spPr bwMode="auto">
          <a:xfrm>
            <a:off x="1847850" y="4321175"/>
            <a:ext cx="160020" cy="514350"/>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337" name="Oval 83"/>
          <p:cNvSpPr>
            <a:spLocks noChangeArrowheads="1"/>
          </p:cNvSpPr>
          <p:nvPr/>
        </p:nvSpPr>
        <p:spPr bwMode="auto">
          <a:xfrm>
            <a:off x="2004060" y="4330701"/>
            <a:ext cx="160020" cy="512764"/>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338" name="Rectangle 84"/>
          <p:cNvSpPr>
            <a:spLocks noChangeArrowheads="1"/>
          </p:cNvSpPr>
          <p:nvPr/>
        </p:nvSpPr>
        <p:spPr bwMode="auto">
          <a:xfrm>
            <a:off x="1838328" y="4587875"/>
            <a:ext cx="169544" cy="265114"/>
          </a:xfrm>
          <a:prstGeom prst="rect">
            <a:avLst/>
          </a:prstGeom>
          <a:solidFill>
            <a:schemeClr val="bg1"/>
          </a:solidFill>
          <a:ln w="9525">
            <a:noFill/>
            <a:miter lim="800000"/>
            <a:headEnd/>
            <a:tailEnd/>
          </a:ln>
        </p:spPr>
        <p:txBody>
          <a:bodyPr wrap="none" anchor="ctr"/>
          <a:lstStyle/>
          <a:p>
            <a:endParaRPr lang="da-DK" sz="2160"/>
          </a:p>
        </p:txBody>
      </p:sp>
      <p:sp>
        <p:nvSpPr>
          <p:cNvPr id="12339" name="Rectangle 85"/>
          <p:cNvSpPr>
            <a:spLocks noChangeArrowheads="1"/>
          </p:cNvSpPr>
          <p:nvPr/>
        </p:nvSpPr>
        <p:spPr bwMode="auto">
          <a:xfrm>
            <a:off x="2007870" y="4321175"/>
            <a:ext cx="169546" cy="266700"/>
          </a:xfrm>
          <a:prstGeom prst="rect">
            <a:avLst/>
          </a:prstGeom>
          <a:solidFill>
            <a:schemeClr val="bg1"/>
          </a:solidFill>
          <a:ln w="9525">
            <a:noFill/>
            <a:miter lim="800000"/>
            <a:headEnd/>
            <a:tailEnd/>
          </a:ln>
        </p:spPr>
        <p:txBody>
          <a:bodyPr wrap="none" anchor="ctr"/>
          <a:lstStyle/>
          <a:p>
            <a:endParaRPr lang="da-DK" sz="2160"/>
          </a:p>
        </p:txBody>
      </p:sp>
      <p:sp>
        <p:nvSpPr>
          <p:cNvPr id="12340" name="Line 86"/>
          <p:cNvSpPr>
            <a:spLocks noChangeShapeType="1"/>
          </p:cNvSpPr>
          <p:nvPr/>
        </p:nvSpPr>
        <p:spPr bwMode="auto">
          <a:xfrm>
            <a:off x="2004060" y="4498976"/>
            <a:ext cx="7620" cy="195263"/>
          </a:xfrm>
          <a:prstGeom prst="line">
            <a:avLst/>
          </a:prstGeom>
          <a:noFill/>
          <a:ln w="25400">
            <a:solidFill>
              <a:srgbClr val="FF0000"/>
            </a:solidFill>
            <a:round/>
            <a:headEnd/>
            <a:tailEnd/>
          </a:ln>
        </p:spPr>
        <p:txBody>
          <a:bodyPr/>
          <a:lstStyle/>
          <a:p>
            <a:endParaRPr lang="en-US" sz="2160"/>
          </a:p>
        </p:txBody>
      </p:sp>
      <p:sp>
        <p:nvSpPr>
          <p:cNvPr id="12341" name="Oval 87"/>
          <p:cNvSpPr>
            <a:spLocks noChangeArrowheads="1"/>
          </p:cNvSpPr>
          <p:nvPr/>
        </p:nvSpPr>
        <p:spPr bwMode="auto">
          <a:xfrm>
            <a:off x="1529716" y="4303714"/>
            <a:ext cx="160020" cy="514350"/>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342" name="Oval 88"/>
          <p:cNvSpPr>
            <a:spLocks noChangeArrowheads="1"/>
          </p:cNvSpPr>
          <p:nvPr/>
        </p:nvSpPr>
        <p:spPr bwMode="auto">
          <a:xfrm>
            <a:off x="1685926" y="4313238"/>
            <a:ext cx="160020" cy="512762"/>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343" name="Rectangle 89"/>
          <p:cNvSpPr>
            <a:spLocks noChangeArrowheads="1"/>
          </p:cNvSpPr>
          <p:nvPr/>
        </p:nvSpPr>
        <p:spPr bwMode="auto">
          <a:xfrm>
            <a:off x="1520190" y="4570413"/>
            <a:ext cx="169546" cy="265112"/>
          </a:xfrm>
          <a:prstGeom prst="rect">
            <a:avLst/>
          </a:prstGeom>
          <a:solidFill>
            <a:schemeClr val="bg1"/>
          </a:solidFill>
          <a:ln w="9525">
            <a:noFill/>
            <a:miter lim="800000"/>
            <a:headEnd/>
            <a:tailEnd/>
          </a:ln>
        </p:spPr>
        <p:txBody>
          <a:bodyPr wrap="none" anchor="ctr"/>
          <a:lstStyle/>
          <a:p>
            <a:endParaRPr lang="da-DK" sz="2160"/>
          </a:p>
        </p:txBody>
      </p:sp>
      <p:sp>
        <p:nvSpPr>
          <p:cNvPr id="12344" name="Rectangle 90"/>
          <p:cNvSpPr>
            <a:spLocks noChangeArrowheads="1"/>
          </p:cNvSpPr>
          <p:nvPr/>
        </p:nvSpPr>
        <p:spPr bwMode="auto">
          <a:xfrm>
            <a:off x="1689738" y="4303712"/>
            <a:ext cx="169544" cy="266700"/>
          </a:xfrm>
          <a:prstGeom prst="rect">
            <a:avLst/>
          </a:prstGeom>
          <a:solidFill>
            <a:schemeClr val="bg1"/>
          </a:solidFill>
          <a:ln w="9525">
            <a:noFill/>
            <a:miter lim="800000"/>
            <a:headEnd/>
            <a:tailEnd/>
          </a:ln>
        </p:spPr>
        <p:txBody>
          <a:bodyPr wrap="none" anchor="ctr"/>
          <a:lstStyle/>
          <a:p>
            <a:endParaRPr lang="da-DK" sz="2160"/>
          </a:p>
        </p:txBody>
      </p:sp>
      <p:sp>
        <p:nvSpPr>
          <p:cNvPr id="12345" name="Line 91"/>
          <p:cNvSpPr>
            <a:spLocks noChangeShapeType="1"/>
          </p:cNvSpPr>
          <p:nvPr/>
        </p:nvSpPr>
        <p:spPr bwMode="auto">
          <a:xfrm>
            <a:off x="1685926" y="4481513"/>
            <a:ext cx="7620" cy="195262"/>
          </a:xfrm>
          <a:prstGeom prst="line">
            <a:avLst/>
          </a:prstGeom>
          <a:noFill/>
          <a:ln w="25400">
            <a:solidFill>
              <a:srgbClr val="FF0000"/>
            </a:solidFill>
            <a:round/>
            <a:headEnd/>
            <a:tailEnd/>
          </a:ln>
        </p:spPr>
        <p:txBody>
          <a:bodyPr/>
          <a:lstStyle/>
          <a:p>
            <a:endParaRPr lang="en-US" sz="2160"/>
          </a:p>
        </p:txBody>
      </p:sp>
      <p:sp>
        <p:nvSpPr>
          <p:cNvPr id="12346" name="Line 92"/>
          <p:cNvSpPr>
            <a:spLocks noChangeShapeType="1"/>
          </p:cNvSpPr>
          <p:nvPr/>
        </p:nvSpPr>
        <p:spPr bwMode="auto">
          <a:xfrm flipV="1">
            <a:off x="1842137" y="4419600"/>
            <a:ext cx="26670" cy="211138"/>
          </a:xfrm>
          <a:prstGeom prst="line">
            <a:avLst/>
          </a:prstGeom>
          <a:noFill/>
          <a:ln w="25400">
            <a:solidFill>
              <a:srgbClr val="FF0000"/>
            </a:solidFill>
            <a:round/>
            <a:headEnd/>
            <a:tailEnd/>
          </a:ln>
        </p:spPr>
        <p:txBody>
          <a:bodyPr/>
          <a:lstStyle/>
          <a:p>
            <a:endParaRPr lang="en-US" sz="2160"/>
          </a:p>
        </p:txBody>
      </p:sp>
      <p:sp>
        <p:nvSpPr>
          <p:cNvPr id="12347" name="Line 93"/>
          <p:cNvSpPr>
            <a:spLocks noChangeShapeType="1"/>
          </p:cNvSpPr>
          <p:nvPr/>
        </p:nvSpPr>
        <p:spPr bwMode="auto">
          <a:xfrm flipV="1">
            <a:off x="2164080" y="4454526"/>
            <a:ext cx="17146" cy="177800"/>
          </a:xfrm>
          <a:prstGeom prst="line">
            <a:avLst/>
          </a:prstGeom>
          <a:noFill/>
          <a:ln w="25400">
            <a:solidFill>
              <a:srgbClr val="FF0000"/>
            </a:solidFill>
            <a:round/>
            <a:headEnd/>
            <a:tailEnd/>
          </a:ln>
        </p:spPr>
        <p:txBody>
          <a:bodyPr/>
          <a:lstStyle/>
          <a:p>
            <a:endParaRPr lang="en-US" sz="2160"/>
          </a:p>
        </p:txBody>
      </p:sp>
      <p:sp>
        <p:nvSpPr>
          <p:cNvPr id="12348" name="Oval 94"/>
          <p:cNvSpPr>
            <a:spLocks noChangeArrowheads="1"/>
          </p:cNvSpPr>
          <p:nvPr/>
        </p:nvSpPr>
        <p:spPr bwMode="auto">
          <a:xfrm>
            <a:off x="3074670" y="5149851"/>
            <a:ext cx="160020" cy="514350"/>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349" name="Oval 95"/>
          <p:cNvSpPr>
            <a:spLocks noChangeArrowheads="1"/>
          </p:cNvSpPr>
          <p:nvPr/>
        </p:nvSpPr>
        <p:spPr bwMode="auto">
          <a:xfrm>
            <a:off x="3230880" y="5159375"/>
            <a:ext cx="160020" cy="512764"/>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350" name="Rectangle 96"/>
          <p:cNvSpPr>
            <a:spLocks noChangeArrowheads="1"/>
          </p:cNvSpPr>
          <p:nvPr/>
        </p:nvSpPr>
        <p:spPr bwMode="auto">
          <a:xfrm>
            <a:off x="3065148" y="5416550"/>
            <a:ext cx="169544" cy="265114"/>
          </a:xfrm>
          <a:prstGeom prst="rect">
            <a:avLst/>
          </a:prstGeom>
          <a:solidFill>
            <a:schemeClr val="bg1"/>
          </a:solidFill>
          <a:ln w="9525">
            <a:noFill/>
            <a:miter lim="800000"/>
            <a:headEnd/>
            <a:tailEnd/>
          </a:ln>
        </p:spPr>
        <p:txBody>
          <a:bodyPr wrap="none" anchor="ctr"/>
          <a:lstStyle/>
          <a:p>
            <a:endParaRPr lang="da-DK" sz="2160"/>
          </a:p>
        </p:txBody>
      </p:sp>
      <p:sp>
        <p:nvSpPr>
          <p:cNvPr id="12351" name="Rectangle 97"/>
          <p:cNvSpPr>
            <a:spLocks noChangeArrowheads="1"/>
          </p:cNvSpPr>
          <p:nvPr/>
        </p:nvSpPr>
        <p:spPr bwMode="auto">
          <a:xfrm>
            <a:off x="3234690" y="5149850"/>
            <a:ext cx="169546" cy="266700"/>
          </a:xfrm>
          <a:prstGeom prst="rect">
            <a:avLst/>
          </a:prstGeom>
          <a:solidFill>
            <a:schemeClr val="bg1"/>
          </a:solidFill>
          <a:ln w="9525">
            <a:noFill/>
            <a:miter lim="800000"/>
            <a:headEnd/>
            <a:tailEnd/>
          </a:ln>
        </p:spPr>
        <p:txBody>
          <a:bodyPr wrap="none" anchor="ctr"/>
          <a:lstStyle/>
          <a:p>
            <a:endParaRPr lang="da-DK" sz="2160"/>
          </a:p>
        </p:txBody>
      </p:sp>
      <p:sp>
        <p:nvSpPr>
          <p:cNvPr id="12352" name="Line 98"/>
          <p:cNvSpPr>
            <a:spLocks noChangeShapeType="1"/>
          </p:cNvSpPr>
          <p:nvPr/>
        </p:nvSpPr>
        <p:spPr bwMode="auto">
          <a:xfrm>
            <a:off x="3230880" y="5327651"/>
            <a:ext cx="7620" cy="195263"/>
          </a:xfrm>
          <a:prstGeom prst="line">
            <a:avLst/>
          </a:prstGeom>
          <a:noFill/>
          <a:ln w="25400">
            <a:solidFill>
              <a:srgbClr val="FF0000"/>
            </a:solidFill>
            <a:round/>
            <a:headEnd/>
            <a:tailEnd/>
          </a:ln>
        </p:spPr>
        <p:txBody>
          <a:bodyPr/>
          <a:lstStyle/>
          <a:p>
            <a:endParaRPr lang="en-US" sz="2160"/>
          </a:p>
        </p:txBody>
      </p:sp>
      <p:sp>
        <p:nvSpPr>
          <p:cNvPr id="12353" name="Oval 99"/>
          <p:cNvSpPr>
            <a:spLocks noChangeArrowheads="1"/>
          </p:cNvSpPr>
          <p:nvPr/>
        </p:nvSpPr>
        <p:spPr bwMode="auto">
          <a:xfrm>
            <a:off x="2756538" y="5132389"/>
            <a:ext cx="161924" cy="514350"/>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354" name="Oval 100"/>
          <p:cNvSpPr>
            <a:spLocks noChangeArrowheads="1"/>
          </p:cNvSpPr>
          <p:nvPr/>
        </p:nvSpPr>
        <p:spPr bwMode="auto">
          <a:xfrm>
            <a:off x="2912748" y="5141913"/>
            <a:ext cx="161924" cy="512762"/>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355" name="Rectangle 101"/>
          <p:cNvSpPr>
            <a:spLocks noChangeArrowheads="1"/>
          </p:cNvSpPr>
          <p:nvPr/>
        </p:nvSpPr>
        <p:spPr bwMode="auto">
          <a:xfrm>
            <a:off x="2747012" y="5399089"/>
            <a:ext cx="171450" cy="265112"/>
          </a:xfrm>
          <a:prstGeom prst="rect">
            <a:avLst/>
          </a:prstGeom>
          <a:solidFill>
            <a:schemeClr val="bg1"/>
          </a:solidFill>
          <a:ln w="9525">
            <a:noFill/>
            <a:miter lim="800000"/>
            <a:headEnd/>
            <a:tailEnd/>
          </a:ln>
        </p:spPr>
        <p:txBody>
          <a:bodyPr wrap="none" anchor="ctr"/>
          <a:lstStyle/>
          <a:p>
            <a:endParaRPr lang="da-DK" sz="2160"/>
          </a:p>
        </p:txBody>
      </p:sp>
      <p:sp>
        <p:nvSpPr>
          <p:cNvPr id="12356" name="Rectangle 102"/>
          <p:cNvSpPr>
            <a:spLocks noChangeArrowheads="1"/>
          </p:cNvSpPr>
          <p:nvPr/>
        </p:nvSpPr>
        <p:spPr bwMode="auto">
          <a:xfrm>
            <a:off x="2918460" y="5132388"/>
            <a:ext cx="169546" cy="266700"/>
          </a:xfrm>
          <a:prstGeom prst="rect">
            <a:avLst/>
          </a:prstGeom>
          <a:solidFill>
            <a:schemeClr val="bg1"/>
          </a:solidFill>
          <a:ln w="9525">
            <a:noFill/>
            <a:miter lim="800000"/>
            <a:headEnd/>
            <a:tailEnd/>
          </a:ln>
        </p:spPr>
        <p:txBody>
          <a:bodyPr wrap="none" anchor="ctr"/>
          <a:lstStyle/>
          <a:p>
            <a:endParaRPr lang="da-DK" sz="2160"/>
          </a:p>
        </p:txBody>
      </p:sp>
      <p:sp>
        <p:nvSpPr>
          <p:cNvPr id="12357" name="Line 103"/>
          <p:cNvSpPr>
            <a:spLocks noChangeShapeType="1"/>
          </p:cNvSpPr>
          <p:nvPr/>
        </p:nvSpPr>
        <p:spPr bwMode="auto">
          <a:xfrm>
            <a:off x="2912748" y="5310188"/>
            <a:ext cx="9524" cy="195262"/>
          </a:xfrm>
          <a:prstGeom prst="line">
            <a:avLst/>
          </a:prstGeom>
          <a:noFill/>
          <a:ln w="25400">
            <a:solidFill>
              <a:srgbClr val="FF0000"/>
            </a:solidFill>
            <a:round/>
            <a:headEnd/>
            <a:tailEnd/>
          </a:ln>
        </p:spPr>
        <p:txBody>
          <a:bodyPr/>
          <a:lstStyle/>
          <a:p>
            <a:endParaRPr lang="en-US" sz="2160"/>
          </a:p>
        </p:txBody>
      </p:sp>
      <p:sp>
        <p:nvSpPr>
          <p:cNvPr id="12358" name="Line 104"/>
          <p:cNvSpPr>
            <a:spLocks noChangeShapeType="1"/>
          </p:cNvSpPr>
          <p:nvPr/>
        </p:nvSpPr>
        <p:spPr bwMode="auto">
          <a:xfrm flipV="1">
            <a:off x="3068957" y="5283200"/>
            <a:ext cx="19050" cy="176213"/>
          </a:xfrm>
          <a:prstGeom prst="line">
            <a:avLst/>
          </a:prstGeom>
          <a:noFill/>
          <a:ln w="25400">
            <a:solidFill>
              <a:srgbClr val="FF0000"/>
            </a:solidFill>
            <a:round/>
            <a:headEnd/>
            <a:tailEnd/>
          </a:ln>
        </p:spPr>
        <p:txBody>
          <a:bodyPr/>
          <a:lstStyle/>
          <a:p>
            <a:endParaRPr lang="en-US" sz="2160"/>
          </a:p>
        </p:txBody>
      </p:sp>
      <p:sp>
        <p:nvSpPr>
          <p:cNvPr id="12359" name="Oval 105"/>
          <p:cNvSpPr>
            <a:spLocks noChangeArrowheads="1"/>
          </p:cNvSpPr>
          <p:nvPr/>
        </p:nvSpPr>
        <p:spPr bwMode="auto">
          <a:xfrm>
            <a:off x="2440306" y="5130800"/>
            <a:ext cx="160020" cy="515938"/>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360" name="Oval 106"/>
          <p:cNvSpPr>
            <a:spLocks noChangeArrowheads="1"/>
          </p:cNvSpPr>
          <p:nvPr/>
        </p:nvSpPr>
        <p:spPr bwMode="auto">
          <a:xfrm>
            <a:off x="2596516" y="5140325"/>
            <a:ext cx="160020" cy="514350"/>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361" name="Rectangle 107"/>
          <p:cNvSpPr>
            <a:spLocks noChangeArrowheads="1"/>
          </p:cNvSpPr>
          <p:nvPr/>
        </p:nvSpPr>
        <p:spPr bwMode="auto">
          <a:xfrm>
            <a:off x="2430780" y="5397500"/>
            <a:ext cx="169546" cy="266700"/>
          </a:xfrm>
          <a:prstGeom prst="rect">
            <a:avLst/>
          </a:prstGeom>
          <a:solidFill>
            <a:schemeClr val="bg1"/>
          </a:solidFill>
          <a:ln w="9525">
            <a:noFill/>
            <a:miter lim="800000"/>
            <a:headEnd/>
            <a:tailEnd/>
          </a:ln>
        </p:spPr>
        <p:txBody>
          <a:bodyPr wrap="none" anchor="ctr"/>
          <a:lstStyle/>
          <a:p>
            <a:endParaRPr lang="da-DK" sz="2160"/>
          </a:p>
        </p:txBody>
      </p:sp>
      <p:sp>
        <p:nvSpPr>
          <p:cNvPr id="12362" name="Rectangle 108"/>
          <p:cNvSpPr>
            <a:spLocks noChangeArrowheads="1"/>
          </p:cNvSpPr>
          <p:nvPr/>
        </p:nvSpPr>
        <p:spPr bwMode="auto">
          <a:xfrm>
            <a:off x="2600328" y="5130800"/>
            <a:ext cx="169544" cy="266700"/>
          </a:xfrm>
          <a:prstGeom prst="rect">
            <a:avLst/>
          </a:prstGeom>
          <a:solidFill>
            <a:schemeClr val="bg1"/>
          </a:solidFill>
          <a:ln w="9525">
            <a:noFill/>
            <a:miter lim="800000"/>
            <a:headEnd/>
            <a:tailEnd/>
          </a:ln>
        </p:spPr>
        <p:txBody>
          <a:bodyPr wrap="none" anchor="ctr"/>
          <a:lstStyle/>
          <a:p>
            <a:endParaRPr lang="da-DK" sz="2160"/>
          </a:p>
        </p:txBody>
      </p:sp>
      <p:sp>
        <p:nvSpPr>
          <p:cNvPr id="12363" name="Line 109"/>
          <p:cNvSpPr>
            <a:spLocks noChangeShapeType="1"/>
          </p:cNvSpPr>
          <p:nvPr/>
        </p:nvSpPr>
        <p:spPr bwMode="auto">
          <a:xfrm>
            <a:off x="2596516" y="5308601"/>
            <a:ext cx="7620" cy="195263"/>
          </a:xfrm>
          <a:prstGeom prst="line">
            <a:avLst/>
          </a:prstGeom>
          <a:noFill/>
          <a:ln w="25400">
            <a:solidFill>
              <a:srgbClr val="FF0000"/>
            </a:solidFill>
            <a:round/>
            <a:headEnd/>
            <a:tailEnd/>
          </a:ln>
        </p:spPr>
        <p:txBody>
          <a:bodyPr/>
          <a:lstStyle/>
          <a:p>
            <a:endParaRPr lang="en-US" sz="2160"/>
          </a:p>
        </p:txBody>
      </p:sp>
      <p:sp>
        <p:nvSpPr>
          <p:cNvPr id="12364" name="Oval 110"/>
          <p:cNvSpPr>
            <a:spLocks noChangeArrowheads="1"/>
          </p:cNvSpPr>
          <p:nvPr/>
        </p:nvSpPr>
        <p:spPr bwMode="auto">
          <a:xfrm>
            <a:off x="2122170" y="5113338"/>
            <a:ext cx="160020" cy="515938"/>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365" name="Oval 111"/>
          <p:cNvSpPr>
            <a:spLocks noChangeArrowheads="1"/>
          </p:cNvSpPr>
          <p:nvPr/>
        </p:nvSpPr>
        <p:spPr bwMode="auto">
          <a:xfrm>
            <a:off x="2278380" y="5122864"/>
            <a:ext cx="160020" cy="514350"/>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366" name="Rectangle 112"/>
          <p:cNvSpPr>
            <a:spLocks noChangeArrowheads="1"/>
          </p:cNvSpPr>
          <p:nvPr/>
        </p:nvSpPr>
        <p:spPr bwMode="auto">
          <a:xfrm>
            <a:off x="2112648" y="5380038"/>
            <a:ext cx="169544" cy="266700"/>
          </a:xfrm>
          <a:prstGeom prst="rect">
            <a:avLst/>
          </a:prstGeom>
          <a:solidFill>
            <a:schemeClr val="bg1"/>
          </a:solidFill>
          <a:ln w="9525">
            <a:noFill/>
            <a:miter lim="800000"/>
            <a:headEnd/>
            <a:tailEnd/>
          </a:ln>
        </p:spPr>
        <p:txBody>
          <a:bodyPr wrap="none" anchor="ctr"/>
          <a:lstStyle/>
          <a:p>
            <a:endParaRPr lang="da-DK" sz="2160"/>
          </a:p>
        </p:txBody>
      </p:sp>
      <p:sp>
        <p:nvSpPr>
          <p:cNvPr id="12367" name="Rectangle 113"/>
          <p:cNvSpPr>
            <a:spLocks noChangeArrowheads="1"/>
          </p:cNvSpPr>
          <p:nvPr/>
        </p:nvSpPr>
        <p:spPr bwMode="auto">
          <a:xfrm>
            <a:off x="2282190" y="5113338"/>
            <a:ext cx="169546" cy="266700"/>
          </a:xfrm>
          <a:prstGeom prst="rect">
            <a:avLst/>
          </a:prstGeom>
          <a:solidFill>
            <a:schemeClr val="bg1"/>
          </a:solidFill>
          <a:ln w="9525">
            <a:noFill/>
            <a:miter lim="800000"/>
            <a:headEnd/>
            <a:tailEnd/>
          </a:ln>
        </p:spPr>
        <p:txBody>
          <a:bodyPr wrap="none" anchor="ctr"/>
          <a:lstStyle/>
          <a:p>
            <a:endParaRPr lang="da-DK" sz="2160"/>
          </a:p>
        </p:txBody>
      </p:sp>
      <p:sp>
        <p:nvSpPr>
          <p:cNvPr id="12368" name="Line 114"/>
          <p:cNvSpPr>
            <a:spLocks noChangeShapeType="1"/>
          </p:cNvSpPr>
          <p:nvPr/>
        </p:nvSpPr>
        <p:spPr bwMode="auto">
          <a:xfrm>
            <a:off x="2278380" y="5291138"/>
            <a:ext cx="7620" cy="195262"/>
          </a:xfrm>
          <a:prstGeom prst="line">
            <a:avLst/>
          </a:prstGeom>
          <a:noFill/>
          <a:ln w="25400">
            <a:solidFill>
              <a:srgbClr val="FF0000"/>
            </a:solidFill>
            <a:round/>
            <a:headEnd/>
            <a:tailEnd/>
          </a:ln>
        </p:spPr>
        <p:txBody>
          <a:bodyPr/>
          <a:lstStyle/>
          <a:p>
            <a:endParaRPr lang="en-US" sz="2160"/>
          </a:p>
        </p:txBody>
      </p:sp>
      <p:sp>
        <p:nvSpPr>
          <p:cNvPr id="12369" name="Line 115"/>
          <p:cNvSpPr>
            <a:spLocks noChangeShapeType="1"/>
          </p:cNvSpPr>
          <p:nvPr/>
        </p:nvSpPr>
        <p:spPr bwMode="auto">
          <a:xfrm flipV="1">
            <a:off x="2434592" y="5229226"/>
            <a:ext cx="26670" cy="212725"/>
          </a:xfrm>
          <a:prstGeom prst="line">
            <a:avLst/>
          </a:prstGeom>
          <a:noFill/>
          <a:ln w="25400">
            <a:solidFill>
              <a:srgbClr val="FF0000"/>
            </a:solidFill>
            <a:round/>
            <a:headEnd/>
            <a:tailEnd/>
          </a:ln>
        </p:spPr>
        <p:txBody>
          <a:bodyPr/>
          <a:lstStyle/>
          <a:p>
            <a:endParaRPr lang="en-US" sz="2160"/>
          </a:p>
        </p:txBody>
      </p:sp>
      <p:sp>
        <p:nvSpPr>
          <p:cNvPr id="12370" name="Oval 116"/>
          <p:cNvSpPr>
            <a:spLocks noChangeArrowheads="1"/>
          </p:cNvSpPr>
          <p:nvPr/>
        </p:nvSpPr>
        <p:spPr bwMode="auto">
          <a:xfrm>
            <a:off x="1802130" y="5095876"/>
            <a:ext cx="160020" cy="514350"/>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371" name="Oval 117"/>
          <p:cNvSpPr>
            <a:spLocks noChangeArrowheads="1"/>
          </p:cNvSpPr>
          <p:nvPr/>
        </p:nvSpPr>
        <p:spPr bwMode="auto">
          <a:xfrm>
            <a:off x="1958340" y="5105400"/>
            <a:ext cx="160020" cy="512764"/>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372" name="Rectangle 118"/>
          <p:cNvSpPr>
            <a:spLocks noChangeArrowheads="1"/>
          </p:cNvSpPr>
          <p:nvPr/>
        </p:nvSpPr>
        <p:spPr bwMode="auto">
          <a:xfrm>
            <a:off x="1792608" y="5362575"/>
            <a:ext cx="169544" cy="265114"/>
          </a:xfrm>
          <a:prstGeom prst="rect">
            <a:avLst/>
          </a:prstGeom>
          <a:solidFill>
            <a:schemeClr val="bg1"/>
          </a:solidFill>
          <a:ln w="9525">
            <a:noFill/>
            <a:miter lim="800000"/>
            <a:headEnd/>
            <a:tailEnd/>
          </a:ln>
        </p:spPr>
        <p:txBody>
          <a:bodyPr wrap="none" anchor="ctr"/>
          <a:lstStyle/>
          <a:p>
            <a:endParaRPr lang="da-DK" sz="2160"/>
          </a:p>
        </p:txBody>
      </p:sp>
      <p:sp>
        <p:nvSpPr>
          <p:cNvPr id="12373" name="Rectangle 119"/>
          <p:cNvSpPr>
            <a:spLocks noChangeArrowheads="1"/>
          </p:cNvSpPr>
          <p:nvPr/>
        </p:nvSpPr>
        <p:spPr bwMode="auto">
          <a:xfrm>
            <a:off x="1962150" y="5095876"/>
            <a:ext cx="169546" cy="266700"/>
          </a:xfrm>
          <a:prstGeom prst="rect">
            <a:avLst/>
          </a:prstGeom>
          <a:solidFill>
            <a:schemeClr val="bg1"/>
          </a:solidFill>
          <a:ln w="9525">
            <a:noFill/>
            <a:miter lim="800000"/>
            <a:headEnd/>
            <a:tailEnd/>
          </a:ln>
        </p:spPr>
        <p:txBody>
          <a:bodyPr wrap="none" anchor="ctr"/>
          <a:lstStyle/>
          <a:p>
            <a:endParaRPr lang="da-DK" sz="2160"/>
          </a:p>
        </p:txBody>
      </p:sp>
      <p:sp>
        <p:nvSpPr>
          <p:cNvPr id="12374" name="Line 120"/>
          <p:cNvSpPr>
            <a:spLocks noChangeShapeType="1"/>
          </p:cNvSpPr>
          <p:nvPr/>
        </p:nvSpPr>
        <p:spPr bwMode="auto">
          <a:xfrm>
            <a:off x="1958340" y="5273677"/>
            <a:ext cx="7620" cy="195263"/>
          </a:xfrm>
          <a:prstGeom prst="line">
            <a:avLst/>
          </a:prstGeom>
          <a:noFill/>
          <a:ln w="25400">
            <a:solidFill>
              <a:srgbClr val="FF0000"/>
            </a:solidFill>
            <a:round/>
            <a:headEnd/>
            <a:tailEnd/>
          </a:ln>
        </p:spPr>
        <p:txBody>
          <a:bodyPr/>
          <a:lstStyle/>
          <a:p>
            <a:endParaRPr lang="en-US" sz="2160"/>
          </a:p>
        </p:txBody>
      </p:sp>
      <p:sp>
        <p:nvSpPr>
          <p:cNvPr id="12375" name="Oval 121"/>
          <p:cNvSpPr>
            <a:spLocks noChangeArrowheads="1"/>
          </p:cNvSpPr>
          <p:nvPr/>
        </p:nvSpPr>
        <p:spPr bwMode="auto">
          <a:xfrm>
            <a:off x="1483996" y="5078414"/>
            <a:ext cx="160020" cy="514350"/>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376" name="Oval 122"/>
          <p:cNvSpPr>
            <a:spLocks noChangeArrowheads="1"/>
          </p:cNvSpPr>
          <p:nvPr/>
        </p:nvSpPr>
        <p:spPr bwMode="auto">
          <a:xfrm>
            <a:off x="1640206" y="5087938"/>
            <a:ext cx="160020" cy="512762"/>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377" name="Rectangle 123"/>
          <p:cNvSpPr>
            <a:spLocks noChangeArrowheads="1"/>
          </p:cNvSpPr>
          <p:nvPr/>
        </p:nvSpPr>
        <p:spPr bwMode="auto">
          <a:xfrm>
            <a:off x="1474470" y="5345114"/>
            <a:ext cx="169546" cy="265112"/>
          </a:xfrm>
          <a:prstGeom prst="rect">
            <a:avLst/>
          </a:prstGeom>
          <a:solidFill>
            <a:schemeClr val="bg1"/>
          </a:solidFill>
          <a:ln w="9525">
            <a:noFill/>
            <a:miter lim="800000"/>
            <a:headEnd/>
            <a:tailEnd/>
          </a:ln>
        </p:spPr>
        <p:txBody>
          <a:bodyPr wrap="none" anchor="ctr"/>
          <a:lstStyle/>
          <a:p>
            <a:endParaRPr lang="da-DK" sz="2160"/>
          </a:p>
        </p:txBody>
      </p:sp>
      <p:sp>
        <p:nvSpPr>
          <p:cNvPr id="12378" name="Rectangle 124"/>
          <p:cNvSpPr>
            <a:spLocks noChangeArrowheads="1"/>
          </p:cNvSpPr>
          <p:nvPr/>
        </p:nvSpPr>
        <p:spPr bwMode="auto">
          <a:xfrm>
            <a:off x="1644018" y="5078413"/>
            <a:ext cx="169544" cy="266700"/>
          </a:xfrm>
          <a:prstGeom prst="rect">
            <a:avLst/>
          </a:prstGeom>
          <a:solidFill>
            <a:schemeClr val="bg1"/>
          </a:solidFill>
          <a:ln w="9525">
            <a:noFill/>
            <a:miter lim="800000"/>
            <a:headEnd/>
            <a:tailEnd/>
          </a:ln>
        </p:spPr>
        <p:txBody>
          <a:bodyPr wrap="none" anchor="ctr"/>
          <a:lstStyle/>
          <a:p>
            <a:endParaRPr lang="da-DK" sz="2160"/>
          </a:p>
        </p:txBody>
      </p:sp>
      <p:sp>
        <p:nvSpPr>
          <p:cNvPr id="12379" name="Line 125"/>
          <p:cNvSpPr>
            <a:spLocks noChangeShapeType="1"/>
          </p:cNvSpPr>
          <p:nvPr/>
        </p:nvSpPr>
        <p:spPr bwMode="auto">
          <a:xfrm>
            <a:off x="1640206" y="5256213"/>
            <a:ext cx="7620" cy="195262"/>
          </a:xfrm>
          <a:prstGeom prst="line">
            <a:avLst/>
          </a:prstGeom>
          <a:noFill/>
          <a:ln w="25400">
            <a:solidFill>
              <a:srgbClr val="FF0000"/>
            </a:solidFill>
            <a:round/>
            <a:headEnd/>
            <a:tailEnd/>
          </a:ln>
        </p:spPr>
        <p:txBody>
          <a:bodyPr/>
          <a:lstStyle/>
          <a:p>
            <a:endParaRPr lang="en-US" sz="2160"/>
          </a:p>
        </p:txBody>
      </p:sp>
      <p:sp>
        <p:nvSpPr>
          <p:cNvPr id="12380" name="Line 126"/>
          <p:cNvSpPr>
            <a:spLocks noChangeShapeType="1"/>
          </p:cNvSpPr>
          <p:nvPr/>
        </p:nvSpPr>
        <p:spPr bwMode="auto">
          <a:xfrm flipV="1">
            <a:off x="1796417" y="5194301"/>
            <a:ext cx="26670" cy="211138"/>
          </a:xfrm>
          <a:prstGeom prst="line">
            <a:avLst/>
          </a:prstGeom>
          <a:noFill/>
          <a:ln w="25400">
            <a:solidFill>
              <a:srgbClr val="FF0000"/>
            </a:solidFill>
            <a:round/>
            <a:headEnd/>
            <a:tailEnd/>
          </a:ln>
        </p:spPr>
        <p:txBody>
          <a:bodyPr/>
          <a:lstStyle/>
          <a:p>
            <a:endParaRPr lang="en-US" sz="2160"/>
          </a:p>
        </p:txBody>
      </p:sp>
      <p:sp>
        <p:nvSpPr>
          <p:cNvPr id="12381" name="Line 127"/>
          <p:cNvSpPr>
            <a:spLocks noChangeShapeType="1"/>
          </p:cNvSpPr>
          <p:nvPr/>
        </p:nvSpPr>
        <p:spPr bwMode="auto">
          <a:xfrm flipV="1">
            <a:off x="2118360" y="5229225"/>
            <a:ext cx="17146" cy="177800"/>
          </a:xfrm>
          <a:prstGeom prst="line">
            <a:avLst/>
          </a:prstGeom>
          <a:noFill/>
          <a:ln w="25400">
            <a:solidFill>
              <a:srgbClr val="FF0000"/>
            </a:solidFill>
            <a:round/>
            <a:headEnd/>
            <a:tailEnd/>
          </a:ln>
        </p:spPr>
        <p:txBody>
          <a:bodyPr/>
          <a:lstStyle/>
          <a:p>
            <a:endParaRPr lang="en-US" sz="2160"/>
          </a:p>
        </p:txBody>
      </p:sp>
      <p:grpSp>
        <p:nvGrpSpPr>
          <p:cNvPr id="3" name="Group 128"/>
          <p:cNvGrpSpPr>
            <a:grpSpLocks/>
          </p:cNvGrpSpPr>
          <p:nvPr/>
        </p:nvGrpSpPr>
        <p:grpSpPr bwMode="auto">
          <a:xfrm>
            <a:off x="7711440" y="1511301"/>
            <a:ext cx="3870960" cy="2436813"/>
            <a:chOff x="4000" y="952"/>
            <a:chExt cx="1584" cy="1535"/>
          </a:xfrm>
        </p:grpSpPr>
        <p:sp>
          <p:nvSpPr>
            <p:cNvPr id="12625" name="Text Box 129"/>
            <p:cNvSpPr txBox="1">
              <a:spLocks noChangeArrowheads="1"/>
            </p:cNvSpPr>
            <p:nvPr/>
          </p:nvSpPr>
          <p:spPr bwMode="auto">
            <a:xfrm>
              <a:off x="4000" y="952"/>
              <a:ext cx="1584" cy="1535"/>
            </a:xfrm>
            <a:prstGeom prst="rect">
              <a:avLst/>
            </a:prstGeom>
            <a:noFill/>
            <a:ln w="12700">
              <a:solidFill>
                <a:srgbClr val="0000FF"/>
              </a:solidFill>
              <a:miter lim="800000"/>
              <a:headEnd/>
              <a:tailEnd/>
            </a:ln>
          </p:spPr>
          <p:txBody>
            <a:bodyPr lIns="109715" tIns="54857" rIns="109715" bIns="54857">
              <a:spAutoFit/>
            </a:bodyPr>
            <a:lstStyle/>
            <a:p>
              <a:pPr eaLnBrk="0" hangingPunct="0">
                <a:spcBef>
                  <a:spcPct val="50000"/>
                </a:spcBef>
              </a:pPr>
              <a:r>
                <a:rPr lang="en-US" sz="2160">
                  <a:solidFill>
                    <a:srgbClr val="0000FF"/>
                  </a:solidFill>
                  <a:latin typeface="Frutiger 55" pitchFamily="34" charset="0"/>
                </a:rPr>
                <a:t>A match between natural vibration and EM energy vibrations.</a:t>
              </a:r>
            </a:p>
            <a:p>
              <a:pPr eaLnBrk="0" hangingPunct="0">
                <a:spcBef>
                  <a:spcPct val="50000"/>
                </a:spcBef>
              </a:pPr>
              <a:r>
                <a:rPr lang="en-US" sz="2160">
                  <a:solidFill>
                    <a:srgbClr val="0000FF"/>
                  </a:solidFill>
                  <a:latin typeface="Frutiger 55" pitchFamily="34" charset="0"/>
                </a:rPr>
                <a:t>Energy is absorbed, increase in vibrational amplitude</a:t>
              </a:r>
            </a:p>
            <a:p>
              <a:pPr eaLnBrk="0" hangingPunct="0">
                <a:spcBef>
                  <a:spcPct val="50000"/>
                </a:spcBef>
              </a:pPr>
              <a:r>
                <a:rPr lang="en-US" sz="2160">
                  <a:solidFill>
                    <a:srgbClr val="0000FF"/>
                  </a:solidFill>
                  <a:latin typeface="Frutiger 55" pitchFamily="34" charset="0"/>
                </a:rPr>
                <a:t>= a peak response</a:t>
              </a:r>
            </a:p>
          </p:txBody>
        </p:sp>
        <p:sp>
          <p:nvSpPr>
            <p:cNvPr id="12626" name="Freeform 130"/>
            <p:cNvSpPr>
              <a:spLocks/>
            </p:cNvSpPr>
            <p:nvPr/>
          </p:nvSpPr>
          <p:spPr bwMode="auto">
            <a:xfrm>
              <a:off x="4938" y="1955"/>
              <a:ext cx="518" cy="226"/>
            </a:xfrm>
            <a:custGeom>
              <a:avLst/>
              <a:gdLst>
                <a:gd name="T0" fmla="*/ 0 w 896"/>
                <a:gd name="T1" fmla="*/ 32 h 368"/>
                <a:gd name="T2" fmla="*/ 20 w 896"/>
                <a:gd name="T3" fmla="*/ 30 h 368"/>
                <a:gd name="T4" fmla="*/ 26 w 896"/>
                <a:gd name="T5" fmla="*/ 22 h 368"/>
                <a:gd name="T6" fmla="*/ 31 w 896"/>
                <a:gd name="T7" fmla="*/ 8 h 368"/>
                <a:gd name="T8" fmla="*/ 35 w 896"/>
                <a:gd name="T9" fmla="*/ 1 h 368"/>
                <a:gd name="T10" fmla="*/ 39 w 896"/>
                <a:gd name="T11" fmla="*/ 1 h 368"/>
                <a:gd name="T12" fmla="*/ 42 w 896"/>
                <a:gd name="T13" fmla="*/ 8 h 368"/>
                <a:gd name="T14" fmla="*/ 46 w 896"/>
                <a:gd name="T15" fmla="*/ 21 h 368"/>
                <a:gd name="T16" fmla="*/ 54 w 896"/>
                <a:gd name="T17" fmla="*/ 30 h 368"/>
                <a:gd name="T18" fmla="*/ 58 w 896"/>
                <a:gd name="T19" fmla="*/ 3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6"/>
                <a:gd name="T31" fmla="*/ 0 h 368"/>
                <a:gd name="T32" fmla="*/ 896 w 896"/>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6" h="368">
                  <a:moveTo>
                    <a:pt x="0" y="365"/>
                  </a:moveTo>
                  <a:cubicBezTo>
                    <a:pt x="118" y="366"/>
                    <a:pt x="237" y="368"/>
                    <a:pt x="304" y="349"/>
                  </a:cubicBezTo>
                  <a:cubicBezTo>
                    <a:pt x="371" y="330"/>
                    <a:pt x="371" y="296"/>
                    <a:pt x="400" y="253"/>
                  </a:cubicBezTo>
                  <a:cubicBezTo>
                    <a:pt x="429" y="210"/>
                    <a:pt x="456" y="133"/>
                    <a:pt x="480" y="93"/>
                  </a:cubicBezTo>
                  <a:cubicBezTo>
                    <a:pt x="504" y="53"/>
                    <a:pt x="523" y="26"/>
                    <a:pt x="544" y="13"/>
                  </a:cubicBezTo>
                  <a:cubicBezTo>
                    <a:pt x="565" y="0"/>
                    <a:pt x="592" y="0"/>
                    <a:pt x="608" y="13"/>
                  </a:cubicBezTo>
                  <a:cubicBezTo>
                    <a:pt x="624" y="26"/>
                    <a:pt x="624" y="56"/>
                    <a:pt x="640" y="93"/>
                  </a:cubicBezTo>
                  <a:cubicBezTo>
                    <a:pt x="656" y="130"/>
                    <a:pt x="672" y="194"/>
                    <a:pt x="704" y="237"/>
                  </a:cubicBezTo>
                  <a:cubicBezTo>
                    <a:pt x="736" y="280"/>
                    <a:pt x="800" y="330"/>
                    <a:pt x="832" y="349"/>
                  </a:cubicBezTo>
                  <a:cubicBezTo>
                    <a:pt x="864" y="368"/>
                    <a:pt x="880" y="352"/>
                    <a:pt x="896" y="349"/>
                  </a:cubicBezTo>
                </a:path>
              </a:pathLst>
            </a:custGeom>
            <a:noFill/>
            <a:ln w="25400" cap="flat" cmpd="sng">
              <a:solidFill>
                <a:srgbClr val="800080"/>
              </a:solidFill>
              <a:prstDash val="solid"/>
              <a:round/>
              <a:headEnd/>
              <a:tailEnd/>
            </a:ln>
          </p:spPr>
          <p:txBody>
            <a:bodyPr/>
            <a:lstStyle/>
            <a:p>
              <a:endParaRPr lang="en-US" sz="2160"/>
            </a:p>
          </p:txBody>
        </p:sp>
      </p:grpSp>
      <p:grpSp>
        <p:nvGrpSpPr>
          <p:cNvPr id="4" name="Group 131"/>
          <p:cNvGrpSpPr>
            <a:grpSpLocks/>
          </p:cNvGrpSpPr>
          <p:nvPr/>
        </p:nvGrpSpPr>
        <p:grpSpPr bwMode="auto">
          <a:xfrm>
            <a:off x="8244840" y="4254500"/>
            <a:ext cx="2834640" cy="1440653"/>
            <a:chOff x="4144" y="2712"/>
            <a:chExt cx="1296" cy="777"/>
          </a:xfrm>
        </p:grpSpPr>
        <p:sp>
          <p:nvSpPr>
            <p:cNvPr id="12623" name="Text Box 132"/>
            <p:cNvSpPr txBox="1">
              <a:spLocks noChangeArrowheads="1"/>
            </p:cNvSpPr>
            <p:nvPr/>
          </p:nvSpPr>
          <p:spPr bwMode="auto">
            <a:xfrm>
              <a:off x="4144" y="2712"/>
              <a:ext cx="1296" cy="777"/>
            </a:xfrm>
            <a:prstGeom prst="rect">
              <a:avLst/>
            </a:prstGeom>
            <a:noFill/>
            <a:ln w="12700">
              <a:solidFill>
                <a:srgbClr val="0000FF"/>
              </a:solidFill>
              <a:miter lim="800000"/>
              <a:headEnd/>
              <a:tailEnd/>
            </a:ln>
          </p:spPr>
          <p:txBody>
            <a:bodyPr lIns="109715" tIns="54857" rIns="109715" bIns="54857">
              <a:spAutoFit/>
            </a:bodyPr>
            <a:lstStyle/>
            <a:p>
              <a:pPr eaLnBrk="0" hangingPunct="0">
                <a:spcBef>
                  <a:spcPct val="50000"/>
                </a:spcBef>
              </a:pPr>
              <a:r>
                <a:rPr lang="en-US" sz="2160">
                  <a:solidFill>
                    <a:srgbClr val="0000FF"/>
                  </a:solidFill>
                  <a:latin typeface="Frutiger 55" pitchFamily="34" charset="0"/>
                </a:rPr>
                <a:t>No match, </a:t>
              </a:r>
            </a:p>
            <a:p>
              <a:pPr eaLnBrk="0" hangingPunct="0">
                <a:spcBef>
                  <a:spcPct val="50000"/>
                </a:spcBef>
              </a:pPr>
              <a:r>
                <a:rPr lang="en-US" sz="2160">
                  <a:solidFill>
                    <a:srgbClr val="0000FF"/>
                  </a:solidFill>
                  <a:latin typeface="Frutiger 55" pitchFamily="34" charset="0"/>
                </a:rPr>
                <a:t>No absorbance </a:t>
              </a:r>
            </a:p>
            <a:p>
              <a:pPr eaLnBrk="0" hangingPunct="0">
                <a:spcBef>
                  <a:spcPct val="50000"/>
                </a:spcBef>
              </a:pPr>
              <a:r>
                <a:rPr lang="en-US" sz="2160">
                  <a:solidFill>
                    <a:srgbClr val="0000FF"/>
                  </a:solidFill>
                  <a:latin typeface="Frutiger 55" pitchFamily="34" charset="0"/>
                </a:rPr>
                <a:t>No peak</a:t>
              </a:r>
            </a:p>
          </p:txBody>
        </p:sp>
        <p:sp>
          <p:nvSpPr>
            <p:cNvPr id="12624" name="Line 133"/>
            <p:cNvSpPr>
              <a:spLocks noChangeShapeType="1"/>
            </p:cNvSpPr>
            <p:nvPr/>
          </p:nvSpPr>
          <p:spPr bwMode="auto">
            <a:xfrm>
              <a:off x="4863" y="3304"/>
              <a:ext cx="483" cy="0"/>
            </a:xfrm>
            <a:prstGeom prst="line">
              <a:avLst/>
            </a:prstGeom>
            <a:noFill/>
            <a:ln w="25400">
              <a:solidFill>
                <a:srgbClr val="800080"/>
              </a:solidFill>
              <a:round/>
              <a:headEnd/>
              <a:tailEnd/>
            </a:ln>
          </p:spPr>
          <p:txBody>
            <a:bodyPr/>
            <a:lstStyle/>
            <a:p>
              <a:endParaRPr lang="en-US" sz="2160"/>
            </a:p>
          </p:txBody>
        </p:sp>
      </p:grpSp>
      <p:sp>
        <p:nvSpPr>
          <p:cNvPr id="12384" name="AutoShape 134"/>
          <p:cNvSpPr>
            <a:spLocks noChangeArrowheads="1"/>
          </p:cNvSpPr>
          <p:nvPr/>
        </p:nvSpPr>
        <p:spPr bwMode="auto">
          <a:xfrm>
            <a:off x="4156712" y="1663701"/>
            <a:ext cx="1756410" cy="701675"/>
          </a:xfrm>
          <a:prstGeom prst="wedgeEllipseCallout">
            <a:avLst>
              <a:gd name="adj1" fmla="val 4194"/>
              <a:gd name="adj2" fmla="val 75713"/>
            </a:avLst>
          </a:prstGeom>
          <a:solidFill>
            <a:srgbClr val="FFFF99"/>
          </a:solidFill>
          <a:ln w="9525">
            <a:solidFill>
              <a:schemeClr val="tx1"/>
            </a:solidFill>
            <a:miter lim="800000"/>
            <a:headEnd/>
            <a:tailEnd/>
          </a:ln>
        </p:spPr>
        <p:txBody>
          <a:bodyPr lIns="109715" tIns="54857" rIns="109715" bIns="54857"/>
          <a:lstStyle/>
          <a:p>
            <a:pPr algn="ctr" eaLnBrk="0" hangingPunct="0">
              <a:spcBef>
                <a:spcPct val="50000"/>
              </a:spcBef>
            </a:pPr>
            <a:endParaRPr lang="da-DK" sz="2760">
              <a:solidFill>
                <a:srgbClr val="0000FF"/>
              </a:solidFill>
              <a:latin typeface="Frutiger 55" pitchFamily="34" charset="0"/>
            </a:endParaRPr>
          </a:p>
        </p:txBody>
      </p:sp>
      <p:sp>
        <p:nvSpPr>
          <p:cNvPr id="12385" name="Oval 135"/>
          <p:cNvSpPr>
            <a:spLocks noChangeArrowheads="1"/>
          </p:cNvSpPr>
          <p:nvPr/>
        </p:nvSpPr>
        <p:spPr bwMode="auto">
          <a:xfrm>
            <a:off x="4632962" y="3008313"/>
            <a:ext cx="179070" cy="150812"/>
          </a:xfrm>
          <a:prstGeom prst="ellipse">
            <a:avLst/>
          </a:prstGeom>
          <a:solidFill>
            <a:schemeClr val="accent1"/>
          </a:solidFill>
          <a:ln w="9525">
            <a:solidFill>
              <a:schemeClr val="tx1"/>
            </a:solidFill>
            <a:round/>
            <a:headEnd/>
            <a:tailEnd/>
          </a:ln>
        </p:spPr>
        <p:txBody>
          <a:bodyPr wrap="none" anchor="ctr"/>
          <a:lstStyle/>
          <a:p>
            <a:endParaRPr lang="da-DK" sz="2160"/>
          </a:p>
        </p:txBody>
      </p:sp>
      <p:sp>
        <p:nvSpPr>
          <p:cNvPr id="12386" name="Line 136"/>
          <p:cNvSpPr>
            <a:spLocks noChangeShapeType="1"/>
          </p:cNvSpPr>
          <p:nvPr/>
        </p:nvSpPr>
        <p:spPr bwMode="auto">
          <a:xfrm>
            <a:off x="4446270" y="2835275"/>
            <a:ext cx="542926" cy="450850"/>
          </a:xfrm>
          <a:prstGeom prst="line">
            <a:avLst/>
          </a:prstGeom>
          <a:noFill/>
          <a:ln w="38100">
            <a:solidFill>
              <a:srgbClr val="339966"/>
            </a:solidFill>
            <a:round/>
            <a:headEnd/>
            <a:tailEnd type="triangle" w="med" len="med"/>
          </a:ln>
        </p:spPr>
        <p:txBody>
          <a:bodyPr>
            <a:spAutoFit/>
          </a:bodyPr>
          <a:lstStyle/>
          <a:p>
            <a:endParaRPr lang="en-US" sz="2160"/>
          </a:p>
        </p:txBody>
      </p:sp>
      <p:sp>
        <p:nvSpPr>
          <p:cNvPr id="12387" name="Line 137"/>
          <p:cNvSpPr>
            <a:spLocks noChangeShapeType="1"/>
          </p:cNvSpPr>
          <p:nvPr/>
        </p:nvSpPr>
        <p:spPr bwMode="auto">
          <a:xfrm flipV="1">
            <a:off x="4440556" y="2457451"/>
            <a:ext cx="0" cy="315913"/>
          </a:xfrm>
          <a:prstGeom prst="line">
            <a:avLst/>
          </a:prstGeom>
          <a:noFill/>
          <a:ln w="38100">
            <a:solidFill>
              <a:srgbClr val="339966"/>
            </a:solidFill>
            <a:round/>
            <a:headEnd/>
            <a:tailEnd type="triangle" w="med" len="med"/>
          </a:ln>
        </p:spPr>
        <p:txBody>
          <a:bodyPr>
            <a:spAutoFit/>
          </a:bodyPr>
          <a:lstStyle/>
          <a:p>
            <a:endParaRPr lang="en-US" sz="2160"/>
          </a:p>
        </p:txBody>
      </p:sp>
      <p:sp>
        <p:nvSpPr>
          <p:cNvPr id="12388" name="Line 138"/>
          <p:cNvSpPr>
            <a:spLocks noChangeShapeType="1"/>
          </p:cNvSpPr>
          <p:nvPr/>
        </p:nvSpPr>
        <p:spPr bwMode="auto">
          <a:xfrm flipH="1">
            <a:off x="3882390" y="2835275"/>
            <a:ext cx="542926" cy="450850"/>
          </a:xfrm>
          <a:prstGeom prst="line">
            <a:avLst/>
          </a:prstGeom>
          <a:noFill/>
          <a:ln w="38100">
            <a:solidFill>
              <a:srgbClr val="339966"/>
            </a:solidFill>
            <a:round/>
            <a:headEnd/>
            <a:tailEnd type="triangle" w="med" len="med"/>
          </a:ln>
        </p:spPr>
        <p:txBody>
          <a:bodyPr>
            <a:spAutoFit/>
          </a:bodyPr>
          <a:lstStyle/>
          <a:p>
            <a:endParaRPr lang="en-US" sz="2160"/>
          </a:p>
        </p:txBody>
      </p:sp>
      <p:sp>
        <p:nvSpPr>
          <p:cNvPr id="12389" name="Oval 139"/>
          <p:cNvSpPr>
            <a:spLocks noChangeArrowheads="1"/>
          </p:cNvSpPr>
          <p:nvPr/>
        </p:nvSpPr>
        <p:spPr bwMode="auto">
          <a:xfrm>
            <a:off x="4311016" y="2722563"/>
            <a:ext cx="249554" cy="207962"/>
          </a:xfrm>
          <a:prstGeom prst="ellipse">
            <a:avLst/>
          </a:prstGeom>
          <a:solidFill>
            <a:srgbClr val="FF0000"/>
          </a:solidFill>
          <a:ln w="9525">
            <a:solidFill>
              <a:schemeClr val="tx1"/>
            </a:solidFill>
            <a:round/>
            <a:headEnd/>
            <a:tailEnd/>
          </a:ln>
        </p:spPr>
        <p:txBody>
          <a:bodyPr wrap="none" anchor="ctr"/>
          <a:lstStyle/>
          <a:p>
            <a:endParaRPr lang="da-DK" sz="2160"/>
          </a:p>
        </p:txBody>
      </p:sp>
      <p:sp>
        <p:nvSpPr>
          <p:cNvPr id="12390" name="Oval 140"/>
          <p:cNvSpPr>
            <a:spLocks noChangeArrowheads="1"/>
          </p:cNvSpPr>
          <p:nvPr/>
        </p:nvSpPr>
        <p:spPr bwMode="auto">
          <a:xfrm>
            <a:off x="4053840" y="2917826"/>
            <a:ext cx="259080" cy="215900"/>
          </a:xfrm>
          <a:prstGeom prst="ellipse">
            <a:avLst/>
          </a:prstGeom>
          <a:solidFill>
            <a:schemeClr val="bg1"/>
          </a:solidFill>
          <a:ln w="25400">
            <a:solidFill>
              <a:schemeClr val="tx1"/>
            </a:solidFill>
            <a:round/>
            <a:headEnd/>
            <a:tailEnd/>
          </a:ln>
        </p:spPr>
        <p:txBody>
          <a:bodyPr wrap="none" anchor="ctr"/>
          <a:lstStyle/>
          <a:p>
            <a:endParaRPr lang="da-DK" sz="2160"/>
          </a:p>
        </p:txBody>
      </p:sp>
      <p:sp>
        <p:nvSpPr>
          <p:cNvPr id="12391" name="Oval 141"/>
          <p:cNvSpPr>
            <a:spLocks noChangeArrowheads="1"/>
          </p:cNvSpPr>
          <p:nvPr/>
        </p:nvSpPr>
        <p:spPr bwMode="auto">
          <a:xfrm>
            <a:off x="4577716" y="2932113"/>
            <a:ext cx="259080" cy="215900"/>
          </a:xfrm>
          <a:prstGeom prst="ellipse">
            <a:avLst/>
          </a:prstGeom>
          <a:solidFill>
            <a:schemeClr val="bg1"/>
          </a:solidFill>
          <a:ln w="25400">
            <a:solidFill>
              <a:schemeClr val="tx1"/>
            </a:solidFill>
            <a:round/>
            <a:headEnd/>
            <a:tailEnd/>
          </a:ln>
        </p:spPr>
        <p:txBody>
          <a:bodyPr wrap="none" anchor="ctr"/>
          <a:lstStyle/>
          <a:p>
            <a:endParaRPr lang="da-DK" sz="2160"/>
          </a:p>
        </p:txBody>
      </p:sp>
      <p:sp>
        <p:nvSpPr>
          <p:cNvPr id="12392" name="Oval 142"/>
          <p:cNvSpPr>
            <a:spLocks noChangeArrowheads="1"/>
          </p:cNvSpPr>
          <p:nvPr/>
        </p:nvSpPr>
        <p:spPr bwMode="auto">
          <a:xfrm>
            <a:off x="4053840" y="2917826"/>
            <a:ext cx="259080" cy="215900"/>
          </a:xfrm>
          <a:prstGeom prst="ellipse">
            <a:avLst/>
          </a:prstGeom>
          <a:solidFill>
            <a:schemeClr val="bg1"/>
          </a:solidFill>
          <a:ln w="25400">
            <a:solidFill>
              <a:schemeClr val="tx1"/>
            </a:solidFill>
            <a:round/>
            <a:headEnd/>
            <a:tailEnd/>
          </a:ln>
        </p:spPr>
        <p:txBody>
          <a:bodyPr wrap="none" anchor="ctr"/>
          <a:lstStyle/>
          <a:p>
            <a:endParaRPr lang="da-DK" sz="2160"/>
          </a:p>
        </p:txBody>
      </p:sp>
      <p:grpSp>
        <p:nvGrpSpPr>
          <p:cNvPr id="5" name="Group 143"/>
          <p:cNvGrpSpPr>
            <a:grpSpLocks/>
          </p:cNvGrpSpPr>
          <p:nvPr/>
        </p:nvGrpSpPr>
        <p:grpSpPr bwMode="auto">
          <a:xfrm>
            <a:off x="4853940" y="2586039"/>
            <a:ext cx="624840" cy="931862"/>
            <a:chOff x="2360" y="2696"/>
            <a:chExt cx="415" cy="744"/>
          </a:xfrm>
        </p:grpSpPr>
        <p:grpSp>
          <p:nvGrpSpPr>
            <p:cNvPr id="6" name="Group 144"/>
            <p:cNvGrpSpPr>
              <a:grpSpLocks/>
            </p:cNvGrpSpPr>
            <p:nvPr/>
          </p:nvGrpSpPr>
          <p:grpSpPr bwMode="auto">
            <a:xfrm>
              <a:off x="2360" y="2720"/>
              <a:ext cx="223" cy="720"/>
              <a:chOff x="2568" y="2272"/>
              <a:chExt cx="560" cy="1088"/>
            </a:xfrm>
          </p:grpSpPr>
          <p:sp>
            <p:nvSpPr>
              <p:cNvPr id="12621" name="Arc 145"/>
              <p:cNvSpPr>
                <a:spLocks/>
              </p:cNvSpPr>
              <p:nvPr/>
            </p:nvSpPr>
            <p:spPr bwMode="auto">
              <a:xfrm>
                <a:off x="2568" y="2272"/>
                <a:ext cx="560" cy="5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sz="2160"/>
              </a:p>
            </p:txBody>
          </p:sp>
          <p:sp>
            <p:nvSpPr>
              <p:cNvPr id="12622" name="Arc 146"/>
              <p:cNvSpPr>
                <a:spLocks/>
              </p:cNvSpPr>
              <p:nvPr/>
            </p:nvSpPr>
            <p:spPr bwMode="auto">
              <a:xfrm flipV="1">
                <a:off x="2568" y="2800"/>
                <a:ext cx="560" cy="5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sz="2160"/>
              </a:p>
            </p:txBody>
          </p:sp>
        </p:grpSp>
        <p:grpSp>
          <p:nvGrpSpPr>
            <p:cNvPr id="7" name="Group 147"/>
            <p:cNvGrpSpPr>
              <a:grpSpLocks/>
            </p:cNvGrpSpPr>
            <p:nvPr/>
          </p:nvGrpSpPr>
          <p:grpSpPr bwMode="auto">
            <a:xfrm>
              <a:off x="2456" y="2704"/>
              <a:ext cx="223" cy="720"/>
              <a:chOff x="2568" y="2272"/>
              <a:chExt cx="560" cy="1088"/>
            </a:xfrm>
          </p:grpSpPr>
          <p:sp>
            <p:nvSpPr>
              <p:cNvPr id="12619" name="Arc 148"/>
              <p:cNvSpPr>
                <a:spLocks/>
              </p:cNvSpPr>
              <p:nvPr/>
            </p:nvSpPr>
            <p:spPr bwMode="auto">
              <a:xfrm>
                <a:off x="2568" y="2272"/>
                <a:ext cx="560" cy="5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sz="2160"/>
              </a:p>
            </p:txBody>
          </p:sp>
          <p:sp>
            <p:nvSpPr>
              <p:cNvPr id="12620" name="Arc 149"/>
              <p:cNvSpPr>
                <a:spLocks/>
              </p:cNvSpPr>
              <p:nvPr/>
            </p:nvSpPr>
            <p:spPr bwMode="auto">
              <a:xfrm flipV="1">
                <a:off x="2568" y="2800"/>
                <a:ext cx="560" cy="5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sz="2160"/>
              </a:p>
            </p:txBody>
          </p:sp>
        </p:grpSp>
        <p:grpSp>
          <p:nvGrpSpPr>
            <p:cNvPr id="8" name="Group 150"/>
            <p:cNvGrpSpPr>
              <a:grpSpLocks/>
            </p:cNvGrpSpPr>
            <p:nvPr/>
          </p:nvGrpSpPr>
          <p:grpSpPr bwMode="auto">
            <a:xfrm>
              <a:off x="2552" y="2696"/>
              <a:ext cx="223" cy="720"/>
              <a:chOff x="2568" y="2272"/>
              <a:chExt cx="560" cy="1088"/>
            </a:xfrm>
          </p:grpSpPr>
          <p:sp>
            <p:nvSpPr>
              <p:cNvPr id="12617" name="Arc 151"/>
              <p:cNvSpPr>
                <a:spLocks/>
              </p:cNvSpPr>
              <p:nvPr/>
            </p:nvSpPr>
            <p:spPr bwMode="auto">
              <a:xfrm>
                <a:off x="2568" y="2272"/>
                <a:ext cx="560" cy="5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sz="2160"/>
              </a:p>
            </p:txBody>
          </p:sp>
          <p:sp>
            <p:nvSpPr>
              <p:cNvPr id="12618" name="Arc 152"/>
              <p:cNvSpPr>
                <a:spLocks/>
              </p:cNvSpPr>
              <p:nvPr/>
            </p:nvSpPr>
            <p:spPr bwMode="auto">
              <a:xfrm flipV="1">
                <a:off x="2568" y="2800"/>
                <a:ext cx="560" cy="5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sz="2160"/>
              </a:p>
            </p:txBody>
          </p:sp>
        </p:grpSp>
      </p:grpSp>
      <p:grpSp>
        <p:nvGrpSpPr>
          <p:cNvPr id="9" name="Group 153"/>
          <p:cNvGrpSpPr>
            <a:grpSpLocks/>
          </p:cNvGrpSpPr>
          <p:nvPr/>
        </p:nvGrpSpPr>
        <p:grpSpPr bwMode="auto">
          <a:xfrm flipH="1">
            <a:off x="3387090" y="2565401"/>
            <a:ext cx="624840" cy="931864"/>
            <a:chOff x="2360" y="2696"/>
            <a:chExt cx="415" cy="744"/>
          </a:xfrm>
        </p:grpSpPr>
        <p:grpSp>
          <p:nvGrpSpPr>
            <p:cNvPr id="10" name="Group 154"/>
            <p:cNvGrpSpPr>
              <a:grpSpLocks/>
            </p:cNvGrpSpPr>
            <p:nvPr/>
          </p:nvGrpSpPr>
          <p:grpSpPr bwMode="auto">
            <a:xfrm>
              <a:off x="2360" y="2720"/>
              <a:ext cx="223" cy="720"/>
              <a:chOff x="2568" y="2272"/>
              <a:chExt cx="560" cy="1088"/>
            </a:xfrm>
          </p:grpSpPr>
          <p:sp>
            <p:nvSpPr>
              <p:cNvPr id="12612" name="Arc 155"/>
              <p:cNvSpPr>
                <a:spLocks/>
              </p:cNvSpPr>
              <p:nvPr/>
            </p:nvSpPr>
            <p:spPr bwMode="auto">
              <a:xfrm>
                <a:off x="2568" y="2272"/>
                <a:ext cx="560" cy="5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sz="2160"/>
              </a:p>
            </p:txBody>
          </p:sp>
          <p:sp>
            <p:nvSpPr>
              <p:cNvPr id="12613" name="Arc 156"/>
              <p:cNvSpPr>
                <a:spLocks/>
              </p:cNvSpPr>
              <p:nvPr/>
            </p:nvSpPr>
            <p:spPr bwMode="auto">
              <a:xfrm flipV="1">
                <a:off x="2568" y="2800"/>
                <a:ext cx="560" cy="5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sz="2160"/>
              </a:p>
            </p:txBody>
          </p:sp>
        </p:grpSp>
        <p:grpSp>
          <p:nvGrpSpPr>
            <p:cNvPr id="11" name="Group 157"/>
            <p:cNvGrpSpPr>
              <a:grpSpLocks/>
            </p:cNvGrpSpPr>
            <p:nvPr/>
          </p:nvGrpSpPr>
          <p:grpSpPr bwMode="auto">
            <a:xfrm>
              <a:off x="2456" y="2704"/>
              <a:ext cx="223" cy="720"/>
              <a:chOff x="2568" y="2272"/>
              <a:chExt cx="560" cy="1088"/>
            </a:xfrm>
          </p:grpSpPr>
          <p:sp>
            <p:nvSpPr>
              <p:cNvPr id="12610" name="Arc 158"/>
              <p:cNvSpPr>
                <a:spLocks/>
              </p:cNvSpPr>
              <p:nvPr/>
            </p:nvSpPr>
            <p:spPr bwMode="auto">
              <a:xfrm>
                <a:off x="2568" y="2272"/>
                <a:ext cx="560" cy="5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sz="2160"/>
              </a:p>
            </p:txBody>
          </p:sp>
          <p:sp>
            <p:nvSpPr>
              <p:cNvPr id="12611" name="Arc 159"/>
              <p:cNvSpPr>
                <a:spLocks/>
              </p:cNvSpPr>
              <p:nvPr/>
            </p:nvSpPr>
            <p:spPr bwMode="auto">
              <a:xfrm flipV="1">
                <a:off x="2568" y="2800"/>
                <a:ext cx="560" cy="5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sz="2160"/>
              </a:p>
            </p:txBody>
          </p:sp>
        </p:grpSp>
        <p:grpSp>
          <p:nvGrpSpPr>
            <p:cNvPr id="12" name="Group 160"/>
            <p:cNvGrpSpPr>
              <a:grpSpLocks/>
            </p:cNvGrpSpPr>
            <p:nvPr/>
          </p:nvGrpSpPr>
          <p:grpSpPr bwMode="auto">
            <a:xfrm>
              <a:off x="2552" y="2696"/>
              <a:ext cx="223" cy="720"/>
              <a:chOff x="2568" y="2272"/>
              <a:chExt cx="560" cy="1088"/>
            </a:xfrm>
          </p:grpSpPr>
          <p:sp>
            <p:nvSpPr>
              <p:cNvPr id="12608" name="Arc 161"/>
              <p:cNvSpPr>
                <a:spLocks/>
              </p:cNvSpPr>
              <p:nvPr/>
            </p:nvSpPr>
            <p:spPr bwMode="auto">
              <a:xfrm>
                <a:off x="2568" y="2272"/>
                <a:ext cx="560" cy="5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sz="2160"/>
              </a:p>
            </p:txBody>
          </p:sp>
          <p:sp>
            <p:nvSpPr>
              <p:cNvPr id="12609" name="Arc 162"/>
              <p:cNvSpPr>
                <a:spLocks/>
              </p:cNvSpPr>
              <p:nvPr/>
            </p:nvSpPr>
            <p:spPr bwMode="auto">
              <a:xfrm flipV="1">
                <a:off x="2568" y="2800"/>
                <a:ext cx="560" cy="5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sz="2160"/>
              </a:p>
            </p:txBody>
          </p:sp>
        </p:grpSp>
      </p:grpSp>
      <p:grpSp>
        <p:nvGrpSpPr>
          <p:cNvPr id="13" name="Group 163"/>
          <p:cNvGrpSpPr>
            <a:grpSpLocks/>
          </p:cNvGrpSpPr>
          <p:nvPr/>
        </p:nvGrpSpPr>
        <p:grpSpPr bwMode="auto">
          <a:xfrm>
            <a:off x="4493898" y="1776413"/>
            <a:ext cx="1106804" cy="501650"/>
            <a:chOff x="1640" y="2616"/>
            <a:chExt cx="3456" cy="544"/>
          </a:xfrm>
        </p:grpSpPr>
        <p:grpSp>
          <p:nvGrpSpPr>
            <p:cNvPr id="14" name="Group 164"/>
            <p:cNvGrpSpPr>
              <a:grpSpLocks/>
            </p:cNvGrpSpPr>
            <p:nvPr/>
          </p:nvGrpSpPr>
          <p:grpSpPr bwMode="auto">
            <a:xfrm>
              <a:off x="4488" y="2680"/>
              <a:ext cx="608" cy="480"/>
              <a:chOff x="576" y="2824"/>
              <a:chExt cx="608" cy="480"/>
            </a:xfrm>
          </p:grpSpPr>
          <p:sp>
            <p:nvSpPr>
              <p:cNvPr id="12600" name="Oval 165"/>
              <p:cNvSpPr>
                <a:spLocks noChangeArrowheads="1"/>
              </p:cNvSpPr>
              <p:nvPr/>
            </p:nvSpPr>
            <p:spPr bwMode="auto">
              <a:xfrm>
                <a:off x="592" y="2824"/>
                <a:ext cx="288" cy="464"/>
              </a:xfrm>
              <a:prstGeom prst="ellipse">
                <a:avLst/>
              </a:prstGeom>
              <a:solidFill>
                <a:srgbClr val="FFFF99"/>
              </a:solidFill>
              <a:ln w="25400">
                <a:solidFill>
                  <a:srgbClr val="FF0000"/>
                </a:solidFill>
                <a:round/>
                <a:headEnd/>
                <a:tailEnd/>
              </a:ln>
            </p:spPr>
            <p:txBody>
              <a:bodyPr wrap="none" anchor="ctr"/>
              <a:lstStyle/>
              <a:p>
                <a:endParaRPr lang="da-DK" sz="2160"/>
              </a:p>
            </p:txBody>
          </p:sp>
          <p:sp>
            <p:nvSpPr>
              <p:cNvPr id="12601" name="Oval 166"/>
              <p:cNvSpPr>
                <a:spLocks noChangeArrowheads="1"/>
              </p:cNvSpPr>
              <p:nvPr/>
            </p:nvSpPr>
            <p:spPr bwMode="auto">
              <a:xfrm>
                <a:off x="872" y="2832"/>
                <a:ext cx="288" cy="464"/>
              </a:xfrm>
              <a:prstGeom prst="ellipse">
                <a:avLst/>
              </a:prstGeom>
              <a:solidFill>
                <a:srgbClr val="FFFF99"/>
              </a:solidFill>
              <a:ln w="25400">
                <a:solidFill>
                  <a:srgbClr val="FF0000"/>
                </a:solidFill>
                <a:round/>
                <a:headEnd/>
                <a:tailEnd/>
              </a:ln>
            </p:spPr>
            <p:txBody>
              <a:bodyPr wrap="none" anchor="ctr"/>
              <a:lstStyle/>
              <a:p>
                <a:endParaRPr lang="da-DK" sz="2160"/>
              </a:p>
            </p:txBody>
          </p:sp>
          <p:sp>
            <p:nvSpPr>
              <p:cNvPr id="12602" name="Rectangle 167"/>
              <p:cNvSpPr>
                <a:spLocks noChangeArrowheads="1"/>
              </p:cNvSpPr>
              <p:nvPr/>
            </p:nvSpPr>
            <p:spPr bwMode="auto">
              <a:xfrm>
                <a:off x="576" y="3064"/>
                <a:ext cx="304" cy="240"/>
              </a:xfrm>
              <a:prstGeom prst="rect">
                <a:avLst/>
              </a:prstGeom>
              <a:solidFill>
                <a:srgbClr val="FFFF99"/>
              </a:solidFill>
              <a:ln w="9525">
                <a:noFill/>
                <a:miter lim="800000"/>
                <a:headEnd/>
                <a:tailEnd/>
              </a:ln>
            </p:spPr>
            <p:txBody>
              <a:bodyPr wrap="none" anchor="ctr"/>
              <a:lstStyle/>
              <a:p>
                <a:endParaRPr lang="da-DK" sz="2160"/>
              </a:p>
            </p:txBody>
          </p:sp>
          <p:sp>
            <p:nvSpPr>
              <p:cNvPr id="12603" name="Rectangle 168"/>
              <p:cNvSpPr>
                <a:spLocks noChangeArrowheads="1"/>
              </p:cNvSpPr>
              <p:nvPr/>
            </p:nvSpPr>
            <p:spPr bwMode="auto">
              <a:xfrm>
                <a:off x="880" y="2824"/>
                <a:ext cx="304" cy="240"/>
              </a:xfrm>
              <a:prstGeom prst="rect">
                <a:avLst/>
              </a:prstGeom>
              <a:solidFill>
                <a:srgbClr val="FFFF99"/>
              </a:solidFill>
              <a:ln w="9525">
                <a:noFill/>
                <a:miter lim="800000"/>
                <a:headEnd/>
                <a:tailEnd/>
              </a:ln>
            </p:spPr>
            <p:txBody>
              <a:bodyPr wrap="none" anchor="ctr"/>
              <a:lstStyle/>
              <a:p>
                <a:endParaRPr lang="da-DK" sz="2160"/>
              </a:p>
            </p:txBody>
          </p:sp>
          <p:sp>
            <p:nvSpPr>
              <p:cNvPr id="12604" name="Line 169"/>
              <p:cNvSpPr>
                <a:spLocks noChangeShapeType="1"/>
              </p:cNvSpPr>
              <p:nvPr/>
            </p:nvSpPr>
            <p:spPr bwMode="auto">
              <a:xfrm>
                <a:off x="872" y="2984"/>
                <a:ext cx="16" cy="176"/>
              </a:xfrm>
              <a:prstGeom prst="line">
                <a:avLst/>
              </a:prstGeom>
              <a:noFill/>
              <a:ln w="25400">
                <a:solidFill>
                  <a:srgbClr val="FF0000"/>
                </a:solidFill>
                <a:round/>
                <a:headEnd/>
                <a:tailEnd/>
              </a:ln>
            </p:spPr>
            <p:txBody>
              <a:bodyPr/>
              <a:lstStyle/>
              <a:p>
                <a:endParaRPr lang="en-US" sz="2160"/>
              </a:p>
            </p:txBody>
          </p:sp>
        </p:grpSp>
        <p:grpSp>
          <p:nvGrpSpPr>
            <p:cNvPr id="15" name="Group 170"/>
            <p:cNvGrpSpPr>
              <a:grpSpLocks/>
            </p:cNvGrpSpPr>
            <p:nvPr/>
          </p:nvGrpSpPr>
          <p:grpSpPr bwMode="auto">
            <a:xfrm>
              <a:off x="3920" y="2664"/>
              <a:ext cx="608" cy="480"/>
              <a:chOff x="576" y="2824"/>
              <a:chExt cx="608" cy="480"/>
            </a:xfrm>
          </p:grpSpPr>
          <p:sp>
            <p:nvSpPr>
              <p:cNvPr id="12595" name="Oval 171"/>
              <p:cNvSpPr>
                <a:spLocks noChangeArrowheads="1"/>
              </p:cNvSpPr>
              <p:nvPr/>
            </p:nvSpPr>
            <p:spPr bwMode="auto">
              <a:xfrm>
                <a:off x="592" y="2824"/>
                <a:ext cx="288" cy="464"/>
              </a:xfrm>
              <a:prstGeom prst="ellipse">
                <a:avLst/>
              </a:prstGeom>
              <a:solidFill>
                <a:srgbClr val="FFFF99"/>
              </a:solidFill>
              <a:ln w="25400">
                <a:solidFill>
                  <a:srgbClr val="FF0000"/>
                </a:solidFill>
                <a:round/>
                <a:headEnd/>
                <a:tailEnd/>
              </a:ln>
            </p:spPr>
            <p:txBody>
              <a:bodyPr wrap="none" anchor="ctr"/>
              <a:lstStyle/>
              <a:p>
                <a:endParaRPr lang="da-DK" sz="2160"/>
              </a:p>
            </p:txBody>
          </p:sp>
          <p:sp>
            <p:nvSpPr>
              <p:cNvPr id="12596" name="Oval 172"/>
              <p:cNvSpPr>
                <a:spLocks noChangeArrowheads="1"/>
              </p:cNvSpPr>
              <p:nvPr/>
            </p:nvSpPr>
            <p:spPr bwMode="auto">
              <a:xfrm>
                <a:off x="872" y="2832"/>
                <a:ext cx="288" cy="464"/>
              </a:xfrm>
              <a:prstGeom prst="ellipse">
                <a:avLst/>
              </a:prstGeom>
              <a:solidFill>
                <a:srgbClr val="FFFF99"/>
              </a:solidFill>
              <a:ln w="25400">
                <a:solidFill>
                  <a:srgbClr val="FF0000"/>
                </a:solidFill>
                <a:round/>
                <a:headEnd/>
                <a:tailEnd/>
              </a:ln>
            </p:spPr>
            <p:txBody>
              <a:bodyPr wrap="none" anchor="ctr"/>
              <a:lstStyle/>
              <a:p>
                <a:endParaRPr lang="da-DK" sz="2160"/>
              </a:p>
            </p:txBody>
          </p:sp>
          <p:sp>
            <p:nvSpPr>
              <p:cNvPr id="12597" name="Rectangle 173"/>
              <p:cNvSpPr>
                <a:spLocks noChangeArrowheads="1"/>
              </p:cNvSpPr>
              <p:nvPr/>
            </p:nvSpPr>
            <p:spPr bwMode="auto">
              <a:xfrm>
                <a:off x="576" y="3064"/>
                <a:ext cx="304" cy="240"/>
              </a:xfrm>
              <a:prstGeom prst="rect">
                <a:avLst/>
              </a:prstGeom>
              <a:solidFill>
                <a:srgbClr val="FFFF99"/>
              </a:solidFill>
              <a:ln w="9525">
                <a:noFill/>
                <a:miter lim="800000"/>
                <a:headEnd/>
                <a:tailEnd/>
              </a:ln>
            </p:spPr>
            <p:txBody>
              <a:bodyPr wrap="none" anchor="ctr"/>
              <a:lstStyle/>
              <a:p>
                <a:endParaRPr lang="da-DK" sz="2160"/>
              </a:p>
            </p:txBody>
          </p:sp>
          <p:sp>
            <p:nvSpPr>
              <p:cNvPr id="12598" name="Rectangle 174"/>
              <p:cNvSpPr>
                <a:spLocks noChangeArrowheads="1"/>
              </p:cNvSpPr>
              <p:nvPr/>
            </p:nvSpPr>
            <p:spPr bwMode="auto">
              <a:xfrm>
                <a:off x="880" y="2824"/>
                <a:ext cx="304" cy="240"/>
              </a:xfrm>
              <a:prstGeom prst="rect">
                <a:avLst/>
              </a:prstGeom>
              <a:solidFill>
                <a:srgbClr val="FFFF99"/>
              </a:solidFill>
              <a:ln w="9525">
                <a:noFill/>
                <a:miter lim="800000"/>
                <a:headEnd/>
                <a:tailEnd/>
              </a:ln>
            </p:spPr>
            <p:txBody>
              <a:bodyPr wrap="none" anchor="ctr"/>
              <a:lstStyle/>
              <a:p>
                <a:endParaRPr lang="da-DK" sz="2160"/>
              </a:p>
            </p:txBody>
          </p:sp>
          <p:sp>
            <p:nvSpPr>
              <p:cNvPr id="12599" name="Line 175"/>
              <p:cNvSpPr>
                <a:spLocks noChangeShapeType="1"/>
              </p:cNvSpPr>
              <p:nvPr/>
            </p:nvSpPr>
            <p:spPr bwMode="auto">
              <a:xfrm>
                <a:off x="872" y="2984"/>
                <a:ext cx="16" cy="176"/>
              </a:xfrm>
              <a:prstGeom prst="line">
                <a:avLst/>
              </a:prstGeom>
              <a:noFill/>
              <a:ln w="25400">
                <a:solidFill>
                  <a:srgbClr val="FF0000"/>
                </a:solidFill>
                <a:round/>
                <a:headEnd/>
                <a:tailEnd/>
              </a:ln>
            </p:spPr>
            <p:txBody>
              <a:bodyPr/>
              <a:lstStyle/>
              <a:p>
                <a:endParaRPr lang="en-US" sz="2160"/>
              </a:p>
            </p:txBody>
          </p:sp>
        </p:grpSp>
        <p:sp>
          <p:nvSpPr>
            <p:cNvPr id="12565" name="Line 176"/>
            <p:cNvSpPr>
              <a:spLocks noChangeShapeType="1"/>
            </p:cNvSpPr>
            <p:nvPr/>
          </p:nvSpPr>
          <p:spPr bwMode="auto">
            <a:xfrm flipV="1">
              <a:off x="4496" y="2800"/>
              <a:ext cx="32" cy="160"/>
            </a:xfrm>
            <a:prstGeom prst="line">
              <a:avLst/>
            </a:prstGeom>
            <a:noFill/>
            <a:ln w="25400">
              <a:solidFill>
                <a:srgbClr val="FF0000"/>
              </a:solidFill>
              <a:round/>
              <a:headEnd/>
              <a:tailEnd/>
            </a:ln>
          </p:spPr>
          <p:txBody>
            <a:bodyPr/>
            <a:lstStyle/>
            <a:p>
              <a:endParaRPr lang="en-US" sz="2160"/>
            </a:p>
          </p:txBody>
        </p:sp>
        <p:grpSp>
          <p:nvGrpSpPr>
            <p:cNvPr id="16" name="Group 177"/>
            <p:cNvGrpSpPr>
              <a:grpSpLocks/>
            </p:cNvGrpSpPr>
            <p:nvPr/>
          </p:nvGrpSpPr>
          <p:grpSpPr bwMode="auto">
            <a:xfrm>
              <a:off x="2784" y="2648"/>
              <a:ext cx="1176" cy="496"/>
              <a:chOff x="576" y="2824"/>
              <a:chExt cx="1176" cy="496"/>
            </a:xfrm>
          </p:grpSpPr>
          <p:grpSp>
            <p:nvGrpSpPr>
              <p:cNvPr id="17" name="Group 178"/>
              <p:cNvGrpSpPr>
                <a:grpSpLocks/>
              </p:cNvGrpSpPr>
              <p:nvPr/>
            </p:nvGrpSpPr>
            <p:grpSpPr bwMode="auto">
              <a:xfrm>
                <a:off x="1144" y="2840"/>
                <a:ext cx="608" cy="480"/>
                <a:chOff x="576" y="2824"/>
                <a:chExt cx="608" cy="480"/>
              </a:xfrm>
            </p:grpSpPr>
            <p:sp>
              <p:nvSpPr>
                <p:cNvPr id="12590" name="Oval 179"/>
                <p:cNvSpPr>
                  <a:spLocks noChangeArrowheads="1"/>
                </p:cNvSpPr>
                <p:nvPr/>
              </p:nvSpPr>
              <p:spPr bwMode="auto">
                <a:xfrm>
                  <a:off x="592" y="2824"/>
                  <a:ext cx="288" cy="464"/>
                </a:xfrm>
                <a:prstGeom prst="ellipse">
                  <a:avLst/>
                </a:prstGeom>
                <a:solidFill>
                  <a:srgbClr val="FFFF99"/>
                </a:solidFill>
                <a:ln w="25400">
                  <a:solidFill>
                    <a:srgbClr val="FF0000"/>
                  </a:solidFill>
                  <a:round/>
                  <a:headEnd/>
                  <a:tailEnd/>
                </a:ln>
              </p:spPr>
              <p:txBody>
                <a:bodyPr wrap="none" anchor="ctr"/>
                <a:lstStyle/>
                <a:p>
                  <a:endParaRPr lang="da-DK" sz="2160"/>
                </a:p>
              </p:txBody>
            </p:sp>
            <p:sp>
              <p:nvSpPr>
                <p:cNvPr id="12591" name="Oval 180"/>
                <p:cNvSpPr>
                  <a:spLocks noChangeArrowheads="1"/>
                </p:cNvSpPr>
                <p:nvPr/>
              </p:nvSpPr>
              <p:spPr bwMode="auto">
                <a:xfrm>
                  <a:off x="872" y="2832"/>
                  <a:ext cx="288" cy="464"/>
                </a:xfrm>
                <a:prstGeom prst="ellipse">
                  <a:avLst/>
                </a:prstGeom>
                <a:solidFill>
                  <a:srgbClr val="FFFF99"/>
                </a:solidFill>
                <a:ln w="25400">
                  <a:solidFill>
                    <a:srgbClr val="FF0000"/>
                  </a:solidFill>
                  <a:round/>
                  <a:headEnd/>
                  <a:tailEnd/>
                </a:ln>
              </p:spPr>
              <p:txBody>
                <a:bodyPr wrap="none" anchor="ctr"/>
                <a:lstStyle/>
                <a:p>
                  <a:endParaRPr lang="da-DK" sz="2160"/>
                </a:p>
              </p:txBody>
            </p:sp>
            <p:sp>
              <p:nvSpPr>
                <p:cNvPr id="12592" name="Rectangle 181"/>
                <p:cNvSpPr>
                  <a:spLocks noChangeArrowheads="1"/>
                </p:cNvSpPr>
                <p:nvPr/>
              </p:nvSpPr>
              <p:spPr bwMode="auto">
                <a:xfrm>
                  <a:off x="576" y="3064"/>
                  <a:ext cx="304" cy="240"/>
                </a:xfrm>
                <a:prstGeom prst="rect">
                  <a:avLst/>
                </a:prstGeom>
                <a:solidFill>
                  <a:srgbClr val="FFFF99"/>
                </a:solidFill>
                <a:ln w="9525">
                  <a:noFill/>
                  <a:miter lim="800000"/>
                  <a:headEnd/>
                  <a:tailEnd/>
                </a:ln>
              </p:spPr>
              <p:txBody>
                <a:bodyPr wrap="none" anchor="ctr"/>
                <a:lstStyle/>
                <a:p>
                  <a:endParaRPr lang="da-DK" sz="2160"/>
                </a:p>
              </p:txBody>
            </p:sp>
            <p:sp>
              <p:nvSpPr>
                <p:cNvPr id="12593" name="Rectangle 182"/>
                <p:cNvSpPr>
                  <a:spLocks noChangeArrowheads="1"/>
                </p:cNvSpPr>
                <p:nvPr/>
              </p:nvSpPr>
              <p:spPr bwMode="auto">
                <a:xfrm>
                  <a:off x="880" y="2824"/>
                  <a:ext cx="304" cy="240"/>
                </a:xfrm>
                <a:prstGeom prst="rect">
                  <a:avLst/>
                </a:prstGeom>
                <a:solidFill>
                  <a:srgbClr val="FFFF99"/>
                </a:solidFill>
                <a:ln w="9525">
                  <a:noFill/>
                  <a:miter lim="800000"/>
                  <a:headEnd/>
                  <a:tailEnd/>
                </a:ln>
              </p:spPr>
              <p:txBody>
                <a:bodyPr wrap="none" anchor="ctr"/>
                <a:lstStyle/>
                <a:p>
                  <a:endParaRPr lang="da-DK" sz="2160"/>
                </a:p>
              </p:txBody>
            </p:sp>
            <p:sp>
              <p:nvSpPr>
                <p:cNvPr id="12594" name="Line 183"/>
                <p:cNvSpPr>
                  <a:spLocks noChangeShapeType="1"/>
                </p:cNvSpPr>
                <p:nvPr/>
              </p:nvSpPr>
              <p:spPr bwMode="auto">
                <a:xfrm>
                  <a:off x="872" y="2984"/>
                  <a:ext cx="16" cy="176"/>
                </a:xfrm>
                <a:prstGeom prst="line">
                  <a:avLst/>
                </a:prstGeom>
                <a:noFill/>
                <a:ln w="25400">
                  <a:solidFill>
                    <a:srgbClr val="FF0000"/>
                  </a:solidFill>
                  <a:round/>
                  <a:headEnd/>
                  <a:tailEnd/>
                </a:ln>
              </p:spPr>
              <p:txBody>
                <a:bodyPr/>
                <a:lstStyle/>
                <a:p>
                  <a:endParaRPr lang="en-US" sz="2160"/>
                </a:p>
              </p:txBody>
            </p:sp>
          </p:grpSp>
          <p:grpSp>
            <p:nvGrpSpPr>
              <p:cNvPr id="18" name="Group 184"/>
              <p:cNvGrpSpPr>
                <a:grpSpLocks/>
              </p:cNvGrpSpPr>
              <p:nvPr/>
            </p:nvGrpSpPr>
            <p:grpSpPr bwMode="auto">
              <a:xfrm>
                <a:off x="576" y="2824"/>
                <a:ext cx="608" cy="480"/>
                <a:chOff x="576" y="2824"/>
                <a:chExt cx="608" cy="480"/>
              </a:xfrm>
            </p:grpSpPr>
            <p:sp>
              <p:nvSpPr>
                <p:cNvPr id="12585" name="Oval 185"/>
                <p:cNvSpPr>
                  <a:spLocks noChangeArrowheads="1"/>
                </p:cNvSpPr>
                <p:nvPr/>
              </p:nvSpPr>
              <p:spPr bwMode="auto">
                <a:xfrm>
                  <a:off x="592" y="2824"/>
                  <a:ext cx="288" cy="464"/>
                </a:xfrm>
                <a:prstGeom prst="ellipse">
                  <a:avLst/>
                </a:prstGeom>
                <a:solidFill>
                  <a:srgbClr val="FFFF99"/>
                </a:solidFill>
                <a:ln w="25400">
                  <a:solidFill>
                    <a:srgbClr val="FF0000"/>
                  </a:solidFill>
                  <a:round/>
                  <a:headEnd/>
                  <a:tailEnd/>
                </a:ln>
              </p:spPr>
              <p:txBody>
                <a:bodyPr wrap="none" anchor="ctr"/>
                <a:lstStyle/>
                <a:p>
                  <a:endParaRPr lang="da-DK" sz="2160"/>
                </a:p>
              </p:txBody>
            </p:sp>
            <p:sp>
              <p:nvSpPr>
                <p:cNvPr id="12586" name="Oval 186"/>
                <p:cNvSpPr>
                  <a:spLocks noChangeArrowheads="1"/>
                </p:cNvSpPr>
                <p:nvPr/>
              </p:nvSpPr>
              <p:spPr bwMode="auto">
                <a:xfrm>
                  <a:off x="872" y="2832"/>
                  <a:ext cx="288" cy="464"/>
                </a:xfrm>
                <a:prstGeom prst="ellipse">
                  <a:avLst/>
                </a:prstGeom>
                <a:solidFill>
                  <a:srgbClr val="FFFF99"/>
                </a:solidFill>
                <a:ln w="25400">
                  <a:solidFill>
                    <a:srgbClr val="FF0000"/>
                  </a:solidFill>
                  <a:round/>
                  <a:headEnd/>
                  <a:tailEnd/>
                </a:ln>
              </p:spPr>
              <p:txBody>
                <a:bodyPr wrap="none" anchor="ctr"/>
                <a:lstStyle/>
                <a:p>
                  <a:endParaRPr lang="da-DK" sz="2160"/>
                </a:p>
              </p:txBody>
            </p:sp>
            <p:sp>
              <p:nvSpPr>
                <p:cNvPr id="12587" name="Rectangle 187"/>
                <p:cNvSpPr>
                  <a:spLocks noChangeArrowheads="1"/>
                </p:cNvSpPr>
                <p:nvPr/>
              </p:nvSpPr>
              <p:spPr bwMode="auto">
                <a:xfrm>
                  <a:off x="576" y="3064"/>
                  <a:ext cx="304" cy="240"/>
                </a:xfrm>
                <a:prstGeom prst="rect">
                  <a:avLst/>
                </a:prstGeom>
                <a:solidFill>
                  <a:srgbClr val="FFFF99"/>
                </a:solidFill>
                <a:ln w="9525">
                  <a:noFill/>
                  <a:miter lim="800000"/>
                  <a:headEnd/>
                  <a:tailEnd/>
                </a:ln>
              </p:spPr>
              <p:txBody>
                <a:bodyPr wrap="none" anchor="ctr"/>
                <a:lstStyle/>
                <a:p>
                  <a:endParaRPr lang="da-DK" sz="2160"/>
                </a:p>
              </p:txBody>
            </p:sp>
            <p:sp>
              <p:nvSpPr>
                <p:cNvPr id="12588" name="Rectangle 188"/>
                <p:cNvSpPr>
                  <a:spLocks noChangeArrowheads="1"/>
                </p:cNvSpPr>
                <p:nvPr/>
              </p:nvSpPr>
              <p:spPr bwMode="auto">
                <a:xfrm>
                  <a:off x="880" y="2824"/>
                  <a:ext cx="304" cy="240"/>
                </a:xfrm>
                <a:prstGeom prst="rect">
                  <a:avLst/>
                </a:prstGeom>
                <a:solidFill>
                  <a:srgbClr val="FFFF99"/>
                </a:solidFill>
                <a:ln w="9525">
                  <a:noFill/>
                  <a:miter lim="800000"/>
                  <a:headEnd/>
                  <a:tailEnd/>
                </a:ln>
              </p:spPr>
              <p:txBody>
                <a:bodyPr wrap="none" anchor="ctr"/>
                <a:lstStyle/>
                <a:p>
                  <a:endParaRPr lang="da-DK" sz="2160"/>
                </a:p>
              </p:txBody>
            </p:sp>
            <p:sp>
              <p:nvSpPr>
                <p:cNvPr id="12589" name="Line 189"/>
                <p:cNvSpPr>
                  <a:spLocks noChangeShapeType="1"/>
                </p:cNvSpPr>
                <p:nvPr/>
              </p:nvSpPr>
              <p:spPr bwMode="auto">
                <a:xfrm>
                  <a:off x="872" y="2984"/>
                  <a:ext cx="16" cy="176"/>
                </a:xfrm>
                <a:prstGeom prst="line">
                  <a:avLst/>
                </a:prstGeom>
                <a:noFill/>
                <a:ln w="25400">
                  <a:solidFill>
                    <a:srgbClr val="FF0000"/>
                  </a:solidFill>
                  <a:round/>
                  <a:headEnd/>
                  <a:tailEnd/>
                </a:ln>
              </p:spPr>
              <p:txBody>
                <a:bodyPr/>
                <a:lstStyle/>
                <a:p>
                  <a:endParaRPr lang="en-US" sz="2160"/>
                </a:p>
              </p:txBody>
            </p:sp>
          </p:grpSp>
          <p:sp>
            <p:nvSpPr>
              <p:cNvPr id="12584" name="Line 190"/>
              <p:cNvSpPr>
                <a:spLocks noChangeShapeType="1"/>
              </p:cNvSpPr>
              <p:nvPr/>
            </p:nvSpPr>
            <p:spPr bwMode="auto">
              <a:xfrm flipV="1">
                <a:off x="1152" y="2928"/>
                <a:ext cx="48" cy="192"/>
              </a:xfrm>
              <a:prstGeom prst="line">
                <a:avLst/>
              </a:prstGeom>
              <a:noFill/>
              <a:ln w="25400">
                <a:solidFill>
                  <a:srgbClr val="FF0000"/>
                </a:solidFill>
                <a:round/>
                <a:headEnd/>
                <a:tailEnd/>
              </a:ln>
            </p:spPr>
            <p:txBody>
              <a:bodyPr/>
              <a:lstStyle/>
              <a:p>
                <a:endParaRPr lang="en-US" sz="2160"/>
              </a:p>
            </p:txBody>
          </p:sp>
        </p:grpSp>
        <p:grpSp>
          <p:nvGrpSpPr>
            <p:cNvPr id="19" name="Group 191"/>
            <p:cNvGrpSpPr>
              <a:grpSpLocks/>
            </p:cNvGrpSpPr>
            <p:nvPr/>
          </p:nvGrpSpPr>
          <p:grpSpPr bwMode="auto">
            <a:xfrm>
              <a:off x="1640" y="2616"/>
              <a:ext cx="1176" cy="496"/>
              <a:chOff x="576" y="2824"/>
              <a:chExt cx="1176" cy="496"/>
            </a:xfrm>
          </p:grpSpPr>
          <p:grpSp>
            <p:nvGrpSpPr>
              <p:cNvPr id="20" name="Group 192"/>
              <p:cNvGrpSpPr>
                <a:grpSpLocks/>
              </p:cNvGrpSpPr>
              <p:nvPr/>
            </p:nvGrpSpPr>
            <p:grpSpPr bwMode="auto">
              <a:xfrm>
                <a:off x="1144" y="2840"/>
                <a:ext cx="608" cy="480"/>
                <a:chOff x="576" y="2824"/>
                <a:chExt cx="608" cy="480"/>
              </a:xfrm>
            </p:grpSpPr>
            <p:sp>
              <p:nvSpPr>
                <p:cNvPr id="12577" name="Oval 193"/>
                <p:cNvSpPr>
                  <a:spLocks noChangeArrowheads="1"/>
                </p:cNvSpPr>
                <p:nvPr/>
              </p:nvSpPr>
              <p:spPr bwMode="auto">
                <a:xfrm>
                  <a:off x="592" y="2824"/>
                  <a:ext cx="288" cy="464"/>
                </a:xfrm>
                <a:prstGeom prst="ellipse">
                  <a:avLst/>
                </a:prstGeom>
                <a:solidFill>
                  <a:srgbClr val="FFFF99"/>
                </a:solidFill>
                <a:ln w="25400">
                  <a:solidFill>
                    <a:srgbClr val="FF0000"/>
                  </a:solidFill>
                  <a:round/>
                  <a:headEnd/>
                  <a:tailEnd/>
                </a:ln>
              </p:spPr>
              <p:txBody>
                <a:bodyPr wrap="none" anchor="ctr"/>
                <a:lstStyle/>
                <a:p>
                  <a:endParaRPr lang="da-DK" sz="2160"/>
                </a:p>
              </p:txBody>
            </p:sp>
            <p:sp>
              <p:nvSpPr>
                <p:cNvPr id="12578" name="Oval 194"/>
                <p:cNvSpPr>
                  <a:spLocks noChangeArrowheads="1"/>
                </p:cNvSpPr>
                <p:nvPr/>
              </p:nvSpPr>
              <p:spPr bwMode="auto">
                <a:xfrm>
                  <a:off x="872" y="2832"/>
                  <a:ext cx="288" cy="464"/>
                </a:xfrm>
                <a:prstGeom prst="ellipse">
                  <a:avLst/>
                </a:prstGeom>
                <a:solidFill>
                  <a:srgbClr val="FFFF99"/>
                </a:solidFill>
                <a:ln w="25400">
                  <a:solidFill>
                    <a:srgbClr val="FF0000"/>
                  </a:solidFill>
                  <a:round/>
                  <a:headEnd/>
                  <a:tailEnd/>
                </a:ln>
              </p:spPr>
              <p:txBody>
                <a:bodyPr wrap="none" anchor="ctr"/>
                <a:lstStyle/>
                <a:p>
                  <a:endParaRPr lang="da-DK" sz="2160"/>
                </a:p>
              </p:txBody>
            </p:sp>
            <p:sp>
              <p:nvSpPr>
                <p:cNvPr id="12579" name="Rectangle 195"/>
                <p:cNvSpPr>
                  <a:spLocks noChangeArrowheads="1"/>
                </p:cNvSpPr>
                <p:nvPr/>
              </p:nvSpPr>
              <p:spPr bwMode="auto">
                <a:xfrm>
                  <a:off x="576" y="3064"/>
                  <a:ext cx="304" cy="240"/>
                </a:xfrm>
                <a:prstGeom prst="rect">
                  <a:avLst/>
                </a:prstGeom>
                <a:solidFill>
                  <a:srgbClr val="FFFF99"/>
                </a:solidFill>
                <a:ln w="9525">
                  <a:noFill/>
                  <a:miter lim="800000"/>
                  <a:headEnd/>
                  <a:tailEnd/>
                </a:ln>
              </p:spPr>
              <p:txBody>
                <a:bodyPr wrap="none" anchor="ctr"/>
                <a:lstStyle/>
                <a:p>
                  <a:endParaRPr lang="da-DK" sz="2160"/>
                </a:p>
              </p:txBody>
            </p:sp>
            <p:sp>
              <p:nvSpPr>
                <p:cNvPr id="12580" name="Rectangle 196"/>
                <p:cNvSpPr>
                  <a:spLocks noChangeArrowheads="1"/>
                </p:cNvSpPr>
                <p:nvPr/>
              </p:nvSpPr>
              <p:spPr bwMode="auto">
                <a:xfrm>
                  <a:off x="880" y="2824"/>
                  <a:ext cx="304" cy="240"/>
                </a:xfrm>
                <a:prstGeom prst="rect">
                  <a:avLst/>
                </a:prstGeom>
                <a:solidFill>
                  <a:srgbClr val="FFFF99"/>
                </a:solidFill>
                <a:ln w="9525">
                  <a:noFill/>
                  <a:miter lim="800000"/>
                  <a:headEnd/>
                  <a:tailEnd/>
                </a:ln>
              </p:spPr>
              <p:txBody>
                <a:bodyPr wrap="none" anchor="ctr"/>
                <a:lstStyle/>
                <a:p>
                  <a:endParaRPr lang="da-DK" sz="2160"/>
                </a:p>
              </p:txBody>
            </p:sp>
            <p:sp>
              <p:nvSpPr>
                <p:cNvPr id="12581" name="Line 197"/>
                <p:cNvSpPr>
                  <a:spLocks noChangeShapeType="1"/>
                </p:cNvSpPr>
                <p:nvPr/>
              </p:nvSpPr>
              <p:spPr bwMode="auto">
                <a:xfrm>
                  <a:off x="872" y="2984"/>
                  <a:ext cx="16" cy="176"/>
                </a:xfrm>
                <a:prstGeom prst="line">
                  <a:avLst/>
                </a:prstGeom>
                <a:noFill/>
                <a:ln w="25400">
                  <a:solidFill>
                    <a:srgbClr val="FF0000"/>
                  </a:solidFill>
                  <a:round/>
                  <a:headEnd/>
                  <a:tailEnd/>
                </a:ln>
              </p:spPr>
              <p:txBody>
                <a:bodyPr/>
                <a:lstStyle/>
                <a:p>
                  <a:endParaRPr lang="en-US" sz="2160"/>
                </a:p>
              </p:txBody>
            </p:sp>
          </p:grpSp>
          <p:grpSp>
            <p:nvGrpSpPr>
              <p:cNvPr id="21" name="Group 198"/>
              <p:cNvGrpSpPr>
                <a:grpSpLocks/>
              </p:cNvGrpSpPr>
              <p:nvPr/>
            </p:nvGrpSpPr>
            <p:grpSpPr bwMode="auto">
              <a:xfrm>
                <a:off x="576" y="2824"/>
                <a:ext cx="608" cy="480"/>
                <a:chOff x="576" y="2824"/>
                <a:chExt cx="608" cy="480"/>
              </a:xfrm>
            </p:grpSpPr>
            <p:sp>
              <p:nvSpPr>
                <p:cNvPr id="12572" name="Oval 199"/>
                <p:cNvSpPr>
                  <a:spLocks noChangeArrowheads="1"/>
                </p:cNvSpPr>
                <p:nvPr/>
              </p:nvSpPr>
              <p:spPr bwMode="auto">
                <a:xfrm>
                  <a:off x="592" y="2824"/>
                  <a:ext cx="288" cy="464"/>
                </a:xfrm>
                <a:prstGeom prst="ellipse">
                  <a:avLst/>
                </a:prstGeom>
                <a:solidFill>
                  <a:srgbClr val="FFFF99"/>
                </a:solidFill>
                <a:ln w="25400">
                  <a:solidFill>
                    <a:srgbClr val="FF0000"/>
                  </a:solidFill>
                  <a:round/>
                  <a:headEnd/>
                  <a:tailEnd/>
                </a:ln>
              </p:spPr>
              <p:txBody>
                <a:bodyPr wrap="none" anchor="ctr"/>
                <a:lstStyle/>
                <a:p>
                  <a:endParaRPr lang="da-DK" sz="2160"/>
                </a:p>
              </p:txBody>
            </p:sp>
            <p:sp>
              <p:nvSpPr>
                <p:cNvPr id="12573" name="Oval 200"/>
                <p:cNvSpPr>
                  <a:spLocks noChangeArrowheads="1"/>
                </p:cNvSpPr>
                <p:nvPr/>
              </p:nvSpPr>
              <p:spPr bwMode="auto">
                <a:xfrm>
                  <a:off x="872" y="2832"/>
                  <a:ext cx="288" cy="464"/>
                </a:xfrm>
                <a:prstGeom prst="ellipse">
                  <a:avLst/>
                </a:prstGeom>
                <a:solidFill>
                  <a:srgbClr val="FFFF99"/>
                </a:solidFill>
                <a:ln w="25400">
                  <a:solidFill>
                    <a:srgbClr val="FF0000"/>
                  </a:solidFill>
                  <a:round/>
                  <a:headEnd/>
                  <a:tailEnd/>
                </a:ln>
              </p:spPr>
              <p:txBody>
                <a:bodyPr wrap="none" anchor="ctr"/>
                <a:lstStyle/>
                <a:p>
                  <a:endParaRPr lang="da-DK" sz="2160"/>
                </a:p>
              </p:txBody>
            </p:sp>
            <p:sp>
              <p:nvSpPr>
                <p:cNvPr id="12574" name="Rectangle 201"/>
                <p:cNvSpPr>
                  <a:spLocks noChangeArrowheads="1"/>
                </p:cNvSpPr>
                <p:nvPr/>
              </p:nvSpPr>
              <p:spPr bwMode="auto">
                <a:xfrm>
                  <a:off x="576" y="3064"/>
                  <a:ext cx="304" cy="240"/>
                </a:xfrm>
                <a:prstGeom prst="rect">
                  <a:avLst/>
                </a:prstGeom>
                <a:solidFill>
                  <a:srgbClr val="FFFF99"/>
                </a:solidFill>
                <a:ln w="9525">
                  <a:noFill/>
                  <a:miter lim="800000"/>
                  <a:headEnd/>
                  <a:tailEnd/>
                </a:ln>
              </p:spPr>
              <p:txBody>
                <a:bodyPr wrap="none" anchor="ctr"/>
                <a:lstStyle/>
                <a:p>
                  <a:endParaRPr lang="da-DK" sz="2160"/>
                </a:p>
              </p:txBody>
            </p:sp>
            <p:sp>
              <p:nvSpPr>
                <p:cNvPr id="12575" name="Rectangle 202"/>
                <p:cNvSpPr>
                  <a:spLocks noChangeArrowheads="1"/>
                </p:cNvSpPr>
                <p:nvPr/>
              </p:nvSpPr>
              <p:spPr bwMode="auto">
                <a:xfrm>
                  <a:off x="880" y="2824"/>
                  <a:ext cx="304" cy="240"/>
                </a:xfrm>
                <a:prstGeom prst="rect">
                  <a:avLst/>
                </a:prstGeom>
                <a:solidFill>
                  <a:srgbClr val="FFFF99"/>
                </a:solidFill>
                <a:ln w="9525">
                  <a:noFill/>
                  <a:miter lim="800000"/>
                  <a:headEnd/>
                  <a:tailEnd/>
                </a:ln>
              </p:spPr>
              <p:txBody>
                <a:bodyPr wrap="none" anchor="ctr"/>
                <a:lstStyle/>
                <a:p>
                  <a:endParaRPr lang="da-DK" sz="2160"/>
                </a:p>
              </p:txBody>
            </p:sp>
            <p:sp>
              <p:nvSpPr>
                <p:cNvPr id="12576" name="Line 203"/>
                <p:cNvSpPr>
                  <a:spLocks noChangeShapeType="1"/>
                </p:cNvSpPr>
                <p:nvPr/>
              </p:nvSpPr>
              <p:spPr bwMode="auto">
                <a:xfrm>
                  <a:off x="872" y="2984"/>
                  <a:ext cx="16" cy="176"/>
                </a:xfrm>
                <a:prstGeom prst="line">
                  <a:avLst/>
                </a:prstGeom>
                <a:noFill/>
                <a:ln w="25400">
                  <a:solidFill>
                    <a:srgbClr val="FF0000"/>
                  </a:solidFill>
                  <a:round/>
                  <a:headEnd/>
                  <a:tailEnd/>
                </a:ln>
              </p:spPr>
              <p:txBody>
                <a:bodyPr/>
                <a:lstStyle/>
                <a:p>
                  <a:endParaRPr lang="en-US" sz="2160"/>
                </a:p>
              </p:txBody>
            </p:sp>
          </p:grpSp>
          <p:sp>
            <p:nvSpPr>
              <p:cNvPr id="12571" name="Line 204"/>
              <p:cNvSpPr>
                <a:spLocks noChangeShapeType="1"/>
              </p:cNvSpPr>
              <p:nvPr/>
            </p:nvSpPr>
            <p:spPr bwMode="auto">
              <a:xfrm flipV="1">
                <a:off x="1152" y="2928"/>
                <a:ext cx="48" cy="192"/>
              </a:xfrm>
              <a:prstGeom prst="line">
                <a:avLst/>
              </a:prstGeom>
              <a:noFill/>
              <a:ln w="25400">
                <a:solidFill>
                  <a:srgbClr val="FF0000"/>
                </a:solidFill>
                <a:round/>
                <a:headEnd/>
                <a:tailEnd/>
              </a:ln>
            </p:spPr>
            <p:txBody>
              <a:bodyPr/>
              <a:lstStyle/>
              <a:p>
                <a:endParaRPr lang="en-US" sz="2160"/>
              </a:p>
            </p:txBody>
          </p:sp>
        </p:grpSp>
        <p:sp>
          <p:nvSpPr>
            <p:cNvPr id="12568" name="Line 205"/>
            <p:cNvSpPr>
              <a:spLocks noChangeShapeType="1"/>
            </p:cNvSpPr>
            <p:nvPr/>
          </p:nvSpPr>
          <p:spPr bwMode="auto">
            <a:xfrm flipV="1">
              <a:off x="2792" y="2752"/>
              <a:ext cx="32" cy="160"/>
            </a:xfrm>
            <a:prstGeom prst="line">
              <a:avLst/>
            </a:prstGeom>
            <a:noFill/>
            <a:ln w="25400">
              <a:solidFill>
                <a:srgbClr val="FF0000"/>
              </a:solidFill>
              <a:round/>
              <a:headEnd/>
              <a:tailEnd/>
            </a:ln>
          </p:spPr>
          <p:txBody>
            <a:bodyPr/>
            <a:lstStyle/>
            <a:p>
              <a:endParaRPr lang="en-US" sz="2160"/>
            </a:p>
          </p:txBody>
        </p:sp>
      </p:grpSp>
      <p:grpSp>
        <p:nvGrpSpPr>
          <p:cNvPr id="22" name="Group 206"/>
          <p:cNvGrpSpPr>
            <a:grpSpLocks/>
          </p:cNvGrpSpPr>
          <p:nvPr/>
        </p:nvGrpSpPr>
        <p:grpSpPr bwMode="auto">
          <a:xfrm>
            <a:off x="1918338" y="2646363"/>
            <a:ext cx="1106804" cy="500062"/>
            <a:chOff x="1640" y="2616"/>
            <a:chExt cx="3456" cy="544"/>
          </a:xfrm>
        </p:grpSpPr>
        <p:grpSp>
          <p:nvGrpSpPr>
            <p:cNvPr id="23" name="Group 207"/>
            <p:cNvGrpSpPr>
              <a:grpSpLocks/>
            </p:cNvGrpSpPr>
            <p:nvPr/>
          </p:nvGrpSpPr>
          <p:grpSpPr bwMode="auto">
            <a:xfrm>
              <a:off x="4488" y="2680"/>
              <a:ext cx="608" cy="480"/>
              <a:chOff x="576" y="2824"/>
              <a:chExt cx="608" cy="480"/>
            </a:xfrm>
          </p:grpSpPr>
          <p:sp>
            <p:nvSpPr>
              <p:cNvPr id="12558" name="Oval 208"/>
              <p:cNvSpPr>
                <a:spLocks noChangeArrowheads="1"/>
              </p:cNvSpPr>
              <p:nvPr/>
            </p:nvSpPr>
            <p:spPr bwMode="auto">
              <a:xfrm>
                <a:off x="592" y="2824"/>
                <a:ext cx="288" cy="464"/>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559" name="Oval 209"/>
              <p:cNvSpPr>
                <a:spLocks noChangeArrowheads="1"/>
              </p:cNvSpPr>
              <p:nvPr/>
            </p:nvSpPr>
            <p:spPr bwMode="auto">
              <a:xfrm>
                <a:off x="872" y="2832"/>
                <a:ext cx="288" cy="464"/>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560" name="Rectangle 210"/>
              <p:cNvSpPr>
                <a:spLocks noChangeArrowheads="1"/>
              </p:cNvSpPr>
              <p:nvPr/>
            </p:nvSpPr>
            <p:spPr bwMode="auto">
              <a:xfrm>
                <a:off x="576" y="3064"/>
                <a:ext cx="304" cy="240"/>
              </a:xfrm>
              <a:prstGeom prst="rect">
                <a:avLst/>
              </a:prstGeom>
              <a:solidFill>
                <a:schemeClr val="bg1"/>
              </a:solidFill>
              <a:ln w="9525">
                <a:noFill/>
                <a:miter lim="800000"/>
                <a:headEnd/>
                <a:tailEnd/>
              </a:ln>
            </p:spPr>
            <p:txBody>
              <a:bodyPr wrap="none" anchor="ctr"/>
              <a:lstStyle/>
              <a:p>
                <a:endParaRPr lang="da-DK" sz="2160"/>
              </a:p>
            </p:txBody>
          </p:sp>
          <p:sp>
            <p:nvSpPr>
              <p:cNvPr id="12561" name="Rectangle 211"/>
              <p:cNvSpPr>
                <a:spLocks noChangeArrowheads="1"/>
              </p:cNvSpPr>
              <p:nvPr/>
            </p:nvSpPr>
            <p:spPr bwMode="auto">
              <a:xfrm>
                <a:off x="880" y="2824"/>
                <a:ext cx="304" cy="240"/>
              </a:xfrm>
              <a:prstGeom prst="rect">
                <a:avLst/>
              </a:prstGeom>
              <a:solidFill>
                <a:schemeClr val="bg1"/>
              </a:solidFill>
              <a:ln w="9525">
                <a:noFill/>
                <a:miter lim="800000"/>
                <a:headEnd/>
                <a:tailEnd/>
              </a:ln>
            </p:spPr>
            <p:txBody>
              <a:bodyPr wrap="none" anchor="ctr"/>
              <a:lstStyle/>
              <a:p>
                <a:endParaRPr lang="da-DK" sz="2160"/>
              </a:p>
            </p:txBody>
          </p:sp>
          <p:sp>
            <p:nvSpPr>
              <p:cNvPr id="12562" name="Line 212"/>
              <p:cNvSpPr>
                <a:spLocks noChangeShapeType="1"/>
              </p:cNvSpPr>
              <p:nvPr/>
            </p:nvSpPr>
            <p:spPr bwMode="auto">
              <a:xfrm>
                <a:off x="872" y="2984"/>
                <a:ext cx="16" cy="176"/>
              </a:xfrm>
              <a:prstGeom prst="line">
                <a:avLst/>
              </a:prstGeom>
              <a:noFill/>
              <a:ln w="25400">
                <a:solidFill>
                  <a:srgbClr val="FF0000"/>
                </a:solidFill>
                <a:round/>
                <a:headEnd/>
                <a:tailEnd/>
              </a:ln>
            </p:spPr>
            <p:txBody>
              <a:bodyPr/>
              <a:lstStyle/>
              <a:p>
                <a:endParaRPr lang="en-US" sz="2160"/>
              </a:p>
            </p:txBody>
          </p:sp>
        </p:grpSp>
        <p:grpSp>
          <p:nvGrpSpPr>
            <p:cNvPr id="24" name="Group 213"/>
            <p:cNvGrpSpPr>
              <a:grpSpLocks/>
            </p:cNvGrpSpPr>
            <p:nvPr/>
          </p:nvGrpSpPr>
          <p:grpSpPr bwMode="auto">
            <a:xfrm>
              <a:off x="3920" y="2664"/>
              <a:ext cx="608" cy="480"/>
              <a:chOff x="576" y="2824"/>
              <a:chExt cx="608" cy="480"/>
            </a:xfrm>
          </p:grpSpPr>
          <p:sp>
            <p:nvSpPr>
              <p:cNvPr id="12553" name="Oval 214"/>
              <p:cNvSpPr>
                <a:spLocks noChangeArrowheads="1"/>
              </p:cNvSpPr>
              <p:nvPr/>
            </p:nvSpPr>
            <p:spPr bwMode="auto">
              <a:xfrm>
                <a:off x="592" y="2824"/>
                <a:ext cx="288" cy="464"/>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554" name="Oval 215"/>
              <p:cNvSpPr>
                <a:spLocks noChangeArrowheads="1"/>
              </p:cNvSpPr>
              <p:nvPr/>
            </p:nvSpPr>
            <p:spPr bwMode="auto">
              <a:xfrm>
                <a:off x="872" y="2832"/>
                <a:ext cx="288" cy="464"/>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555" name="Rectangle 216"/>
              <p:cNvSpPr>
                <a:spLocks noChangeArrowheads="1"/>
              </p:cNvSpPr>
              <p:nvPr/>
            </p:nvSpPr>
            <p:spPr bwMode="auto">
              <a:xfrm>
                <a:off x="576" y="3064"/>
                <a:ext cx="304" cy="240"/>
              </a:xfrm>
              <a:prstGeom prst="rect">
                <a:avLst/>
              </a:prstGeom>
              <a:solidFill>
                <a:schemeClr val="bg1"/>
              </a:solidFill>
              <a:ln w="9525">
                <a:noFill/>
                <a:miter lim="800000"/>
                <a:headEnd/>
                <a:tailEnd/>
              </a:ln>
            </p:spPr>
            <p:txBody>
              <a:bodyPr wrap="none" anchor="ctr"/>
              <a:lstStyle/>
              <a:p>
                <a:endParaRPr lang="da-DK" sz="2160"/>
              </a:p>
            </p:txBody>
          </p:sp>
          <p:sp>
            <p:nvSpPr>
              <p:cNvPr id="12556" name="Rectangle 217"/>
              <p:cNvSpPr>
                <a:spLocks noChangeArrowheads="1"/>
              </p:cNvSpPr>
              <p:nvPr/>
            </p:nvSpPr>
            <p:spPr bwMode="auto">
              <a:xfrm>
                <a:off x="880" y="2824"/>
                <a:ext cx="304" cy="240"/>
              </a:xfrm>
              <a:prstGeom prst="rect">
                <a:avLst/>
              </a:prstGeom>
              <a:solidFill>
                <a:schemeClr val="bg1"/>
              </a:solidFill>
              <a:ln w="9525">
                <a:noFill/>
                <a:miter lim="800000"/>
                <a:headEnd/>
                <a:tailEnd/>
              </a:ln>
            </p:spPr>
            <p:txBody>
              <a:bodyPr wrap="none" anchor="ctr"/>
              <a:lstStyle/>
              <a:p>
                <a:endParaRPr lang="da-DK" sz="2160"/>
              </a:p>
            </p:txBody>
          </p:sp>
          <p:sp>
            <p:nvSpPr>
              <p:cNvPr id="12557" name="Line 218"/>
              <p:cNvSpPr>
                <a:spLocks noChangeShapeType="1"/>
              </p:cNvSpPr>
              <p:nvPr/>
            </p:nvSpPr>
            <p:spPr bwMode="auto">
              <a:xfrm>
                <a:off x="872" y="2984"/>
                <a:ext cx="16" cy="176"/>
              </a:xfrm>
              <a:prstGeom prst="line">
                <a:avLst/>
              </a:prstGeom>
              <a:noFill/>
              <a:ln w="25400">
                <a:solidFill>
                  <a:srgbClr val="FF0000"/>
                </a:solidFill>
                <a:round/>
                <a:headEnd/>
                <a:tailEnd/>
              </a:ln>
            </p:spPr>
            <p:txBody>
              <a:bodyPr/>
              <a:lstStyle/>
              <a:p>
                <a:endParaRPr lang="en-US" sz="2160"/>
              </a:p>
            </p:txBody>
          </p:sp>
        </p:grpSp>
        <p:sp>
          <p:nvSpPr>
            <p:cNvPr id="12523" name="Line 219"/>
            <p:cNvSpPr>
              <a:spLocks noChangeShapeType="1"/>
            </p:cNvSpPr>
            <p:nvPr/>
          </p:nvSpPr>
          <p:spPr bwMode="auto">
            <a:xfrm flipV="1">
              <a:off x="4496" y="2800"/>
              <a:ext cx="32" cy="160"/>
            </a:xfrm>
            <a:prstGeom prst="line">
              <a:avLst/>
            </a:prstGeom>
            <a:noFill/>
            <a:ln w="25400">
              <a:solidFill>
                <a:srgbClr val="FF0000"/>
              </a:solidFill>
              <a:round/>
              <a:headEnd/>
              <a:tailEnd/>
            </a:ln>
          </p:spPr>
          <p:txBody>
            <a:bodyPr/>
            <a:lstStyle/>
            <a:p>
              <a:endParaRPr lang="en-US" sz="2160"/>
            </a:p>
          </p:txBody>
        </p:sp>
        <p:grpSp>
          <p:nvGrpSpPr>
            <p:cNvPr id="25" name="Group 220"/>
            <p:cNvGrpSpPr>
              <a:grpSpLocks/>
            </p:cNvGrpSpPr>
            <p:nvPr/>
          </p:nvGrpSpPr>
          <p:grpSpPr bwMode="auto">
            <a:xfrm>
              <a:off x="2784" y="2648"/>
              <a:ext cx="1176" cy="496"/>
              <a:chOff x="576" y="2824"/>
              <a:chExt cx="1176" cy="496"/>
            </a:xfrm>
          </p:grpSpPr>
          <p:grpSp>
            <p:nvGrpSpPr>
              <p:cNvPr id="26" name="Group 221"/>
              <p:cNvGrpSpPr>
                <a:grpSpLocks/>
              </p:cNvGrpSpPr>
              <p:nvPr/>
            </p:nvGrpSpPr>
            <p:grpSpPr bwMode="auto">
              <a:xfrm>
                <a:off x="1144" y="2840"/>
                <a:ext cx="608" cy="480"/>
                <a:chOff x="576" y="2824"/>
                <a:chExt cx="608" cy="480"/>
              </a:xfrm>
            </p:grpSpPr>
            <p:sp>
              <p:nvSpPr>
                <p:cNvPr id="12548" name="Oval 222"/>
                <p:cNvSpPr>
                  <a:spLocks noChangeArrowheads="1"/>
                </p:cNvSpPr>
                <p:nvPr/>
              </p:nvSpPr>
              <p:spPr bwMode="auto">
                <a:xfrm>
                  <a:off x="592" y="2824"/>
                  <a:ext cx="288" cy="464"/>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549" name="Oval 223"/>
                <p:cNvSpPr>
                  <a:spLocks noChangeArrowheads="1"/>
                </p:cNvSpPr>
                <p:nvPr/>
              </p:nvSpPr>
              <p:spPr bwMode="auto">
                <a:xfrm>
                  <a:off x="872" y="2832"/>
                  <a:ext cx="288" cy="464"/>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550" name="Rectangle 224"/>
                <p:cNvSpPr>
                  <a:spLocks noChangeArrowheads="1"/>
                </p:cNvSpPr>
                <p:nvPr/>
              </p:nvSpPr>
              <p:spPr bwMode="auto">
                <a:xfrm>
                  <a:off x="576" y="3064"/>
                  <a:ext cx="304" cy="240"/>
                </a:xfrm>
                <a:prstGeom prst="rect">
                  <a:avLst/>
                </a:prstGeom>
                <a:solidFill>
                  <a:schemeClr val="bg1"/>
                </a:solidFill>
                <a:ln w="9525">
                  <a:noFill/>
                  <a:miter lim="800000"/>
                  <a:headEnd/>
                  <a:tailEnd/>
                </a:ln>
              </p:spPr>
              <p:txBody>
                <a:bodyPr wrap="none" anchor="ctr"/>
                <a:lstStyle/>
                <a:p>
                  <a:endParaRPr lang="da-DK" sz="2160"/>
                </a:p>
              </p:txBody>
            </p:sp>
            <p:sp>
              <p:nvSpPr>
                <p:cNvPr id="12551" name="Rectangle 225"/>
                <p:cNvSpPr>
                  <a:spLocks noChangeArrowheads="1"/>
                </p:cNvSpPr>
                <p:nvPr/>
              </p:nvSpPr>
              <p:spPr bwMode="auto">
                <a:xfrm>
                  <a:off x="880" y="2824"/>
                  <a:ext cx="304" cy="240"/>
                </a:xfrm>
                <a:prstGeom prst="rect">
                  <a:avLst/>
                </a:prstGeom>
                <a:solidFill>
                  <a:schemeClr val="bg1"/>
                </a:solidFill>
                <a:ln w="9525">
                  <a:noFill/>
                  <a:miter lim="800000"/>
                  <a:headEnd/>
                  <a:tailEnd/>
                </a:ln>
              </p:spPr>
              <p:txBody>
                <a:bodyPr wrap="none" anchor="ctr"/>
                <a:lstStyle/>
                <a:p>
                  <a:endParaRPr lang="da-DK" sz="2160"/>
                </a:p>
              </p:txBody>
            </p:sp>
            <p:sp>
              <p:nvSpPr>
                <p:cNvPr id="12552" name="Line 226"/>
                <p:cNvSpPr>
                  <a:spLocks noChangeShapeType="1"/>
                </p:cNvSpPr>
                <p:nvPr/>
              </p:nvSpPr>
              <p:spPr bwMode="auto">
                <a:xfrm>
                  <a:off x="872" y="2984"/>
                  <a:ext cx="16" cy="176"/>
                </a:xfrm>
                <a:prstGeom prst="line">
                  <a:avLst/>
                </a:prstGeom>
                <a:noFill/>
                <a:ln w="25400">
                  <a:solidFill>
                    <a:srgbClr val="FF0000"/>
                  </a:solidFill>
                  <a:round/>
                  <a:headEnd/>
                  <a:tailEnd/>
                </a:ln>
              </p:spPr>
              <p:txBody>
                <a:bodyPr/>
                <a:lstStyle/>
                <a:p>
                  <a:endParaRPr lang="en-US" sz="2160"/>
                </a:p>
              </p:txBody>
            </p:sp>
          </p:grpSp>
          <p:grpSp>
            <p:nvGrpSpPr>
              <p:cNvPr id="27" name="Group 227"/>
              <p:cNvGrpSpPr>
                <a:grpSpLocks/>
              </p:cNvGrpSpPr>
              <p:nvPr/>
            </p:nvGrpSpPr>
            <p:grpSpPr bwMode="auto">
              <a:xfrm>
                <a:off x="576" y="2824"/>
                <a:ext cx="608" cy="480"/>
                <a:chOff x="576" y="2824"/>
                <a:chExt cx="608" cy="480"/>
              </a:xfrm>
            </p:grpSpPr>
            <p:sp>
              <p:nvSpPr>
                <p:cNvPr id="12543" name="Oval 228"/>
                <p:cNvSpPr>
                  <a:spLocks noChangeArrowheads="1"/>
                </p:cNvSpPr>
                <p:nvPr/>
              </p:nvSpPr>
              <p:spPr bwMode="auto">
                <a:xfrm>
                  <a:off x="592" y="2824"/>
                  <a:ext cx="288" cy="464"/>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544" name="Oval 229"/>
                <p:cNvSpPr>
                  <a:spLocks noChangeArrowheads="1"/>
                </p:cNvSpPr>
                <p:nvPr/>
              </p:nvSpPr>
              <p:spPr bwMode="auto">
                <a:xfrm>
                  <a:off x="872" y="2832"/>
                  <a:ext cx="288" cy="464"/>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545" name="Rectangle 230"/>
                <p:cNvSpPr>
                  <a:spLocks noChangeArrowheads="1"/>
                </p:cNvSpPr>
                <p:nvPr/>
              </p:nvSpPr>
              <p:spPr bwMode="auto">
                <a:xfrm>
                  <a:off x="576" y="3064"/>
                  <a:ext cx="304" cy="240"/>
                </a:xfrm>
                <a:prstGeom prst="rect">
                  <a:avLst/>
                </a:prstGeom>
                <a:solidFill>
                  <a:schemeClr val="bg1"/>
                </a:solidFill>
                <a:ln w="9525">
                  <a:noFill/>
                  <a:miter lim="800000"/>
                  <a:headEnd/>
                  <a:tailEnd/>
                </a:ln>
              </p:spPr>
              <p:txBody>
                <a:bodyPr wrap="none" anchor="ctr"/>
                <a:lstStyle/>
                <a:p>
                  <a:endParaRPr lang="da-DK" sz="2160"/>
                </a:p>
              </p:txBody>
            </p:sp>
            <p:sp>
              <p:nvSpPr>
                <p:cNvPr id="12546" name="Rectangle 231"/>
                <p:cNvSpPr>
                  <a:spLocks noChangeArrowheads="1"/>
                </p:cNvSpPr>
                <p:nvPr/>
              </p:nvSpPr>
              <p:spPr bwMode="auto">
                <a:xfrm>
                  <a:off x="880" y="2824"/>
                  <a:ext cx="304" cy="240"/>
                </a:xfrm>
                <a:prstGeom prst="rect">
                  <a:avLst/>
                </a:prstGeom>
                <a:solidFill>
                  <a:schemeClr val="bg1"/>
                </a:solidFill>
                <a:ln w="9525">
                  <a:noFill/>
                  <a:miter lim="800000"/>
                  <a:headEnd/>
                  <a:tailEnd/>
                </a:ln>
              </p:spPr>
              <p:txBody>
                <a:bodyPr wrap="none" anchor="ctr"/>
                <a:lstStyle/>
                <a:p>
                  <a:endParaRPr lang="da-DK" sz="2160"/>
                </a:p>
              </p:txBody>
            </p:sp>
            <p:sp>
              <p:nvSpPr>
                <p:cNvPr id="12547" name="Line 232"/>
                <p:cNvSpPr>
                  <a:spLocks noChangeShapeType="1"/>
                </p:cNvSpPr>
                <p:nvPr/>
              </p:nvSpPr>
              <p:spPr bwMode="auto">
                <a:xfrm>
                  <a:off x="872" y="2984"/>
                  <a:ext cx="16" cy="176"/>
                </a:xfrm>
                <a:prstGeom prst="line">
                  <a:avLst/>
                </a:prstGeom>
                <a:noFill/>
                <a:ln w="25400">
                  <a:solidFill>
                    <a:srgbClr val="FF0000"/>
                  </a:solidFill>
                  <a:round/>
                  <a:headEnd/>
                  <a:tailEnd/>
                </a:ln>
              </p:spPr>
              <p:txBody>
                <a:bodyPr/>
                <a:lstStyle/>
                <a:p>
                  <a:endParaRPr lang="en-US" sz="2160"/>
                </a:p>
              </p:txBody>
            </p:sp>
          </p:grpSp>
          <p:sp>
            <p:nvSpPr>
              <p:cNvPr id="12542" name="Line 233"/>
              <p:cNvSpPr>
                <a:spLocks noChangeShapeType="1"/>
              </p:cNvSpPr>
              <p:nvPr/>
            </p:nvSpPr>
            <p:spPr bwMode="auto">
              <a:xfrm flipV="1">
                <a:off x="1152" y="2928"/>
                <a:ext cx="48" cy="192"/>
              </a:xfrm>
              <a:prstGeom prst="line">
                <a:avLst/>
              </a:prstGeom>
              <a:noFill/>
              <a:ln w="25400">
                <a:solidFill>
                  <a:srgbClr val="FF0000"/>
                </a:solidFill>
                <a:round/>
                <a:headEnd/>
                <a:tailEnd/>
              </a:ln>
            </p:spPr>
            <p:txBody>
              <a:bodyPr/>
              <a:lstStyle/>
              <a:p>
                <a:endParaRPr lang="en-US" sz="2160"/>
              </a:p>
            </p:txBody>
          </p:sp>
        </p:grpSp>
        <p:grpSp>
          <p:nvGrpSpPr>
            <p:cNvPr id="28" name="Group 234"/>
            <p:cNvGrpSpPr>
              <a:grpSpLocks/>
            </p:cNvGrpSpPr>
            <p:nvPr/>
          </p:nvGrpSpPr>
          <p:grpSpPr bwMode="auto">
            <a:xfrm>
              <a:off x="1640" y="2616"/>
              <a:ext cx="1176" cy="496"/>
              <a:chOff x="576" y="2824"/>
              <a:chExt cx="1176" cy="496"/>
            </a:xfrm>
          </p:grpSpPr>
          <p:grpSp>
            <p:nvGrpSpPr>
              <p:cNvPr id="29" name="Group 235"/>
              <p:cNvGrpSpPr>
                <a:grpSpLocks/>
              </p:cNvGrpSpPr>
              <p:nvPr/>
            </p:nvGrpSpPr>
            <p:grpSpPr bwMode="auto">
              <a:xfrm>
                <a:off x="1144" y="2840"/>
                <a:ext cx="608" cy="480"/>
                <a:chOff x="576" y="2824"/>
                <a:chExt cx="608" cy="480"/>
              </a:xfrm>
            </p:grpSpPr>
            <p:sp>
              <p:nvSpPr>
                <p:cNvPr id="12535" name="Oval 236"/>
                <p:cNvSpPr>
                  <a:spLocks noChangeArrowheads="1"/>
                </p:cNvSpPr>
                <p:nvPr/>
              </p:nvSpPr>
              <p:spPr bwMode="auto">
                <a:xfrm>
                  <a:off x="592" y="2824"/>
                  <a:ext cx="288" cy="464"/>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536" name="Oval 237"/>
                <p:cNvSpPr>
                  <a:spLocks noChangeArrowheads="1"/>
                </p:cNvSpPr>
                <p:nvPr/>
              </p:nvSpPr>
              <p:spPr bwMode="auto">
                <a:xfrm>
                  <a:off x="872" y="2832"/>
                  <a:ext cx="288" cy="464"/>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537" name="Rectangle 238"/>
                <p:cNvSpPr>
                  <a:spLocks noChangeArrowheads="1"/>
                </p:cNvSpPr>
                <p:nvPr/>
              </p:nvSpPr>
              <p:spPr bwMode="auto">
                <a:xfrm>
                  <a:off x="576" y="3064"/>
                  <a:ext cx="304" cy="240"/>
                </a:xfrm>
                <a:prstGeom prst="rect">
                  <a:avLst/>
                </a:prstGeom>
                <a:solidFill>
                  <a:schemeClr val="bg1"/>
                </a:solidFill>
                <a:ln w="9525">
                  <a:noFill/>
                  <a:miter lim="800000"/>
                  <a:headEnd/>
                  <a:tailEnd/>
                </a:ln>
              </p:spPr>
              <p:txBody>
                <a:bodyPr wrap="none" anchor="ctr"/>
                <a:lstStyle/>
                <a:p>
                  <a:endParaRPr lang="da-DK" sz="2160"/>
                </a:p>
              </p:txBody>
            </p:sp>
            <p:sp>
              <p:nvSpPr>
                <p:cNvPr id="12538" name="Rectangle 239"/>
                <p:cNvSpPr>
                  <a:spLocks noChangeArrowheads="1"/>
                </p:cNvSpPr>
                <p:nvPr/>
              </p:nvSpPr>
              <p:spPr bwMode="auto">
                <a:xfrm>
                  <a:off x="880" y="2824"/>
                  <a:ext cx="304" cy="240"/>
                </a:xfrm>
                <a:prstGeom prst="rect">
                  <a:avLst/>
                </a:prstGeom>
                <a:solidFill>
                  <a:schemeClr val="bg1"/>
                </a:solidFill>
                <a:ln w="9525">
                  <a:noFill/>
                  <a:miter lim="800000"/>
                  <a:headEnd/>
                  <a:tailEnd/>
                </a:ln>
              </p:spPr>
              <p:txBody>
                <a:bodyPr wrap="none" anchor="ctr"/>
                <a:lstStyle/>
                <a:p>
                  <a:endParaRPr lang="da-DK" sz="2160"/>
                </a:p>
              </p:txBody>
            </p:sp>
            <p:sp>
              <p:nvSpPr>
                <p:cNvPr id="12539" name="Line 240"/>
                <p:cNvSpPr>
                  <a:spLocks noChangeShapeType="1"/>
                </p:cNvSpPr>
                <p:nvPr/>
              </p:nvSpPr>
              <p:spPr bwMode="auto">
                <a:xfrm>
                  <a:off x="872" y="2984"/>
                  <a:ext cx="16" cy="176"/>
                </a:xfrm>
                <a:prstGeom prst="line">
                  <a:avLst/>
                </a:prstGeom>
                <a:noFill/>
                <a:ln w="25400">
                  <a:solidFill>
                    <a:srgbClr val="FF0000"/>
                  </a:solidFill>
                  <a:round/>
                  <a:headEnd/>
                  <a:tailEnd/>
                </a:ln>
              </p:spPr>
              <p:txBody>
                <a:bodyPr/>
                <a:lstStyle/>
                <a:p>
                  <a:endParaRPr lang="en-US" sz="2160"/>
                </a:p>
              </p:txBody>
            </p:sp>
          </p:grpSp>
          <p:grpSp>
            <p:nvGrpSpPr>
              <p:cNvPr id="30" name="Group 241"/>
              <p:cNvGrpSpPr>
                <a:grpSpLocks/>
              </p:cNvGrpSpPr>
              <p:nvPr/>
            </p:nvGrpSpPr>
            <p:grpSpPr bwMode="auto">
              <a:xfrm>
                <a:off x="576" y="2824"/>
                <a:ext cx="608" cy="480"/>
                <a:chOff x="576" y="2824"/>
                <a:chExt cx="608" cy="480"/>
              </a:xfrm>
            </p:grpSpPr>
            <p:sp>
              <p:nvSpPr>
                <p:cNvPr id="12530" name="Oval 242"/>
                <p:cNvSpPr>
                  <a:spLocks noChangeArrowheads="1"/>
                </p:cNvSpPr>
                <p:nvPr/>
              </p:nvSpPr>
              <p:spPr bwMode="auto">
                <a:xfrm>
                  <a:off x="592" y="2824"/>
                  <a:ext cx="288" cy="464"/>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531" name="Oval 243"/>
                <p:cNvSpPr>
                  <a:spLocks noChangeArrowheads="1"/>
                </p:cNvSpPr>
                <p:nvPr/>
              </p:nvSpPr>
              <p:spPr bwMode="auto">
                <a:xfrm>
                  <a:off x="872" y="2832"/>
                  <a:ext cx="288" cy="464"/>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532" name="Rectangle 244"/>
                <p:cNvSpPr>
                  <a:spLocks noChangeArrowheads="1"/>
                </p:cNvSpPr>
                <p:nvPr/>
              </p:nvSpPr>
              <p:spPr bwMode="auto">
                <a:xfrm>
                  <a:off x="576" y="3064"/>
                  <a:ext cx="304" cy="240"/>
                </a:xfrm>
                <a:prstGeom prst="rect">
                  <a:avLst/>
                </a:prstGeom>
                <a:solidFill>
                  <a:schemeClr val="bg1"/>
                </a:solidFill>
                <a:ln w="9525">
                  <a:noFill/>
                  <a:miter lim="800000"/>
                  <a:headEnd/>
                  <a:tailEnd/>
                </a:ln>
              </p:spPr>
              <p:txBody>
                <a:bodyPr wrap="none" anchor="ctr"/>
                <a:lstStyle/>
                <a:p>
                  <a:endParaRPr lang="da-DK" sz="2160"/>
                </a:p>
              </p:txBody>
            </p:sp>
            <p:sp>
              <p:nvSpPr>
                <p:cNvPr id="12533" name="Rectangle 245"/>
                <p:cNvSpPr>
                  <a:spLocks noChangeArrowheads="1"/>
                </p:cNvSpPr>
                <p:nvPr/>
              </p:nvSpPr>
              <p:spPr bwMode="auto">
                <a:xfrm>
                  <a:off x="880" y="2824"/>
                  <a:ext cx="304" cy="240"/>
                </a:xfrm>
                <a:prstGeom prst="rect">
                  <a:avLst/>
                </a:prstGeom>
                <a:solidFill>
                  <a:schemeClr val="bg1"/>
                </a:solidFill>
                <a:ln w="9525">
                  <a:noFill/>
                  <a:miter lim="800000"/>
                  <a:headEnd/>
                  <a:tailEnd/>
                </a:ln>
              </p:spPr>
              <p:txBody>
                <a:bodyPr wrap="none" anchor="ctr"/>
                <a:lstStyle/>
                <a:p>
                  <a:endParaRPr lang="da-DK" sz="2160"/>
                </a:p>
              </p:txBody>
            </p:sp>
            <p:sp>
              <p:nvSpPr>
                <p:cNvPr id="12534" name="Line 246"/>
                <p:cNvSpPr>
                  <a:spLocks noChangeShapeType="1"/>
                </p:cNvSpPr>
                <p:nvPr/>
              </p:nvSpPr>
              <p:spPr bwMode="auto">
                <a:xfrm>
                  <a:off x="872" y="2984"/>
                  <a:ext cx="16" cy="176"/>
                </a:xfrm>
                <a:prstGeom prst="line">
                  <a:avLst/>
                </a:prstGeom>
                <a:noFill/>
                <a:ln w="25400">
                  <a:solidFill>
                    <a:srgbClr val="FF0000"/>
                  </a:solidFill>
                  <a:round/>
                  <a:headEnd/>
                  <a:tailEnd/>
                </a:ln>
              </p:spPr>
              <p:txBody>
                <a:bodyPr/>
                <a:lstStyle/>
                <a:p>
                  <a:endParaRPr lang="en-US" sz="2160"/>
                </a:p>
              </p:txBody>
            </p:sp>
          </p:grpSp>
          <p:sp>
            <p:nvSpPr>
              <p:cNvPr id="12529" name="Line 247"/>
              <p:cNvSpPr>
                <a:spLocks noChangeShapeType="1"/>
              </p:cNvSpPr>
              <p:nvPr/>
            </p:nvSpPr>
            <p:spPr bwMode="auto">
              <a:xfrm flipV="1">
                <a:off x="1152" y="2928"/>
                <a:ext cx="48" cy="192"/>
              </a:xfrm>
              <a:prstGeom prst="line">
                <a:avLst/>
              </a:prstGeom>
              <a:noFill/>
              <a:ln w="25400">
                <a:solidFill>
                  <a:srgbClr val="FF0000"/>
                </a:solidFill>
                <a:round/>
                <a:headEnd/>
                <a:tailEnd/>
              </a:ln>
            </p:spPr>
            <p:txBody>
              <a:bodyPr/>
              <a:lstStyle/>
              <a:p>
                <a:endParaRPr lang="en-US" sz="2160"/>
              </a:p>
            </p:txBody>
          </p:sp>
        </p:grpSp>
        <p:sp>
          <p:nvSpPr>
            <p:cNvPr id="12526" name="Line 248"/>
            <p:cNvSpPr>
              <a:spLocks noChangeShapeType="1"/>
            </p:cNvSpPr>
            <p:nvPr/>
          </p:nvSpPr>
          <p:spPr bwMode="auto">
            <a:xfrm flipV="1">
              <a:off x="2792" y="2752"/>
              <a:ext cx="32" cy="160"/>
            </a:xfrm>
            <a:prstGeom prst="line">
              <a:avLst/>
            </a:prstGeom>
            <a:noFill/>
            <a:ln w="25400">
              <a:solidFill>
                <a:srgbClr val="FF0000"/>
              </a:solidFill>
              <a:round/>
              <a:headEnd/>
              <a:tailEnd/>
            </a:ln>
          </p:spPr>
          <p:txBody>
            <a:bodyPr/>
            <a:lstStyle/>
            <a:p>
              <a:endParaRPr lang="en-US" sz="2160"/>
            </a:p>
          </p:txBody>
        </p:sp>
      </p:grpSp>
      <p:sp>
        <p:nvSpPr>
          <p:cNvPr id="12397" name="Line 249"/>
          <p:cNvSpPr>
            <a:spLocks noChangeShapeType="1"/>
          </p:cNvSpPr>
          <p:nvPr/>
        </p:nvSpPr>
        <p:spPr bwMode="auto">
          <a:xfrm>
            <a:off x="1569722" y="3278188"/>
            <a:ext cx="1781176" cy="0"/>
          </a:xfrm>
          <a:prstGeom prst="line">
            <a:avLst/>
          </a:prstGeom>
          <a:noFill/>
          <a:ln w="38100">
            <a:solidFill>
              <a:srgbClr val="0000FF"/>
            </a:solidFill>
            <a:round/>
            <a:headEnd/>
            <a:tailEnd type="triangle" w="med" len="med"/>
          </a:ln>
        </p:spPr>
        <p:txBody>
          <a:bodyPr/>
          <a:lstStyle/>
          <a:p>
            <a:endParaRPr lang="en-US" sz="2160"/>
          </a:p>
        </p:txBody>
      </p:sp>
      <p:grpSp>
        <p:nvGrpSpPr>
          <p:cNvPr id="31" name="Group 250"/>
          <p:cNvGrpSpPr>
            <a:grpSpLocks/>
          </p:cNvGrpSpPr>
          <p:nvPr/>
        </p:nvGrpSpPr>
        <p:grpSpPr bwMode="auto">
          <a:xfrm>
            <a:off x="2038350" y="2144713"/>
            <a:ext cx="1106806" cy="501650"/>
            <a:chOff x="1640" y="2616"/>
            <a:chExt cx="3456" cy="544"/>
          </a:xfrm>
        </p:grpSpPr>
        <p:grpSp>
          <p:nvGrpSpPr>
            <p:cNvPr id="12521" name="Group 251"/>
            <p:cNvGrpSpPr>
              <a:grpSpLocks/>
            </p:cNvGrpSpPr>
            <p:nvPr/>
          </p:nvGrpSpPr>
          <p:grpSpPr bwMode="auto">
            <a:xfrm>
              <a:off x="4488" y="2680"/>
              <a:ext cx="608" cy="480"/>
              <a:chOff x="576" y="2824"/>
              <a:chExt cx="608" cy="480"/>
            </a:xfrm>
          </p:grpSpPr>
          <p:sp>
            <p:nvSpPr>
              <p:cNvPr id="12516" name="Oval 252"/>
              <p:cNvSpPr>
                <a:spLocks noChangeArrowheads="1"/>
              </p:cNvSpPr>
              <p:nvPr/>
            </p:nvSpPr>
            <p:spPr bwMode="auto">
              <a:xfrm>
                <a:off x="592" y="2824"/>
                <a:ext cx="288" cy="464"/>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517" name="Oval 253"/>
              <p:cNvSpPr>
                <a:spLocks noChangeArrowheads="1"/>
              </p:cNvSpPr>
              <p:nvPr/>
            </p:nvSpPr>
            <p:spPr bwMode="auto">
              <a:xfrm>
                <a:off x="872" y="2832"/>
                <a:ext cx="288" cy="464"/>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518" name="Rectangle 254"/>
              <p:cNvSpPr>
                <a:spLocks noChangeArrowheads="1"/>
              </p:cNvSpPr>
              <p:nvPr/>
            </p:nvSpPr>
            <p:spPr bwMode="auto">
              <a:xfrm>
                <a:off x="576" y="3064"/>
                <a:ext cx="304" cy="240"/>
              </a:xfrm>
              <a:prstGeom prst="rect">
                <a:avLst/>
              </a:prstGeom>
              <a:solidFill>
                <a:schemeClr val="bg1"/>
              </a:solidFill>
              <a:ln w="9525">
                <a:noFill/>
                <a:miter lim="800000"/>
                <a:headEnd/>
                <a:tailEnd/>
              </a:ln>
            </p:spPr>
            <p:txBody>
              <a:bodyPr wrap="none" anchor="ctr"/>
              <a:lstStyle/>
              <a:p>
                <a:endParaRPr lang="da-DK" sz="2160"/>
              </a:p>
            </p:txBody>
          </p:sp>
          <p:sp>
            <p:nvSpPr>
              <p:cNvPr id="12519" name="Rectangle 255"/>
              <p:cNvSpPr>
                <a:spLocks noChangeArrowheads="1"/>
              </p:cNvSpPr>
              <p:nvPr/>
            </p:nvSpPr>
            <p:spPr bwMode="auto">
              <a:xfrm>
                <a:off x="880" y="2824"/>
                <a:ext cx="304" cy="240"/>
              </a:xfrm>
              <a:prstGeom prst="rect">
                <a:avLst/>
              </a:prstGeom>
              <a:solidFill>
                <a:schemeClr val="bg1"/>
              </a:solidFill>
              <a:ln w="9525">
                <a:noFill/>
                <a:miter lim="800000"/>
                <a:headEnd/>
                <a:tailEnd/>
              </a:ln>
            </p:spPr>
            <p:txBody>
              <a:bodyPr wrap="none" anchor="ctr"/>
              <a:lstStyle/>
              <a:p>
                <a:endParaRPr lang="da-DK" sz="2160"/>
              </a:p>
            </p:txBody>
          </p:sp>
          <p:sp>
            <p:nvSpPr>
              <p:cNvPr id="12520" name="Line 256"/>
              <p:cNvSpPr>
                <a:spLocks noChangeShapeType="1"/>
              </p:cNvSpPr>
              <p:nvPr/>
            </p:nvSpPr>
            <p:spPr bwMode="auto">
              <a:xfrm>
                <a:off x="872" y="2984"/>
                <a:ext cx="16" cy="176"/>
              </a:xfrm>
              <a:prstGeom prst="line">
                <a:avLst/>
              </a:prstGeom>
              <a:noFill/>
              <a:ln w="25400">
                <a:solidFill>
                  <a:srgbClr val="FF0000"/>
                </a:solidFill>
                <a:round/>
                <a:headEnd/>
                <a:tailEnd/>
              </a:ln>
            </p:spPr>
            <p:txBody>
              <a:bodyPr/>
              <a:lstStyle/>
              <a:p>
                <a:endParaRPr lang="en-US" sz="2160"/>
              </a:p>
            </p:txBody>
          </p:sp>
        </p:grpSp>
        <p:grpSp>
          <p:nvGrpSpPr>
            <p:cNvPr id="12522" name="Group 257"/>
            <p:cNvGrpSpPr>
              <a:grpSpLocks/>
            </p:cNvGrpSpPr>
            <p:nvPr/>
          </p:nvGrpSpPr>
          <p:grpSpPr bwMode="auto">
            <a:xfrm>
              <a:off x="3920" y="2664"/>
              <a:ext cx="608" cy="480"/>
              <a:chOff x="576" y="2824"/>
              <a:chExt cx="608" cy="480"/>
            </a:xfrm>
          </p:grpSpPr>
          <p:sp>
            <p:nvSpPr>
              <p:cNvPr id="12511" name="Oval 258"/>
              <p:cNvSpPr>
                <a:spLocks noChangeArrowheads="1"/>
              </p:cNvSpPr>
              <p:nvPr/>
            </p:nvSpPr>
            <p:spPr bwMode="auto">
              <a:xfrm>
                <a:off x="592" y="2824"/>
                <a:ext cx="288" cy="464"/>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512" name="Oval 259"/>
              <p:cNvSpPr>
                <a:spLocks noChangeArrowheads="1"/>
              </p:cNvSpPr>
              <p:nvPr/>
            </p:nvSpPr>
            <p:spPr bwMode="auto">
              <a:xfrm>
                <a:off x="872" y="2832"/>
                <a:ext cx="288" cy="464"/>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513" name="Rectangle 260"/>
              <p:cNvSpPr>
                <a:spLocks noChangeArrowheads="1"/>
              </p:cNvSpPr>
              <p:nvPr/>
            </p:nvSpPr>
            <p:spPr bwMode="auto">
              <a:xfrm>
                <a:off x="576" y="3064"/>
                <a:ext cx="304" cy="240"/>
              </a:xfrm>
              <a:prstGeom prst="rect">
                <a:avLst/>
              </a:prstGeom>
              <a:solidFill>
                <a:schemeClr val="bg1"/>
              </a:solidFill>
              <a:ln w="9525">
                <a:noFill/>
                <a:miter lim="800000"/>
                <a:headEnd/>
                <a:tailEnd/>
              </a:ln>
            </p:spPr>
            <p:txBody>
              <a:bodyPr wrap="none" anchor="ctr"/>
              <a:lstStyle/>
              <a:p>
                <a:endParaRPr lang="da-DK" sz="2160"/>
              </a:p>
            </p:txBody>
          </p:sp>
          <p:sp>
            <p:nvSpPr>
              <p:cNvPr id="12514" name="Rectangle 261"/>
              <p:cNvSpPr>
                <a:spLocks noChangeArrowheads="1"/>
              </p:cNvSpPr>
              <p:nvPr/>
            </p:nvSpPr>
            <p:spPr bwMode="auto">
              <a:xfrm>
                <a:off x="880" y="2824"/>
                <a:ext cx="304" cy="240"/>
              </a:xfrm>
              <a:prstGeom prst="rect">
                <a:avLst/>
              </a:prstGeom>
              <a:solidFill>
                <a:schemeClr val="bg1"/>
              </a:solidFill>
              <a:ln w="9525">
                <a:noFill/>
                <a:miter lim="800000"/>
                <a:headEnd/>
                <a:tailEnd/>
              </a:ln>
            </p:spPr>
            <p:txBody>
              <a:bodyPr wrap="none" anchor="ctr"/>
              <a:lstStyle/>
              <a:p>
                <a:endParaRPr lang="da-DK" sz="2160"/>
              </a:p>
            </p:txBody>
          </p:sp>
          <p:sp>
            <p:nvSpPr>
              <p:cNvPr id="12515" name="Line 262"/>
              <p:cNvSpPr>
                <a:spLocks noChangeShapeType="1"/>
              </p:cNvSpPr>
              <p:nvPr/>
            </p:nvSpPr>
            <p:spPr bwMode="auto">
              <a:xfrm>
                <a:off x="872" y="2984"/>
                <a:ext cx="16" cy="176"/>
              </a:xfrm>
              <a:prstGeom prst="line">
                <a:avLst/>
              </a:prstGeom>
              <a:noFill/>
              <a:ln w="25400">
                <a:solidFill>
                  <a:srgbClr val="FF0000"/>
                </a:solidFill>
                <a:round/>
                <a:headEnd/>
                <a:tailEnd/>
              </a:ln>
            </p:spPr>
            <p:txBody>
              <a:bodyPr/>
              <a:lstStyle/>
              <a:p>
                <a:endParaRPr lang="en-US" sz="2160"/>
              </a:p>
            </p:txBody>
          </p:sp>
        </p:grpSp>
        <p:sp>
          <p:nvSpPr>
            <p:cNvPr id="12481" name="Line 263"/>
            <p:cNvSpPr>
              <a:spLocks noChangeShapeType="1"/>
            </p:cNvSpPr>
            <p:nvPr/>
          </p:nvSpPr>
          <p:spPr bwMode="auto">
            <a:xfrm flipV="1">
              <a:off x="4496" y="2800"/>
              <a:ext cx="32" cy="160"/>
            </a:xfrm>
            <a:prstGeom prst="line">
              <a:avLst/>
            </a:prstGeom>
            <a:noFill/>
            <a:ln w="25400">
              <a:solidFill>
                <a:srgbClr val="FF0000"/>
              </a:solidFill>
              <a:round/>
              <a:headEnd/>
              <a:tailEnd/>
            </a:ln>
          </p:spPr>
          <p:txBody>
            <a:bodyPr/>
            <a:lstStyle/>
            <a:p>
              <a:endParaRPr lang="en-US" sz="2160"/>
            </a:p>
          </p:txBody>
        </p:sp>
        <p:grpSp>
          <p:nvGrpSpPr>
            <p:cNvPr id="12524" name="Group 264"/>
            <p:cNvGrpSpPr>
              <a:grpSpLocks/>
            </p:cNvGrpSpPr>
            <p:nvPr/>
          </p:nvGrpSpPr>
          <p:grpSpPr bwMode="auto">
            <a:xfrm>
              <a:off x="2784" y="2648"/>
              <a:ext cx="1176" cy="496"/>
              <a:chOff x="576" y="2824"/>
              <a:chExt cx="1176" cy="496"/>
            </a:xfrm>
          </p:grpSpPr>
          <p:grpSp>
            <p:nvGrpSpPr>
              <p:cNvPr id="12525" name="Group 265"/>
              <p:cNvGrpSpPr>
                <a:grpSpLocks/>
              </p:cNvGrpSpPr>
              <p:nvPr/>
            </p:nvGrpSpPr>
            <p:grpSpPr bwMode="auto">
              <a:xfrm>
                <a:off x="1144" y="2840"/>
                <a:ext cx="608" cy="480"/>
                <a:chOff x="576" y="2824"/>
                <a:chExt cx="608" cy="480"/>
              </a:xfrm>
            </p:grpSpPr>
            <p:sp>
              <p:nvSpPr>
                <p:cNvPr id="12506" name="Oval 266"/>
                <p:cNvSpPr>
                  <a:spLocks noChangeArrowheads="1"/>
                </p:cNvSpPr>
                <p:nvPr/>
              </p:nvSpPr>
              <p:spPr bwMode="auto">
                <a:xfrm>
                  <a:off x="592" y="2824"/>
                  <a:ext cx="288" cy="464"/>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507" name="Oval 267"/>
                <p:cNvSpPr>
                  <a:spLocks noChangeArrowheads="1"/>
                </p:cNvSpPr>
                <p:nvPr/>
              </p:nvSpPr>
              <p:spPr bwMode="auto">
                <a:xfrm>
                  <a:off x="872" y="2832"/>
                  <a:ext cx="288" cy="464"/>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508" name="Rectangle 268"/>
                <p:cNvSpPr>
                  <a:spLocks noChangeArrowheads="1"/>
                </p:cNvSpPr>
                <p:nvPr/>
              </p:nvSpPr>
              <p:spPr bwMode="auto">
                <a:xfrm>
                  <a:off x="576" y="3064"/>
                  <a:ext cx="304" cy="240"/>
                </a:xfrm>
                <a:prstGeom prst="rect">
                  <a:avLst/>
                </a:prstGeom>
                <a:solidFill>
                  <a:schemeClr val="bg1"/>
                </a:solidFill>
                <a:ln w="9525">
                  <a:noFill/>
                  <a:miter lim="800000"/>
                  <a:headEnd/>
                  <a:tailEnd/>
                </a:ln>
              </p:spPr>
              <p:txBody>
                <a:bodyPr wrap="none" anchor="ctr"/>
                <a:lstStyle/>
                <a:p>
                  <a:endParaRPr lang="da-DK" sz="2160"/>
                </a:p>
              </p:txBody>
            </p:sp>
            <p:sp>
              <p:nvSpPr>
                <p:cNvPr id="12509" name="Rectangle 269"/>
                <p:cNvSpPr>
                  <a:spLocks noChangeArrowheads="1"/>
                </p:cNvSpPr>
                <p:nvPr/>
              </p:nvSpPr>
              <p:spPr bwMode="auto">
                <a:xfrm>
                  <a:off x="880" y="2824"/>
                  <a:ext cx="304" cy="240"/>
                </a:xfrm>
                <a:prstGeom prst="rect">
                  <a:avLst/>
                </a:prstGeom>
                <a:solidFill>
                  <a:schemeClr val="bg1"/>
                </a:solidFill>
                <a:ln w="9525">
                  <a:noFill/>
                  <a:miter lim="800000"/>
                  <a:headEnd/>
                  <a:tailEnd/>
                </a:ln>
              </p:spPr>
              <p:txBody>
                <a:bodyPr wrap="none" anchor="ctr"/>
                <a:lstStyle/>
                <a:p>
                  <a:endParaRPr lang="da-DK" sz="2160"/>
                </a:p>
              </p:txBody>
            </p:sp>
            <p:sp>
              <p:nvSpPr>
                <p:cNvPr id="12510" name="Line 270"/>
                <p:cNvSpPr>
                  <a:spLocks noChangeShapeType="1"/>
                </p:cNvSpPr>
                <p:nvPr/>
              </p:nvSpPr>
              <p:spPr bwMode="auto">
                <a:xfrm>
                  <a:off x="872" y="2984"/>
                  <a:ext cx="16" cy="176"/>
                </a:xfrm>
                <a:prstGeom prst="line">
                  <a:avLst/>
                </a:prstGeom>
                <a:noFill/>
                <a:ln w="25400">
                  <a:solidFill>
                    <a:srgbClr val="FF0000"/>
                  </a:solidFill>
                  <a:round/>
                  <a:headEnd/>
                  <a:tailEnd/>
                </a:ln>
              </p:spPr>
              <p:txBody>
                <a:bodyPr/>
                <a:lstStyle/>
                <a:p>
                  <a:endParaRPr lang="en-US" sz="2160"/>
                </a:p>
              </p:txBody>
            </p:sp>
          </p:grpSp>
          <p:grpSp>
            <p:nvGrpSpPr>
              <p:cNvPr id="12527" name="Group 271"/>
              <p:cNvGrpSpPr>
                <a:grpSpLocks/>
              </p:cNvGrpSpPr>
              <p:nvPr/>
            </p:nvGrpSpPr>
            <p:grpSpPr bwMode="auto">
              <a:xfrm>
                <a:off x="576" y="2824"/>
                <a:ext cx="608" cy="480"/>
                <a:chOff x="576" y="2824"/>
                <a:chExt cx="608" cy="480"/>
              </a:xfrm>
            </p:grpSpPr>
            <p:sp>
              <p:nvSpPr>
                <p:cNvPr id="12501" name="Oval 272"/>
                <p:cNvSpPr>
                  <a:spLocks noChangeArrowheads="1"/>
                </p:cNvSpPr>
                <p:nvPr/>
              </p:nvSpPr>
              <p:spPr bwMode="auto">
                <a:xfrm>
                  <a:off x="592" y="2824"/>
                  <a:ext cx="288" cy="464"/>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502" name="Oval 273"/>
                <p:cNvSpPr>
                  <a:spLocks noChangeArrowheads="1"/>
                </p:cNvSpPr>
                <p:nvPr/>
              </p:nvSpPr>
              <p:spPr bwMode="auto">
                <a:xfrm>
                  <a:off x="872" y="2832"/>
                  <a:ext cx="288" cy="464"/>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503" name="Rectangle 274"/>
                <p:cNvSpPr>
                  <a:spLocks noChangeArrowheads="1"/>
                </p:cNvSpPr>
                <p:nvPr/>
              </p:nvSpPr>
              <p:spPr bwMode="auto">
                <a:xfrm>
                  <a:off x="576" y="3064"/>
                  <a:ext cx="304" cy="240"/>
                </a:xfrm>
                <a:prstGeom prst="rect">
                  <a:avLst/>
                </a:prstGeom>
                <a:solidFill>
                  <a:schemeClr val="bg1"/>
                </a:solidFill>
                <a:ln w="9525">
                  <a:noFill/>
                  <a:miter lim="800000"/>
                  <a:headEnd/>
                  <a:tailEnd/>
                </a:ln>
              </p:spPr>
              <p:txBody>
                <a:bodyPr wrap="none" anchor="ctr"/>
                <a:lstStyle/>
                <a:p>
                  <a:endParaRPr lang="da-DK" sz="2160"/>
                </a:p>
              </p:txBody>
            </p:sp>
            <p:sp>
              <p:nvSpPr>
                <p:cNvPr id="12504" name="Rectangle 275"/>
                <p:cNvSpPr>
                  <a:spLocks noChangeArrowheads="1"/>
                </p:cNvSpPr>
                <p:nvPr/>
              </p:nvSpPr>
              <p:spPr bwMode="auto">
                <a:xfrm>
                  <a:off x="880" y="2824"/>
                  <a:ext cx="304" cy="240"/>
                </a:xfrm>
                <a:prstGeom prst="rect">
                  <a:avLst/>
                </a:prstGeom>
                <a:solidFill>
                  <a:schemeClr val="bg1"/>
                </a:solidFill>
                <a:ln w="9525">
                  <a:noFill/>
                  <a:miter lim="800000"/>
                  <a:headEnd/>
                  <a:tailEnd/>
                </a:ln>
              </p:spPr>
              <p:txBody>
                <a:bodyPr wrap="none" anchor="ctr"/>
                <a:lstStyle/>
                <a:p>
                  <a:endParaRPr lang="da-DK" sz="2160"/>
                </a:p>
              </p:txBody>
            </p:sp>
            <p:sp>
              <p:nvSpPr>
                <p:cNvPr id="12505" name="Line 276"/>
                <p:cNvSpPr>
                  <a:spLocks noChangeShapeType="1"/>
                </p:cNvSpPr>
                <p:nvPr/>
              </p:nvSpPr>
              <p:spPr bwMode="auto">
                <a:xfrm>
                  <a:off x="872" y="2984"/>
                  <a:ext cx="16" cy="176"/>
                </a:xfrm>
                <a:prstGeom prst="line">
                  <a:avLst/>
                </a:prstGeom>
                <a:noFill/>
                <a:ln w="25400">
                  <a:solidFill>
                    <a:srgbClr val="FF0000"/>
                  </a:solidFill>
                  <a:round/>
                  <a:headEnd/>
                  <a:tailEnd/>
                </a:ln>
              </p:spPr>
              <p:txBody>
                <a:bodyPr/>
                <a:lstStyle/>
                <a:p>
                  <a:endParaRPr lang="en-US" sz="2160"/>
                </a:p>
              </p:txBody>
            </p:sp>
          </p:grpSp>
          <p:sp>
            <p:nvSpPr>
              <p:cNvPr id="12500" name="Line 277"/>
              <p:cNvSpPr>
                <a:spLocks noChangeShapeType="1"/>
              </p:cNvSpPr>
              <p:nvPr/>
            </p:nvSpPr>
            <p:spPr bwMode="auto">
              <a:xfrm flipV="1">
                <a:off x="1152" y="2928"/>
                <a:ext cx="48" cy="192"/>
              </a:xfrm>
              <a:prstGeom prst="line">
                <a:avLst/>
              </a:prstGeom>
              <a:noFill/>
              <a:ln w="25400">
                <a:solidFill>
                  <a:srgbClr val="FF0000"/>
                </a:solidFill>
                <a:round/>
                <a:headEnd/>
                <a:tailEnd/>
              </a:ln>
            </p:spPr>
            <p:txBody>
              <a:bodyPr/>
              <a:lstStyle/>
              <a:p>
                <a:endParaRPr lang="en-US" sz="2160"/>
              </a:p>
            </p:txBody>
          </p:sp>
        </p:grpSp>
        <p:grpSp>
          <p:nvGrpSpPr>
            <p:cNvPr id="12528" name="Group 278"/>
            <p:cNvGrpSpPr>
              <a:grpSpLocks/>
            </p:cNvGrpSpPr>
            <p:nvPr/>
          </p:nvGrpSpPr>
          <p:grpSpPr bwMode="auto">
            <a:xfrm>
              <a:off x="1640" y="2616"/>
              <a:ext cx="1176" cy="496"/>
              <a:chOff x="576" y="2824"/>
              <a:chExt cx="1176" cy="496"/>
            </a:xfrm>
          </p:grpSpPr>
          <p:grpSp>
            <p:nvGrpSpPr>
              <p:cNvPr id="12540" name="Group 279"/>
              <p:cNvGrpSpPr>
                <a:grpSpLocks/>
              </p:cNvGrpSpPr>
              <p:nvPr/>
            </p:nvGrpSpPr>
            <p:grpSpPr bwMode="auto">
              <a:xfrm>
                <a:off x="1144" y="2840"/>
                <a:ext cx="608" cy="480"/>
                <a:chOff x="576" y="2824"/>
                <a:chExt cx="608" cy="480"/>
              </a:xfrm>
            </p:grpSpPr>
            <p:sp>
              <p:nvSpPr>
                <p:cNvPr id="12493" name="Oval 280"/>
                <p:cNvSpPr>
                  <a:spLocks noChangeArrowheads="1"/>
                </p:cNvSpPr>
                <p:nvPr/>
              </p:nvSpPr>
              <p:spPr bwMode="auto">
                <a:xfrm>
                  <a:off x="592" y="2824"/>
                  <a:ext cx="288" cy="464"/>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494" name="Oval 281"/>
                <p:cNvSpPr>
                  <a:spLocks noChangeArrowheads="1"/>
                </p:cNvSpPr>
                <p:nvPr/>
              </p:nvSpPr>
              <p:spPr bwMode="auto">
                <a:xfrm>
                  <a:off x="872" y="2832"/>
                  <a:ext cx="288" cy="464"/>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495" name="Rectangle 282"/>
                <p:cNvSpPr>
                  <a:spLocks noChangeArrowheads="1"/>
                </p:cNvSpPr>
                <p:nvPr/>
              </p:nvSpPr>
              <p:spPr bwMode="auto">
                <a:xfrm>
                  <a:off x="576" y="3064"/>
                  <a:ext cx="304" cy="240"/>
                </a:xfrm>
                <a:prstGeom prst="rect">
                  <a:avLst/>
                </a:prstGeom>
                <a:solidFill>
                  <a:schemeClr val="bg1"/>
                </a:solidFill>
                <a:ln w="9525">
                  <a:noFill/>
                  <a:miter lim="800000"/>
                  <a:headEnd/>
                  <a:tailEnd/>
                </a:ln>
              </p:spPr>
              <p:txBody>
                <a:bodyPr wrap="none" anchor="ctr"/>
                <a:lstStyle/>
                <a:p>
                  <a:endParaRPr lang="da-DK" sz="2160"/>
                </a:p>
              </p:txBody>
            </p:sp>
            <p:sp>
              <p:nvSpPr>
                <p:cNvPr id="12496" name="Rectangle 283"/>
                <p:cNvSpPr>
                  <a:spLocks noChangeArrowheads="1"/>
                </p:cNvSpPr>
                <p:nvPr/>
              </p:nvSpPr>
              <p:spPr bwMode="auto">
                <a:xfrm>
                  <a:off x="880" y="2824"/>
                  <a:ext cx="304" cy="240"/>
                </a:xfrm>
                <a:prstGeom prst="rect">
                  <a:avLst/>
                </a:prstGeom>
                <a:solidFill>
                  <a:schemeClr val="bg1"/>
                </a:solidFill>
                <a:ln w="9525">
                  <a:noFill/>
                  <a:miter lim="800000"/>
                  <a:headEnd/>
                  <a:tailEnd/>
                </a:ln>
              </p:spPr>
              <p:txBody>
                <a:bodyPr wrap="none" anchor="ctr"/>
                <a:lstStyle/>
                <a:p>
                  <a:endParaRPr lang="da-DK" sz="2160"/>
                </a:p>
              </p:txBody>
            </p:sp>
            <p:sp>
              <p:nvSpPr>
                <p:cNvPr id="12497" name="Line 284"/>
                <p:cNvSpPr>
                  <a:spLocks noChangeShapeType="1"/>
                </p:cNvSpPr>
                <p:nvPr/>
              </p:nvSpPr>
              <p:spPr bwMode="auto">
                <a:xfrm>
                  <a:off x="872" y="2984"/>
                  <a:ext cx="16" cy="176"/>
                </a:xfrm>
                <a:prstGeom prst="line">
                  <a:avLst/>
                </a:prstGeom>
                <a:noFill/>
                <a:ln w="25400">
                  <a:solidFill>
                    <a:srgbClr val="FF0000"/>
                  </a:solidFill>
                  <a:round/>
                  <a:headEnd/>
                  <a:tailEnd/>
                </a:ln>
              </p:spPr>
              <p:txBody>
                <a:bodyPr/>
                <a:lstStyle/>
                <a:p>
                  <a:endParaRPr lang="en-US" sz="2160"/>
                </a:p>
              </p:txBody>
            </p:sp>
          </p:grpSp>
          <p:grpSp>
            <p:nvGrpSpPr>
              <p:cNvPr id="12541" name="Group 285"/>
              <p:cNvGrpSpPr>
                <a:grpSpLocks/>
              </p:cNvGrpSpPr>
              <p:nvPr/>
            </p:nvGrpSpPr>
            <p:grpSpPr bwMode="auto">
              <a:xfrm>
                <a:off x="576" y="2824"/>
                <a:ext cx="608" cy="480"/>
                <a:chOff x="576" y="2824"/>
                <a:chExt cx="608" cy="480"/>
              </a:xfrm>
            </p:grpSpPr>
            <p:sp>
              <p:nvSpPr>
                <p:cNvPr id="12488" name="Oval 286"/>
                <p:cNvSpPr>
                  <a:spLocks noChangeArrowheads="1"/>
                </p:cNvSpPr>
                <p:nvPr/>
              </p:nvSpPr>
              <p:spPr bwMode="auto">
                <a:xfrm>
                  <a:off x="592" y="2824"/>
                  <a:ext cx="288" cy="464"/>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489" name="Oval 287"/>
                <p:cNvSpPr>
                  <a:spLocks noChangeArrowheads="1"/>
                </p:cNvSpPr>
                <p:nvPr/>
              </p:nvSpPr>
              <p:spPr bwMode="auto">
                <a:xfrm>
                  <a:off x="872" y="2832"/>
                  <a:ext cx="288" cy="464"/>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490" name="Rectangle 288"/>
                <p:cNvSpPr>
                  <a:spLocks noChangeArrowheads="1"/>
                </p:cNvSpPr>
                <p:nvPr/>
              </p:nvSpPr>
              <p:spPr bwMode="auto">
                <a:xfrm>
                  <a:off x="576" y="3064"/>
                  <a:ext cx="304" cy="240"/>
                </a:xfrm>
                <a:prstGeom prst="rect">
                  <a:avLst/>
                </a:prstGeom>
                <a:solidFill>
                  <a:schemeClr val="bg1"/>
                </a:solidFill>
                <a:ln w="9525">
                  <a:noFill/>
                  <a:miter lim="800000"/>
                  <a:headEnd/>
                  <a:tailEnd/>
                </a:ln>
              </p:spPr>
              <p:txBody>
                <a:bodyPr wrap="none" anchor="ctr"/>
                <a:lstStyle/>
                <a:p>
                  <a:endParaRPr lang="da-DK" sz="2160"/>
                </a:p>
              </p:txBody>
            </p:sp>
            <p:sp>
              <p:nvSpPr>
                <p:cNvPr id="12491" name="Rectangle 289"/>
                <p:cNvSpPr>
                  <a:spLocks noChangeArrowheads="1"/>
                </p:cNvSpPr>
                <p:nvPr/>
              </p:nvSpPr>
              <p:spPr bwMode="auto">
                <a:xfrm>
                  <a:off x="880" y="2824"/>
                  <a:ext cx="304" cy="240"/>
                </a:xfrm>
                <a:prstGeom prst="rect">
                  <a:avLst/>
                </a:prstGeom>
                <a:solidFill>
                  <a:schemeClr val="bg1"/>
                </a:solidFill>
                <a:ln w="9525">
                  <a:noFill/>
                  <a:miter lim="800000"/>
                  <a:headEnd/>
                  <a:tailEnd/>
                </a:ln>
              </p:spPr>
              <p:txBody>
                <a:bodyPr wrap="none" anchor="ctr"/>
                <a:lstStyle/>
                <a:p>
                  <a:endParaRPr lang="da-DK" sz="2160"/>
                </a:p>
              </p:txBody>
            </p:sp>
            <p:sp>
              <p:nvSpPr>
                <p:cNvPr id="12492" name="Line 290"/>
                <p:cNvSpPr>
                  <a:spLocks noChangeShapeType="1"/>
                </p:cNvSpPr>
                <p:nvPr/>
              </p:nvSpPr>
              <p:spPr bwMode="auto">
                <a:xfrm>
                  <a:off x="872" y="2984"/>
                  <a:ext cx="16" cy="176"/>
                </a:xfrm>
                <a:prstGeom prst="line">
                  <a:avLst/>
                </a:prstGeom>
                <a:noFill/>
                <a:ln w="25400">
                  <a:solidFill>
                    <a:srgbClr val="FF0000"/>
                  </a:solidFill>
                  <a:round/>
                  <a:headEnd/>
                  <a:tailEnd/>
                </a:ln>
              </p:spPr>
              <p:txBody>
                <a:bodyPr/>
                <a:lstStyle/>
                <a:p>
                  <a:endParaRPr lang="en-US" sz="2160"/>
                </a:p>
              </p:txBody>
            </p:sp>
          </p:grpSp>
          <p:sp>
            <p:nvSpPr>
              <p:cNvPr id="12487" name="Line 291"/>
              <p:cNvSpPr>
                <a:spLocks noChangeShapeType="1"/>
              </p:cNvSpPr>
              <p:nvPr/>
            </p:nvSpPr>
            <p:spPr bwMode="auto">
              <a:xfrm flipV="1">
                <a:off x="1152" y="2928"/>
                <a:ext cx="48" cy="192"/>
              </a:xfrm>
              <a:prstGeom prst="line">
                <a:avLst/>
              </a:prstGeom>
              <a:noFill/>
              <a:ln w="25400">
                <a:solidFill>
                  <a:srgbClr val="FF0000"/>
                </a:solidFill>
                <a:round/>
                <a:headEnd/>
                <a:tailEnd/>
              </a:ln>
            </p:spPr>
            <p:txBody>
              <a:bodyPr/>
              <a:lstStyle/>
              <a:p>
                <a:endParaRPr lang="en-US" sz="2160"/>
              </a:p>
            </p:txBody>
          </p:sp>
        </p:grpSp>
        <p:sp>
          <p:nvSpPr>
            <p:cNvPr id="12484" name="Line 292"/>
            <p:cNvSpPr>
              <a:spLocks noChangeShapeType="1"/>
            </p:cNvSpPr>
            <p:nvPr/>
          </p:nvSpPr>
          <p:spPr bwMode="auto">
            <a:xfrm flipV="1">
              <a:off x="2792" y="2752"/>
              <a:ext cx="32" cy="160"/>
            </a:xfrm>
            <a:prstGeom prst="line">
              <a:avLst/>
            </a:prstGeom>
            <a:noFill/>
            <a:ln w="25400">
              <a:solidFill>
                <a:srgbClr val="FF0000"/>
              </a:solidFill>
              <a:round/>
              <a:headEnd/>
              <a:tailEnd/>
            </a:ln>
          </p:spPr>
          <p:txBody>
            <a:bodyPr/>
            <a:lstStyle/>
            <a:p>
              <a:endParaRPr lang="en-US" sz="2160"/>
            </a:p>
          </p:txBody>
        </p:sp>
      </p:grpSp>
      <p:grpSp>
        <p:nvGrpSpPr>
          <p:cNvPr id="12563" name="Group 293"/>
          <p:cNvGrpSpPr>
            <a:grpSpLocks/>
          </p:cNvGrpSpPr>
          <p:nvPr/>
        </p:nvGrpSpPr>
        <p:grpSpPr bwMode="auto">
          <a:xfrm>
            <a:off x="6551296" y="1522413"/>
            <a:ext cx="1106804" cy="1035050"/>
            <a:chOff x="1640" y="2616"/>
            <a:chExt cx="3456" cy="544"/>
          </a:xfrm>
        </p:grpSpPr>
        <p:grpSp>
          <p:nvGrpSpPr>
            <p:cNvPr id="12564" name="Group 294"/>
            <p:cNvGrpSpPr>
              <a:grpSpLocks/>
            </p:cNvGrpSpPr>
            <p:nvPr/>
          </p:nvGrpSpPr>
          <p:grpSpPr bwMode="auto">
            <a:xfrm>
              <a:off x="4488" y="2680"/>
              <a:ext cx="608" cy="480"/>
              <a:chOff x="576" y="2824"/>
              <a:chExt cx="608" cy="480"/>
            </a:xfrm>
          </p:grpSpPr>
          <p:sp>
            <p:nvSpPr>
              <p:cNvPr id="12474" name="Oval 295"/>
              <p:cNvSpPr>
                <a:spLocks noChangeArrowheads="1"/>
              </p:cNvSpPr>
              <p:nvPr/>
            </p:nvSpPr>
            <p:spPr bwMode="auto">
              <a:xfrm>
                <a:off x="592" y="2824"/>
                <a:ext cx="288" cy="464"/>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475" name="Oval 296"/>
              <p:cNvSpPr>
                <a:spLocks noChangeArrowheads="1"/>
              </p:cNvSpPr>
              <p:nvPr/>
            </p:nvSpPr>
            <p:spPr bwMode="auto">
              <a:xfrm>
                <a:off x="872" y="2832"/>
                <a:ext cx="288" cy="464"/>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476" name="Rectangle 297"/>
              <p:cNvSpPr>
                <a:spLocks noChangeArrowheads="1"/>
              </p:cNvSpPr>
              <p:nvPr/>
            </p:nvSpPr>
            <p:spPr bwMode="auto">
              <a:xfrm>
                <a:off x="576" y="3064"/>
                <a:ext cx="304" cy="240"/>
              </a:xfrm>
              <a:prstGeom prst="rect">
                <a:avLst/>
              </a:prstGeom>
              <a:solidFill>
                <a:schemeClr val="bg1"/>
              </a:solidFill>
              <a:ln w="9525">
                <a:noFill/>
                <a:miter lim="800000"/>
                <a:headEnd/>
                <a:tailEnd/>
              </a:ln>
            </p:spPr>
            <p:txBody>
              <a:bodyPr wrap="none" anchor="ctr"/>
              <a:lstStyle/>
              <a:p>
                <a:endParaRPr lang="da-DK" sz="2160"/>
              </a:p>
            </p:txBody>
          </p:sp>
          <p:sp>
            <p:nvSpPr>
              <p:cNvPr id="12477" name="Rectangle 298"/>
              <p:cNvSpPr>
                <a:spLocks noChangeArrowheads="1"/>
              </p:cNvSpPr>
              <p:nvPr/>
            </p:nvSpPr>
            <p:spPr bwMode="auto">
              <a:xfrm>
                <a:off x="880" y="2824"/>
                <a:ext cx="304" cy="240"/>
              </a:xfrm>
              <a:prstGeom prst="rect">
                <a:avLst/>
              </a:prstGeom>
              <a:solidFill>
                <a:schemeClr val="bg1"/>
              </a:solidFill>
              <a:ln w="9525">
                <a:noFill/>
                <a:miter lim="800000"/>
                <a:headEnd/>
                <a:tailEnd/>
              </a:ln>
            </p:spPr>
            <p:txBody>
              <a:bodyPr wrap="none" anchor="ctr"/>
              <a:lstStyle/>
              <a:p>
                <a:endParaRPr lang="da-DK" sz="2160"/>
              </a:p>
            </p:txBody>
          </p:sp>
          <p:sp>
            <p:nvSpPr>
              <p:cNvPr id="12478" name="Line 299"/>
              <p:cNvSpPr>
                <a:spLocks noChangeShapeType="1"/>
              </p:cNvSpPr>
              <p:nvPr/>
            </p:nvSpPr>
            <p:spPr bwMode="auto">
              <a:xfrm>
                <a:off x="872" y="2984"/>
                <a:ext cx="16" cy="176"/>
              </a:xfrm>
              <a:prstGeom prst="line">
                <a:avLst/>
              </a:prstGeom>
              <a:noFill/>
              <a:ln w="25400">
                <a:solidFill>
                  <a:srgbClr val="FF0000"/>
                </a:solidFill>
                <a:round/>
                <a:headEnd/>
                <a:tailEnd/>
              </a:ln>
            </p:spPr>
            <p:txBody>
              <a:bodyPr/>
              <a:lstStyle/>
              <a:p>
                <a:endParaRPr lang="en-US" sz="2160"/>
              </a:p>
            </p:txBody>
          </p:sp>
        </p:grpSp>
        <p:grpSp>
          <p:nvGrpSpPr>
            <p:cNvPr id="12566" name="Group 300"/>
            <p:cNvGrpSpPr>
              <a:grpSpLocks/>
            </p:cNvGrpSpPr>
            <p:nvPr/>
          </p:nvGrpSpPr>
          <p:grpSpPr bwMode="auto">
            <a:xfrm>
              <a:off x="3920" y="2664"/>
              <a:ext cx="608" cy="480"/>
              <a:chOff x="576" y="2824"/>
              <a:chExt cx="608" cy="480"/>
            </a:xfrm>
          </p:grpSpPr>
          <p:sp>
            <p:nvSpPr>
              <p:cNvPr id="12469" name="Oval 301"/>
              <p:cNvSpPr>
                <a:spLocks noChangeArrowheads="1"/>
              </p:cNvSpPr>
              <p:nvPr/>
            </p:nvSpPr>
            <p:spPr bwMode="auto">
              <a:xfrm>
                <a:off x="592" y="2824"/>
                <a:ext cx="288" cy="464"/>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470" name="Oval 302"/>
              <p:cNvSpPr>
                <a:spLocks noChangeArrowheads="1"/>
              </p:cNvSpPr>
              <p:nvPr/>
            </p:nvSpPr>
            <p:spPr bwMode="auto">
              <a:xfrm>
                <a:off x="872" y="2832"/>
                <a:ext cx="288" cy="464"/>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471" name="Rectangle 303"/>
              <p:cNvSpPr>
                <a:spLocks noChangeArrowheads="1"/>
              </p:cNvSpPr>
              <p:nvPr/>
            </p:nvSpPr>
            <p:spPr bwMode="auto">
              <a:xfrm>
                <a:off x="576" y="3064"/>
                <a:ext cx="304" cy="240"/>
              </a:xfrm>
              <a:prstGeom prst="rect">
                <a:avLst/>
              </a:prstGeom>
              <a:solidFill>
                <a:schemeClr val="bg1"/>
              </a:solidFill>
              <a:ln w="9525">
                <a:noFill/>
                <a:miter lim="800000"/>
                <a:headEnd/>
                <a:tailEnd/>
              </a:ln>
            </p:spPr>
            <p:txBody>
              <a:bodyPr wrap="none" anchor="ctr"/>
              <a:lstStyle/>
              <a:p>
                <a:endParaRPr lang="da-DK" sz="2160"/>
              </a:p>
            </p:txBody>
          </p:sp>
          <p:sp>
            <p:nvSpPr>
              <p:cNvPr id="12472" name="Rectangle 304"/>
              <p:cNvSpPr>
                <a:spLocks noChangeArrowheads="1"/>
              </p:cNvSpPr>
              <p:nvPr/>
            </p:nvSpPr>
            <p:spPr bwMode="auto">
              <a:xfrm>
                <a:off x="880" y="2824"/>
                <a:ext cx="304" cy="240"/>
              </a:xfrm>
              <a:prstGeom prst="rect">
                <a:avLst/>
              </a:prstGeom>
              <a:solidFill>
                <a:schemeClr val="bg1"/>
              </a:solidFill>
              <a:ln w="9525">
                <a:noFill/>
                <a:miter lim="800000"/>
                <a:headEnd/>
                <a:tailEnd/>
              </a:ln>
            </p:spPr>
            <p:txBody>
              <a:bodyPr wrap="none" anchor="ctr"/>
              <a:lstStyle/>
              <a:p>
                <a:endParaRPr lang="da-DK" sz="2160"/>
              </a:p>
            </p:txBody>
          </p:sp>
          <p:sp>
            <p:nvSpPr>
              <p:cNvPr id="12473" name="Line 305"/>
              <p:cNvSpPr>
                <a:spLocks noChangeShapeType="1"/>
              </p:cNvSpPr>
              <p:nvPr/>
            </p:nvSpPr>
            <p:spPr bwMode="auto">
              <a:xfrm>
                <a:off x="872" y="2984"/>
                <a:ext cx="16" cy="176"/>
              </a:xfrm>
              <a:prstGeom prst="line">
                <a:avLst/>
              </a:prstGeom>
              <a:noFill/>
              <a:ln w="25400">
                <a:solidFill>
                  <a:srgbClr val="FF0000"/>
                </a:solidFill>
                <a:round/>
                <a:headEnd/>
                <a:tailEnd/>
              </a:ln>
            </p:spPr>
            <p:txBody>
              <a:bodyPr/>
              <a:lstStyle/>
              <a:p>
                <a:endParaRPr lang="en-US" sz="2160"/>
              </a:p>
            </p:txBody>
          </p:sp>
        </p:grpSp>
        <p:sp>
          <p:nvSpPr>
            <p:cNvPr id="12439" name="Line 306"/>
            <p:cNvSpPr>
              <a:spLocks noChangeShapeType="1"/>
            </p:cNvSpPr>
            <p:nvPr/>
          </p:nvSpPr>
          <p:spPr bwMode="auto">
            <a:xfrm flipV="1">
              <a:off x="4496" y="2800"/>
              <a:ext cx="32" cy="160"/>
            </a:xfrm>
            <a:prstGeom prst="line">
              <a:avLst/>
            </a:prstGeom>
            <a:noFill/>
            <a:ln w="25400">
              <a:solidFill>
                <a:srgbClr val="FF0000"/>
              </a:solidFill>
              <a:round/>
              <a:headEnd/>
              <a:tailEnd/>
            </a:ln>
          </p:spPr>
          <p:txBody>
            <a:bodyPr/>
            <a:lstStyle/>
            <a:p>
              <a:endParaRPr lang="en-US" sz="2160"/>
            </a:p>
          </p:txBody>
        </p:sp>
        <p:grpSp>
          <p:nvGrpSpPr>
            <p:cNvPr id="12567" name="Group 307"/>
            <p:cNvGrpSpPr>
              <a:grpSpLocks/>
            </p:cNvGrpSpPr>
            <p:nvPr/>
          </p:nvGrpSpPr>
          <p:grpSpPr bwMode="auto">
            <a:xfrm>
              <a:off x="2784" y="2648"/>
              <a:ext cx="1176" cy="496"/>
              <a:chOff x="576" y="2824"/>
              <a:chExt cx="1176" cy="496"/>
            </a:xfrm>
          </p:grpSpPr>
          <p:grpSp>
            <p:nvGrpSpPr>
              <p:cNvPr id="12569" name="Group 308"/>
              <p:cNvGrpSpPr>
                <a:grpSpLocks/>
              </p:cNvGrpSpPr>
              <p:nvPr/>
            </p:nvGrpSpPr>
            <p:grpSpPr bwMode="auto">
              <a:xfrm>
                <a:off x="1144" y="2840"/>
                <a:ext cx="608" cy="480"/>
                <a:chOff x="576" y="2824"/>
                <a:chExt cx="608" cy="480"/>
              </a:xfrm>
            </p:grpSpPr>
            <p:sp>
              <p:nvSpPr>
                <p:cNvPr id="12464" name="Oval 309"/>
                <p:cNvSpPr>
                  <a:spLocks noChangeArrowheads="1"/>
                </p:cNvSpPr>
                <p:nvPr/>
              </p:nvSpPr>
              <p:spPr bwMode="auto">
                <a:xfrm>
                  <a:off x="592" y="2824"/>
                  <a:ext cx="288" cy="464"/>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465" name="Oval 310"/>
                <p:cNvSpPr>
                  <a:spLocks noChangeArrowheads="1"/>
                </p:cNvSpPr>
                <p:nvPr/>
              </p:nvSpPr>
              <p:spPr bwMode="auto">
                <a:xfrm>
                  <a:off x="872" y="2832"/>
                  <a:ext cx="288" cy="464"/>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466" name="Rectangle 311"/>
                <p:cNvSpPr>
                  <a:spLocks noChangeArrowheads="1"/>
                </p:cNvSpPr>
                <p:nvPr/>
              </p:nvSpPr>
              <p:spPr bwMode="auto">
                <a:xfrm>
                  <a:off x="576" y="3064"/>
                  <a:ext cx="304" cy="240"/>
                </a:xfrm>
                <a:prstGeom prst="rect">
                  <a:avLst/>
                </a:prstGeom>
                <a:solidFill>
                  <a:schemeClr val="bg1"/>
                </a:solidFill>
                <a:ln w="9525">
                  <a:noFill/>
                  <a:miter lim="800000"/>
                  <a:headEnd/>
                  <a:tailEnd/>
                </a:ln>
              </p:spPr>
              <p:txBody>
                <a:bodyPr wrap="none" anchor="ctr"/>
                <a:lstStyle/>
                <a:p>
                  <a:endParaRPr lang="da-DK" sz="2160"/>
                </a:p>
              </p:txBody>
            </p:sp>
            <p:sp>
              <p:nvSpPr>
                <p:cNvPr id="12467" name="Rectangle 312"/>
                <p:cNvSpPr>
                  <a:spLocks noChangeArrowheads="1"/>
                </p:cNvSpPr>
                <p:nvPr/>
              </p:nvSpPr>
              <p:spPr bwMode="auto">
                <a:xfrm>
                  <a:off x="880" y="2824"/>
                  <a:ext cx="304" cy="240"/>
                </a:xfrm>
                <a:prstGeom prst="rect">
                  <a:avLst/>
                </a:prstGeom>
                <a:solidFill>
                  <a:schemeClr val="bg1"/>
                </a:solidFill>
                <a:ln w="9525">
                  <a:noFill/>
                  <a:miter lim="800000"/>
                  <a:headEnd/>
                  <a:tailEnd/>
                </a:ln>
              </p:spPr>
              <p:txBody>
                <a:bodyPr wrap="none" anchor="ctr"/>
                <a:lstStyle/>
                <a:p>
                  <a:endParaRPr lang="da-DK" sz="2160"/>
                </a:p>
              </p:txBody>
            </p:sp>
            <p:sp>
              <p:nvSpPr>
                <p:cNvPr id="12468" name="Line 313"/>
                <p:cNvSpPr>
                  <a:spLocks noChangeShapeType="1"/>
                </p:cNvSpPr>
                <p:nvPr/>
              </p:nvSpPr>
              <p:spPr bwMode="auto">
                <a:xfrm>
                  <a:off x="872" y="2984"/>
                  <a:ext cx="16" cy="176"/>
                </a:xfrm>
                <a:prstGeom prst="line">
                  <a:avLst/>
                </a:prstGeom>
                <a:noFill/>
                <a:ln w="25400">
                  <a:solidFill>
                    <a:srgbClr val="FF0000"/>
                  </a:solidFill>
                  <a:round/>
                  <a:headEnd/>
                  <a:tailEnd/>
                </a:ln>
              </p:spPr>
              <p:txBody>
                <a:bodyPr/>
                <a:lstStyle/>
                <a:p>
                  <a:endParaRPr lang="en-US" sz="2160"/>
                </a:p>
              </p:txBody>
            </p:sp>
          </p:grpSp>
          <p:grpSp>
            <p:nvGrpSpPr>
              <p:cNvPr id="12570" name="Group 314"/>
              <p:cNvGrpSpPr>
                <a:grpSpLocks/>
              </p:cNvGrpSpPr>
              <p:nvPr/>
            </p:nvGrpSpPr>
            <p:grpSpPr bwMode="auto">
              <a:xfrm>
                <a:off x="576" y="2824"/>
                <a:ext cx="608" cy="480"/>
                <a:chOff x="576" y="2824"/>
                <a:chExt cx="608" cy="480"/>
              </a:xfrm>
            </p:grpSpPr>
            <p:sp>
              <p:nvSpPr>
                <p:cNvPr id="12459" name="Oval 315"/>
                <p:cNvSpPr>
                  <a:spLocks noChangeArrowheads="1"/>
                </p:cNvSpPr>
                <p:nvPr/>
              </p:nvSpPr>
              <p:spPr bwMode="auto">
                <a:xfrm>
                  <a:off x="592" y="2824"/>
                  <a:ext cx="288" cy="464"/>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460" name="Oval 316"/>
                <p:cNvSpPr>
                  <a:spLocks noChangeArrowheads="1"/>
                </p:cNvSpPr>
                <p:nvPr/>
              </p:nvSpPr>
              <p:spPr bwMode="auto">
                <a:xfrm>
                  <a:off x="872" y="2832"/>
                  <a:ext cx="288" cy="464"/>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461" name="Rectangle 317"/>
                <p:cNvSpPr>
                  <a:spLocks noChangeArrowheads="1"/>
                </p:cNvSpPr>
                <p:nvPr/>
              </p:nvSpPr>
              <p:spPr bwMode="auto">
                <a:xfrm>
                  <a:off x="576" y="3064"/>
                  <a:ext cx="304" cy="240"/>
                </a:xfrm>
                <a:prstGeom prst="rect">
                  <a:avLst/>
                </a:prstGeom>
                <a:solidFill>
                  <a:schemeClr val="bg1"/>
                </a:solidFill>
                <a:ln w="9525">
                  <a:noFill/>
                  <a:miter lim="800000"/>
                  <a:headEnd/>
                  <a:tailEnd/>
                </a:ln>
              </p:spPr>
              <p:txBody>
                <a:bodyPr wrap="none" anchor="ctr"/>
                <a:lstStyle/>
                <a:p>
                  <a:endParaRPr lang="da-DK" sz="2160"/>
                </a:p>
              </p:txBody>
            </p:sp>
            <p:sp>
              <p:nvSpPr>
                <p:cNvPr id="12462" name="Rectangle 318"/>
                <p:cNvSpPr>
                  <a:spLocks noChangeArrowheads="1"/>
                </p:cNvSpPr>
                <p:nvPr/>
              </p:nvSpPr>
              <p:spPr bwMode="auto">
                <a:xfrm>
                  <a:off x="880" y="2824"/>
                  <a:ext cx="304" cy="240"/>
                </a:xfrm>
                <a:prstGeom prst="rect">
                  <a:avLst/>
                </a:prstGeom>
                <a:solidFill>
                  <a:schemeClr val="bg1"/>
                </a:solidFill>
                <a:ln w="9525">
                  <a:noFill/>
                  <a:miter lim="800000"/>
                  <a:headEnd/>
                  <a:tailEnd/>
                </a:ln>
              </p:spPr>
              <p:txBody>
                <a:bodyPr wrap="none" anchor="ctr"/>
                <a:lstStyle/>
                <a:p>
                  <a:endParaRPr lang="da-DK" sz="2160"/>
                </a:p>
              </p:txBody>
            </p:sp>
            <p:sp>
              <p:nvSpPr>
                <p:cNvPr id="12463" name="Line 319"/>
                <p:cNvSpPr>
                  <a:spLocks noChangeShapeType="1"/>
                </p:cNvSpPr>
                <p:nvPr/>
              </p:nvSpPr>
              <p:spPr bwMode="auto">
                <a:xfrm>
                  <a:off x="872" y="2984"/>
                  <a:ext cx="16" cy="176"/>
                </a:xfrm>
                <a:prstGeom prst="line">
                  <a:avLst/>
                </a:prstGeom>
                <a:noFill/>
                <a:ln w="25400">
                  <a:solidFill>
                    <a:srgbClr val="FF0000"/>
                  </a:solidFill>
                  <a:round/>
                  <a:headEnd/>
                  <a:tailEnd/>
                </a:ln>
              </p:spPr>
              <p:txBody>
                <a:bodyPr/>
                <a:lstStyle/>
                <a:p>
                  <a:endParaRPr lang="en-US" sz="2160"/>
                </a:p>
              </p:txBody>
            </p:sp>
          </p:grpSp>
          <p:sp>
            <p:nvSpPr>
              <p:cNvPr id="12458" name="Line 320"/>
              <p:cNvSpPr>
                <a:spLocks noChangeShapeType="1"/>
              </p:cNvSpPr>
              <p:nvPr/>
            </p:nvSpPr>
            <p:spPr bwMode="auto">
              <a:xfrm flipV="1">
                <a:off x="1152" y="2928"/>
                <a:ext cx="48" cy="192"/>
              </a:xfrm>
              <a:prstGeom prst="line">
                <a:avLst/>
              </a:prstGeom>
              <a:noFill/>
              <a:ln w="25400">
                <a:solidFill>
                  <a:srgbClr val="FF0000"/>
                </a:solidFill>
                <a:round/>
                <a:headEnd/>
                <a:tailEnd/>
              </a:ln>
            </p:spPr>
            <p:txBody>
              <a:bodyPr/>
              <a:lstStyle/>
              <a:p>
                <a:endParaRPr lang="en-US" sz="2160"/>
              </a:p>
            </p:txBody>
          </p:sp>
        </p:grpSp>
        <p:grpSp>
          <p:nvGrpSpPr>
            <p:cNvPr id="12582" name="Group 321"/>
            <p:cNvGrpSpPr>
              <a:grpSpLocks/>
            </p:cNvGrpSpPr>
            <p:nvPr/>
          </p:nvGrpSpPr>
          <p:grpSpPr bwMode="auto">
            <a:xfrm>
              <a:off x="1640" y="2616"/>
              <a:ext cx="1176" cy="496"/>
              <a:chOff x="576" y="2824"/>
              <a:chExt cx="1176" cy="496"/>
            </a:xfrm>
          </p:grpSpPr>
          <p:grpSp>
            <p:nvGrpSpPr>
              <p:cNvPr id="12583" name="Group 322"/>
              <p:cNvGrpSpPr>
                <a:grpSpLocks/>
              </p:cNvGrpSpPr>
              <p:nvPr/>
            </p:nvGrpSpPr>
            <p:grpSpPr bwMode="auto">
              <a:xfrm>
                <a:off x="1144" y="2840"/>
                <a:ext cx="608" cy="480"/>
                <a:chOff x="576" y="2824"/>
                <a:chExt cx="608" cy="480"/>
              </a:xfrm>
            </p:grpSpPr>
            <p:sp>
              <p:nvSpPr>
                <p:cNvPr id="12451" name="Oval 323"/>
                <p:cNvSpPr>
                  <a:spLocks noChangeArrowheads="1"/>
                </p:cNvSpPr>
                <p:nvPr/>
              </p:nvSpPr>
              <p:spPr bwMode="auto">
                <a:xfrm>
                  <a:off x="592" y="2824"/>
                  <a:ext cx="288" cy="464"/>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452" name="Oval 324"/>
                <p:cNvSpPr>
                  <a:spLocks noChangeArrowheads="1"/>
                </p:cNvSpPr>
                <p:nvPr/>
              </p:nvSpPr>
              <p:spPr bwMode="auto">
                <a:xfrm>
                  <a:off x="872" y="2832"/>
                  <a:ext cx="288" cy="464"/>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453" name="Rectangle 325"/>
                <p:cNvSpPr>
                  <a:spLocks noChangeArrowheads="1"/>
                </p:cNvSpPr>
                <p:nvPr/>
              </p:nvSpPr>
              <p:spPr bwMode="auto">
                <a:xfrm>
                  <a:off x="576" y="3064"/>
                  <a:ext cx="304" cy="240"/>
                </a:xfrm>
                <a:prstGeom prst="rect">
                  <a:avLst/>
                </a:prstGeom>
                <a:solidFill>
                  <a:schemeClr val="bg1"/>
                </a:solidFill>
                <a:ln w="9525">
                  <a:noFill/>
                  <a:miter lim="800000"/>
                  <a:headEnd/>
                  <a:tailEnd/>
                </a:ln>
              </p:spPr>
              <p:txBody>
                <a:bodyPr wrap="none" anchor="ctr"/>
                <a:lstStyle/>
                <a:p>
                  <a:endParaRPr lang="da-DK" sz="2160"/>
                </a:p>
              </p:txBody>
            </p:sp>
            <p:sp>
              <p:nvSpPr>
                <p:cNvPr id="12454" name="Rectangle 326"/>
                <p:cNvSpPr>
                  <a:spLocks noChangeArrowheads="1"/>
                </p:cNvSpPr>
                <p:nvPr/>
              </p:nvSpPr>
              <p:spPr bwMode="auto">
                <a:xfrm>
                  <a:off x="880" y="2824"/>
                  <a:ext cx="304" cy="240"/>
                </a:xfrm>
                <a:prstGeom prst="rect">
                  <a:avLst/>
                </a:prstGeom>
                <a:solidFill>
                  <a:schemeClr val="bg1"/>
                </a:solidFill>
                <a:ln w="9525">
                  <a:noFill/>
                  <a:miter lim="800000"/>
                  <a:headEnd/>
                  <a:tailEnd/>
                </a:ln>
              </p:spPr>
              <p:txBody>
                <a:bodyPr wrap="none" anchor="ctr"/>
                <a:lstStyle/>
                <a:p>
                  <a:endParaRPr lang="da-DK" sz="2160"/>
                </a:p>
              </p:txBody>
            </p:sp>
            <p:sp>
              <p:nvSpPr>
                <p:cNvPr id="12455" name="Line 327"/>
                <p:cNvSpPr>
                  <a:spLocks noChangeShapeType="1"/>
                </p:cNvSpPr>
                <p:nvPr/>
              </p:nvSpPr>
              <p:spPr bwMode="auto">
                <a:xfrm>
                  <a:off x="872" y="2984"/>
                  <a:ext cx="16" cy="176"/>
                </a:xfrm>
                <a:prstGeom prst="line">
                  <a:avLst/>
                </a:prstGeom>
                <a:noFill/>
                <a:ln w="25400">
                  <a:solidFill>
                    <a:srgbClr val="FF0000"/>
                  </a:solidFill>
                  <a:round/>
                  <a:headEnd/>
                  <a:tailEnd/>
                </a:ln>
              </p:spPr>
              <p:txBody>
                <a:bodyPr/>
                <a:lstStyle/>
                <a:p>
                  <a:endParaRPr lang="en-US" sz="2160"/>
                </a:p>
              </p:txBody>
            </p:sp>
          </p:grpSp>
          <p:grpSp>
            <p:nvGrpSpPr>
              <p:cNvPr id="12605" name="Group 328"/>
              <p:cNvGrpSpPr>
                <a:grpSpLocks/>
              </p:cNvGrpSpPr>
              <p:nvPr/>
            </p:nvGrpSpPr>
            <p:grpSpPr bwMode="auto">
              <a:xfrm>
                <a:off x="576" y="2824"/>
                <a:ext cx="608" cy="480"/>
                <a:chOff x="576" y="2824"/>
                <a:chExt cx="608" cy="480"/>
              </a:xfrm>
            </p:grpSpPr>
            <p:sp>
              <p:nvSpPr>
                <p:cNvPr id="12446" name="Oval 329"/>
                <p:cNvSpPr>
                  <a:spLocks noChangeArrowheads="1"/>
                </p:cNvSpPr>
                <p:nvPr/>
              </p:nvSpPr>
              <p:spPr bwMode="auto">
                <a:xfrm>
                  <a:off x="592" y="2824"/>
                  <a:ext cx="288" cy="464"/>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447" name="Oval 330"/>
                <p:cNvSpPr>
                  <a:spLocks noChangeArrowheads="1"/>
                </p:cNvSpPr>
                <p:nvPr/>
              </p:nvSpPr>
              <p:spPr bwMode="auto">
                <a:xfrm>
                  <a:off x="872" y="2832"/>
                  <a:ext cx="288" cy="464"/>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448" name="Rectangle 331"/>
                <p:cNvSpPr>
                  <a:spLocks noChangeArrowheads="1"/>
                </p:cNvSpPr>
                <p:nvPr/>
              </p:nvSpPr>
              <p:spPr bwMode="auto">
                <a:xfrm>
                  <a:off x="576" y="3064"/>
                  <a:ext cx="304" cy="240"/>
                </a:xfrm>
                <a:prstGeom prst="rect">
                  <a:avLst/>
                </a:prstGeom>
                <a:solidFill>
                  <a:schemeClr val="bg1"/>
                </a:solidFill>
                <a:ln w="9525">
                  <a:noFill/>
                  <a:miter lim="800000"/>
                  <a:headEnd/>
                  <a:tailEnd/>
                </a:ln>
              </p:spPr>
              <p:txBody>
                <a:bodyPr wrap="none" anchor="ctr"/>
                <a:lstStyle/>
                <a:p>
                  <a:endParaRPr lang="da-DK" sz="2160"/>
                </a:p>
              </p:txBody>
            </p:sp>
            <p:sp>
              <p:nvSpPr>
                <p:cNvPr id="12449" name="Rectangle 332"/>
                <p:cNvSpPr>
                  <a:spLocks noChangeArrowheads="1"/>
                </p:cNvSpPr>
                <p:nvPr/>
              </p:nvSpPr>
              <p:spPr bwMode="auto">
                <a:xfrm>
                  <a:off x="880" y="2824"/>
                  <a:ext cx="304" cy="240"/>
                </a:xfrm>
                <a:prstGeom prst="rect">
                  <a:avLst/>
                </a:prstGeom>
                <a:solidFill>
                  <a:schemeClr val="bg1"/>
                </a:solidFill>
                <a:ln w="9525">
                  <a:noFill/>
                  <a:miter lim="800000"/>
                  <a:headEnd/>
                  <a:tailEnd/>
                </a:ln>
              </p:spPr>
              <p:txBody>
                <a:bodyPr wrap="none" anchor="ctr"/>
                <a:lstStyle/>
                <a:p>
                  <a:endParaRPr lang="da-DK" sz="2160"/>
                </a:p>
              </p:txBody>
            </p:sp>
            <p:sp>
              <p:nvSpPr>
                <p:cNvPr id="12450" name="Line 333"/>
                <p:cNvSpPr>
                  <a:spLocks noChangeShapeType="1"/>
                </p:cNvSpPr>
                <p:nvPr/>
              </p:nvSpPr>
              <p:spPr bwMode="auto">
                <a:xfrm>
                  <a:off x="872" y="2984"/>
                  <a:ext cx="16" cy="176"/>
                </a:xfrm>
                <a:prstGeom prst="line">
                  <a:avLst/>
                </a:prstGeom>
                <a:noFill/>
                <a:ln w="25400">
                  <a:solidFill>
                    <a:srgbClr val="FF0000"/>
                  </a:solidFill>
                  <a:round/>
                  <a:headEnd/>
                  <a:tailEnd/>
                </a:ln>
              </p:spPr>
              <p:txBody>
                <a:bodyPr/>
                <a:lstStyle/>
                <a:p>
                  <a:endParaRPr lang="en-US" sz="2160"/>
                </a:p>
              </p:txBody>
            </p:sp>
          </p:grpSp>
          <p:sp>
            <p:nvSpPr>
              <p:cNvPr id="12445" name="Line 334"/>
              <p:cNvSpPr>
                <a:spLocks noChangeShapeType="1"/>
              </p:cNvSpPr>
              <p:nvPr/>
            </p:nvSpPr>
            <p:spPr bwMode="auto">
              <a:xfrm flipV="1">
                <a:off x="1152" y="2928"/>
                <a:ext cx="48" cy="192"/>
              </a:xfrm>
              <a:prstGeom prst="line">
                <a:avLst/>
              </a:prstGeom>
              <a:noFill/>
              <a:ln w="25400">
                <a:solidFill>
                  <a:srgbClr val="FF0000"/>
                </a:solidFill>
                <a:round/>
                <a:headEnd/>
                <a:tailEnd/>
              </a:ln>
            </p:spPr>
            <p:txBody>
              <a:bodyPr/>
              <a:lstStyle/>
              <a:p>
                <a:endParaRPr lang="en-US" sz="2160"/>
              </a:p>
            </p:txBody>
          </p:sp>
        </p:grpSp>
        <p:sp>
          <p:nvSpPr>
            <p:cNvPr id="12442" name="Line 335"/>
            <p:cNvSpPr>
              <a:spLocks noChangeShapeType="1"/>
            </p:cNvSpPr>
            <p:nvPr/>
          </p:nvSpPr>
          <p:spPr bwMode="auto">
            <a:xfrm flipV="1">
              <a:off x="2792" y="2752"/>
              <a:ext cx="32" cy="160"/>
            </a:xfrm>
            <a:prstGeom prst="line">
              <a:avLst/>
            </a:prstGeom>
            <a:noFill/>
            <a:ln w="25400">
              <a:solidFill>
                <a:srgbClr val="FF0000"/>
              </a:solidFill>
              <a:round/>
              <a:headEnd/>
              <a:tailEnd/>
            </a:ln>
          </p:spPr>
          <p:txBody>
            <a:bodyPr/>
            <a:lstStyle/>
            <a:p>
              <a:endParaRPr lang="en-US" sz="2160"/>
            </a:p>
          </p:txBody>
        </p:sp>
      </p:grpSp>
      <p:sp>
        <p:nvSpPr>
          <p:cNvPr id="12400" name="Line 336"/>
          <p:cNvSpPr>
            <a:spLocks noChangeShapeType="1"/>
          </p:cNvSpPr>
          <p:nvPr/>
        </p:nvSpPr>
        <p:spPr bwMode="auto">
          <a:xfrm flipV="1">
            <a:off x="6019800" y="2120901"/>
            <a:ext cx="487680" cy="25400"/>
          </a:xfrm>
          <a:prstGeom prst="line">
            <a:avLst/>
          </a:prstGeom>
          <a:noFill/>
          <a:ln w="25400">
            <a:solidFill>
              <a:srgbClr val="0000FF"/>
            </a:solidFill>
            <a:round/>
            <a:headEnd/>
            <a:tailEnd type="triangle" w="med" len="med"/>
          </a:ln>
        </p:spPr>
        <p:txBody>
          <a:bodyPr/>
          <a:lstStyle/>
          <a:p>
            <a:endParaRPr lang="en-US" sz="2160"/>
          </a:p>
        </p:txBody>
      </p:sp>
      <p:grpSp>
        <p:nvGrpSpPr>
          <p:cNvPr id="12606" name="Group 337"/>
          <p:cNvGrpSpPr>
            <a:grpSpLocks/>
          </p:cNvGrpSpPr>
          <p:nvPr/>
        </p:nvGrpSpPr>
        <p:grpSpPr bwMode="auto">
          <a:xfrm>
            <a:off x="6779898" y="4087813"/>
            <a:ext cx="1106804" cy="501650"/>
            <a:chOff x="2223" y="2543"/>
            <a:chExt cx="581" cy="316"/>
          </a:xfrm>
        </p:grpSpPr>
        <p:sp>
          <p:nvSpPr>
            <p:cNvPr id="12403" name="Oval 338"/>
            <p:cNvSpPr>
              <a:spLocks noChangeArrowheads="1"/>
            </p:cNvSpPr>
            <p:nvPr/>
          </p:nvSpPr>
          <p:spPr bwMode="auto">
            <a:xfrm>
              <a:off x="2705" y="2580"/>
              <a:ext cx="48" cy="270"/>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404" name="Oval 339"/>
            <p:cNvSpPr>
              <a:spLocks noChangeArrowheads="1"/>
            </p:cNvSpPr>
            <p:nvPr/>
          </p:nvSpPr>
          <p:spPr bwMode="auto">
            <a:xfrm>
              <a:off x="2752" y="2585"/>
              <a:ext cx="48" cy="269"/>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405" name="Rectangle 340"/>
            <p:cNvSpPr>
              <a:spLocks noChangeArrowheads="1"/>
            </p:cNvSpPr>
            <p:nvPr/>
          </p:nvSpPr>
          <p:spPr bwMode="auto">
            <a:xfrm>
              <a:off x="2702" y="2720"/>
              <a:ext cx="51" cy="139"/>
            </a:xfrm>
            <a:prstGeom prst="rect">
              <a:avLst/>
            </a:prstGeom>
            <a:solidFill>
              <a:schemeClr val="bg1"/>
            </a:solidFill>
            <a:ln w="9525">
              <a:noFill/>
              <a:miter lim="800000"/>
              <a:headEnd/>
              <a:tailEnd/>
            </a:ln>
          </p:spPr>
          <p:txBody>
            <a:bodyPr wrap="none" anchor="ctr"/>
            <a:lstStyle/>
            <a:p>
              <a:endParaRPr lang="da-DK" sz="2160"/>
            </a:p>
          </p:txBody>
        </p:sp>
        <p:sp>
          <p:nvSpPr>
            <p:cNvPr id="12406" name="Rectangle 341"/>
            <p:cNvSpPr>
              <a:spLocks noChangeArrowheads="1"/>
            </p:cNvSpPr>
            <p:nvPr/>
          </p:nvSpPr>
          <p:spPr bwMode="auto">
            <a:xfrm>
              <a:off x="2753" y="2580"/>
              <a:ext cx="51" cy="140"/>
            </a:xfrm>
            <a:prstGeom prst="rect">
              <a:avLst/>
            </a:prstGeom>
            <a:solidFill>
              <a:schemeClr val="bg1"/>
            </a:solidFill>
            <a:ln w="9525">
              <a:noFill/>
              <a:miter lim="800000"/>
              <a:headEnd/>
              <a:tailEnd/>
            </a:ln>
          </p:spPr>
          <p:txBody>
            <a:bodyPr wrap="none" anchor="ctr"/>
            <a:lstStyle/>
            <a:p>
              <a:endParaRPr lang="da-DK" sz="2160"/>
            </a:p>
          </p:txBody>
        </p:sp>
        <p:sp>
          <p:nvSpPr>
            <p:cNvPr id="12407" name="Line 342"/>
            <p:cNvSpPr>
              <a:spLocks noChangeShapeType="1"/>
            </p:cNvSpPr>
            <p:nvPr/>
          </p:nvSpPr>
          <p:spPr bwMode="auto">
            <a:xfrm>
              <a:off x="2752" y="2673"/>
              <a:ext cx="2" cy="102"/>
            </a:xfrm>
            <a:prstGeom prst="line">
              <a:avLst/>
            </a:prstGeom>
            <a:noFill/>
            <a:ln w="25400">
              <a:solidFill>
                <a:srgbClr val="FF0000"/>
              </a:solidFill>
              <a:round/>
              <a:headEnd/>
              <a:tailEnd/>
            </a:ln>
          </p:spPr>
          <p:txBody>
            <a:bodyPr/>
            <a:lstStyle/>
            <a:p>
              <a:endParaRPr lang="en-US" sz="2160"/>
            </a:p>
          </p:txBody>
        </p:sp>
        <p:sp>
          <p:nvSpPr>
            <p:cNvPr id="12408" name="Oval 343"/>
            <p:cNvSpPr>
              <a:spLocks noChangeArrowheads="1"/>
            </p:cNvSpPr>
            <p:nvPr/>
          </p:nvSpPr>
          <p:spPr bwMode="auto">
            <a:xfrm>
              <a:off x="2609" y="2571"/>
              <a:ext cx="49" cy="270"/>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409" name="Oval 344"/>
            <p:cNvSpPr>
              <a:spLocks noChangeArrowheads="1"/>
            </p:cNvSpPr>
            <p:nvPr/>
          </p:nvSpPr>
          <p:spPr bwMode="auto">
            <a:xfrm>
              <a:off x="2656" y="2576"/>
              <a:ext cx="49" cy="269"/>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410" name="Rectangle 345"/>
            <p:cNvSpPr>
              <a:spLocks noChangeArrowheads="1"/>
            </p:cNvSpPr>
            <p:nvPr/>
          </p:nvSpPr>
          <p:spPr bwMode="auto">
            <a:xfrm>
              <a:off x="2606" y="2711"/>
              <a:ext cx="52" cy="139"/>
            </a:xfrm>
            <a:prstGeom prst="rect">
              <a:avLst/>
            </a:prstGeom>
            <a:solidFill>
              <a:schemeClr val="bg1"/>
            </a:solidFill>
            <a:ln w="9525">
              <a:noFill/>
              <a:miter lim="800000"/>
              <a:headEnd/>
              <a:tailEnd/>
            </a:ln>
          </p:spPr>
          <p:txBody>
            <a:bodyPr wrap="none" anchor="ctr"/>
            <a:lstStyle/>
            <a:p>
              <a:endParaRPr lang="da-DK" sz="2160"/>
            </a:p>
          </p:txBody>
        </p:sp>
        <p:sp>
          <p:nvSpPr>
            <p:cNvPr id="12411" name="Rectangle 346"/>
            <p:cNvSpPr>
              <a:spLocks noChangeArrowheads="1"/>
            </p:cNvSpPr>
            <p:nvPr/>
          </p:nvSpPr>
          <p:spPr bwMode="auto">
            <a:xfrm>
              <a:off x="2658" y="2571"/>
              <a:ext cx="51" cy="140"/>
            </a:xfrm>
            <a:prstGeom prst="rect">
              <a:avLst/>
            </a:prstGeom>
            <a:solidFill>
              <a:schemeClr val="bg1"/>
            </a:solidFill>
            <a:ln w="9525">
              <a:noFill/>
              <a:miter lim="800000"/>
              <a:headEnd/>
              <a:tailEnd/>
            </a:ln>
          </p:spPr>
          <p:txBody>
            <a:bodyPr wrap="none" anchor="ctr"/>
            <a:lstStyle/>
            <a:p>
              <a:endParaRPr lang="da-DK" sz="2160"/>
            </a:p>
          </p:txBody>
        </p:sp>
        <p:sp>
          <p:nvSpPr>
            <p:cNvPr id="12412" name="Line 347"/>
            <p:cNvSpPr>
              <a:spLocks noChangeShapeType="1"/>
            </p:cNvSpPr>
            <p:nvPr/>
          </p:nvSpPr>
          <p:spPr bwMode="auto">
            <a:xfrm>
              <a:off x="2656" y="2664"/>
              <a:ext cx="3" cy="102"/>
            </a:xfrm>
            <a:prstGeom prst="line">
              <a:avLst/>
            </a:prstGeom>
            <a:noFill/>
            <a:ln w="25400">
              <a:solidFill>
                <a:srgbClr val="FF0000"/>
              </a:solidFill>
              <a:round/>
              <a:headEnd/>
              <a:tailEnd/>
            </a:ln>
          </p:spPr>
          <p:txBody>
            <a:bodyPr/>
            <a:lstStyle/>
            <a:p>
              <a:endParaRPr lang="en-US" sz="2160"/>
            </a:p>
          </p:txBody>
        </p:sp>
        <p:sp>
          <p:nvSpPr>
            <p:cNvPr id="12413" name="Line 348"/>
            <p:cNvSpPr>
              <a:spLocks noChangeShapeType="1"/>
            </p:cNvSpPr>
            <p:nvPr/>
          </p:nvSpPr>
          <p:spPr bwMode="auto">
            <a:xfrm flipV="1">
              <a:off x="2703" y="2650"/>
              <a:ext cx="6" cy="93"/>
            </a:xfrm>
            <a:prstGeom prst="line">
              <a:avLst/>
            </a:prstGeom>
            <a:noFill/>
            <a:ln w="25400">
              <a:solidFill>
                <a:srgbClr val="FF0000"/>
              </a:solidFill>
              <a:round/>
              <a:headEnd/>
              <a:tailEnd/>
            </a:ln>
          </p:spPr>
          <p:txBody>
            <a:bodyPr/>
            <a:lstStyle/>
            <a:p>
              <a:endParaRPr lang="en-US" sz="2160"/>
            </a:p>
          </p:txBody>
        </p:sp>
        <p:sp>
          <p:nvSpPr>
            <p:cNvPr id="12414" name="Oval 349"/>
            <p:cNvSpPr>
              <a:spLocks noChangeArrowheads="1"/>
            </p:cNvSpPr>
            <p:nvPr/>
          </p:nvSpPr>
          <p:spPr bwMode="auto">
            <a:xfrm>
              <a:off x="2514" y="2571"/>
              <a:ext cx="48" cy="270"/>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415" name="Oval 350"/>
            <p:cNvSpPr>
              <a:spLocks noChangeArrowheads="1"/>
            </p:cNvSpPr>
            <p:nvPr/>
          </p:nvSpPr>
          <p:spPr bwMode="auto">
            <a:xfrm>
              <a:off x="2561" y="2576"/>
              <a:ext cx="48" cy="269"/>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416" name="Rectangle 351"/>
            <p:cNvSpPr>
              <a:spLocks noChangeArrowheads="1"/>
            </p:cNvSpPr>
            <p:nvPr/>
          </p:nvSpPr>
          <p:spPr bwMode="auto">
            <a:xfrm>
              <a:off x="2511" y="2711"/>
              <a:ext cx="51" cy="139"/>
            </a:xfrm>
            <a:prstGeom prst="rect">
              <a:avLst/>
            </a:prstGeom>
            <a:solidFill>
              <a:schemeClr val="bg1"/>
            </a:solidFill>
            <a:ln w="9525">
              <a:noFill/>
              <a:miter lim="800000"/>
              <a:headEnd/>
              <a:tailEnd/>
            </a:ln>
          </p:spPr>
          <p:txBody>
            <a:bodyPr wrap="none" anchor="ctr"/>
            <a:lstStyle/>
            <a:p>
              <a:endParaRPr lang="da-DK" sz="2160"/>
            </a:p>
          </p:txBody>
        </p:sp>
        <p:sp>
          <p:nvSpPr>
            <p:cNvPr id="12417" name="Rectangle 352"/>
            <p:cNvSpPr>
              <a:spLocks noChangeArrowheads="1"/>
            </p:cNvSpPr>
            <p:nvPr/>
          </p:nvSpPr>
          <p:spPr bwMode="auto">
            <a:xfrm>
              <a:off x="2562" y="2571"/>
              <a:ext cx="51" cy="140"/>
            </a:xfrm>
            <a:prstGeom prst="rect">
              <a:avLst/>
            </a:prstGeom>
            <a:solidFill>
              <a:schemeClr val="bg1"/>
            </a:solidFill>
            <a:ln w="9525">
              <a:noFill/>
              <a:miter lim="800000"/>
              <a:headEnd/>
              <a:tailEnd/>
            </a:ln>
          </p:spPr>
          <p:txBody>
            <a:bodyPr wrap="none" anchor="ctr"/>
            <a:lstStyle/>
            <a:p>
              <a:endParaRPr lang="da-DK" sz="2160"/>
            </a:p>
          </p:txBody>
        </p:sp>
        <p:sp>
          <p:nvSpPr>
            <p:cNvPr id="12418" name="Line 353"/>
            <p:cNvSpPr>
              <a:spLocks noChangeShapeType="1"/>
            </p:cNvSpPr>
            <p:nvPr/>
          </p:nvSpPr>
          <p:spPr bwMode="auto">
            <a:xfrm>
              <a:off x="2561" y="2664"/>
              <a:ext cx="2" cy="102"/>
            </a:xfrm>
            <a:prstGeom prst="line">
              <a:avLst/>
            </a:prstGeom>
            <a:noFill/>
            <a:ln w="25400">
              <a:solidFill>
                <a:srgbClr val="FF0000"/>
              </a:solidFill>
              <a:round/>
              <a:headEnd/>
              <a:tailEnd/>
            </a:ln>
          </p:spPr>
          <p:txBody>
            <a:bodyPr/>
            <a:lstStyle/>
            <a:p>
              <a:endParaRPr lang="en-US" sz="2160"/>
            </a:p>
          </p:txBody>
        </p:sp>
        <p:sp>
          <p:nvSpPr>
            <p:cNvPr id="12419" name="Oval 354"/>
            <p:cNvSpPr>
              <a:spLocks noChangeArrowheads="1"/>
            </p:cNvSpPr>
            <p:nvPr/>
          </p:nvSpPr>
          <p:spPr bwMode="auto">
            <a:xfrm>
              <a:off x="2418" y="2562"/>
              <a:ext cx="48" cy="270"/>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420" name="Oval 355"/>
            <p:cNvSpPr>
              <a:spLocks noChangeArrowheads="1"/>
            </p:cNvSpPr>
            <p:nvPr/>
          </p:nvSpPr>
          <p:spPr bwMode="auto">
            <a:xfrm>
              <a:off x="2465" y="2567"/>
              <a:ext cx="48" cy="269"/>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421" name="Rectangle 356"/>
            <p:cNvSpPr>
              <a:spLocks noChangeArrowheads="1"/>
            </p:cNvSpPr>
            <p:nvPr/>
          </p:nvSpPr>
          <p:spPr bwMode="auto">
            <a:xfrm>
              <a:off x="2415" y="2702"/>
              <a:ext cx="51" cy="139"/>
            </a:xfrm>
            <a:prstGeom prst="rect">
              <a:avLst/>
            </a:prstGeom>
            <a:solidFill>
              <a:schemeClr val="bg1"/>
            </a:solidFill>
            <a:ln w="9525">
              <a:noFill/>
              <a:miter lim="800000"/>
              <a:headEnd/>
              <a:tailEnd/>
            </a:ln>
          </p:spPr>
          <p:txBody>
            <a:bodyPr wrap="none" anchor="ctr"/>
            <a:lstStyle/>
            <a:p>
              <a:endParaRPr lang="da-DK" sz="2160"/>
            </a:p>
          </p:txBody>
        </p:sp>
        <p:sp>
          <p:nvSpPr>
            <p:cNvPr id="12422" name="Rectangle 357"/>
            <p:cNvSpPr>
              <a:spLocks noChangeArrowheads="1"/>
            </p:cNvSpPr>
            <p:nvPr/>
          </p:nvSpPr>
          <p:spPr bwMode="auto">
            <a:xfrm>
              <a:off x="2466" y="2562"/>
              <a:ext cx="51" cy="140"/>
            </a:xfrm>
            <a:prstGeom prst="rect">
              <a:avLst/>
            </a:prstGeom>
            <a:solidFill>
              <a:schemeClr val="bg1"/>
            </a:solidFill>
            <a:ln w="9525">
              <a:noFill/>
              <a:miter lim="800000"/>
              <a:headEnd/>
              <a:tailEnd/>
            </a:ln>
          </p:spPr>
          <p:txBody>
            <a:bodyPr wrap="none" anchor="ctr"/>
            <a:lstStyle/>
            <a:p>
              <a:endParaRPr lang="da-DK" sz="2160"/>
            </a:p>
          </p:txBody>
        </p:sp>
        <p:sp>
          <p:nvSpPr>
            <p:cNvPr id="12423" name="Line 358"/>
            <p:cNvSpPr>
              <a:spLocks noChangeShapeType="1"/>
            </p:cNvSpPr>
            <p:nvPr/>
          </p:nvSpPr>
          <p:spPr bwMode="auto">
            <a:xfrm>
              <a:off x="2465" y="2655"/>
              <a:ext cx="2" cy="102"/>
            </a:xfrm>
            <a:prstGeom prst="line">
              <a:avLst/>
            </a:prstGeom>
            <a:noFill/>
            <a:ln w="25400">
              <a:solidFill>
                <a:srgbClr val="FF0000"/>
              </a:solidFill>
              <a:round/>
              <a:headEnd/>
              <a:tailEnd/>
            </a:ln>
          </p:spPr>
          <p:txBody>
            <a:bodyPr/>
            <a:lstStyle/>
            <a:p>
              <a:endParaRPr lang="en-US" sz="2160"/>
            </a:p>
          </p:txBody>
        </p:sp>
        <p:sp>
          <p:nvSpPr>
            <p:cNvPr id="12424" name="Line 359"/>
            <p:cNvSpPr>
              <a:spLocks noChangeShapeType="1"/>
            </p:cNvSpPr>
            <p:nvPr/>
          </p:nvSpPr>
          <p:spPr bwMode="auto">
            <a:xfrm flipV="1">
              <a:off x="2512" y="2622"/>
              <a:ext cx="8" cy="112"/>
            </a:xfrm>
            <a:prstGeom prst="line">
              <a:avLst/>
            </a:prstGeom>
            <a:noFill/>
            <a:ln w="25400">
              <a:solidFill>
                <a:srgbClr val="FF0000"/>
              </a:solidFill>
              <a:round/>
              <a:headEnd/>
              <a:tailEnd/>
            </a:ln>
          </p:spPr>
          <p:txBody>
            <a:bodyPr/>
            <a:lstStyle/>
            <a:p>
              <a:endParaRPr lang="en-US" sz="2160"/>
            </a:p>
          </p:txBody>
        </p:sp>
        <p:sp>
          <p:nvSpPr>
            <p:cNvPr id="12425" name="Oval 360"/>
            <p:cNvSpPr>
              <a:spLocks noChangeArrowheads="1"/>
            </p:cNvSpPr>
            <p:nvPr/>
          </p:nvSpPr>
          <p:spPr bwMode="auto">
            <a:xfrm>
              <a:off x="2322" y="2552"/>
              <a:ext cx="48" cy="270"/>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426" name="Oval 361"/>
            <p:cNvSpPr>
              <a:spLocks noChangeArrowheads="1"/>
            </p:cNvSpPr>
            <p:nvPr/>
          </p:nvSpPr>
          <p:spPr bwMode="auto">
            <a:xfrm>
              <a:off x="2369" y="2557"/>
              <a:ext cx="48" cy="269"/>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427" name="Rectangle 362"/>
            <p:cNvSpPr>
              <a:spLocks noChangeArrowheads="1"/>
            </p:cNvSpPr>
            <p:nvPr/>
          </p:nvSpPr>
          <p:spPr bwMode="auto">
            <a:xfrm>
              <a:off x="2319" y="2692"/>
              <a:ext cx="51" cy="139"/>
            </a:xfrm>
            <a:prstGeom prst="rect">
              <a:avLst/>
            </a:prstGeom>
            <a:solidFill>
              <a:schemeClr val="bg1"/>
            </a:solidFill>
            <a:ln w="9525">
              <a:noFill/>
              <a:miter lim="800000"/>
              <a:headEnd/>
              <a:tailEnd/>
            </a:ln>
          </p:spPr>
          <p:txBody>
            <a:bodyPr wrap="none" anchor="ctr"/>
            <a:lstStyle/>
            <a:p>
              <a:endParaRPr lang="da-DK" sz="2160"/>
            </a:p>
          </p:txBody>
        </p:sp>
        <p:sp>
          <p:nvSpPr>
            <p:cNvPr id="12428" name="Rectangle 363"/>
            <p:cNvSpPr>
              <a:spLocks noChangeArrowheads="1"/>
            </p:cNvSpPr>
            <p:nvPr/>
          </p:nvSpPr>
          <p:spPr bwMode="auto">
            <a:xfrm>
              <a:off x="2370" y="2552"/>
              <a:ext cx="51" cy="140"/>
            </a:xfrm>
            <a:prstGeom prst="rect">
              <a:avLst/>
            </a:prstGeom>
            <a:solidFill>
              <a:schemeClr val="bg1"/>
            </a:solidFill>
            <a:ln w="9525">
              <a:noFill/>
              <a:miter lim="800000"/>
              <a:headEnd/>
              <a:tailEnd/>
            </a:ln>
          </p:spPr>
          <p:txBody>
            <a:bodyPr wrap="none" anchor="ctr"/>
            <a:lstStyle/>
            <a:p>
              <a:endParaRPr lang="da-DK" sz="2160"/>
            </a:p>
          </p:txBody>
        </p:sp>
        <p:sp>
          <p:nvSpPr>
            <p:cNvPr id="12429" name="Line 364"/>
            <p:cNvSpPr>
              <a:spLocks noChangeShapeType="1"/>
            </p:cNvSpPr>
            <p:nvPr/>
          </p:nvSpPr>
          <p:spPr bwMode="auto">
            <a:xfrm>
              <a:off x="2369" y="2645"/>
              <a:ext cx="2" cy="102"/>
            </a:xfrm>
            <a:prstGeom prst="line">
              <a:avLst/>
            </a:prstGeom>
            <a:noFill/>
            <a:ln w="25400">
              <a:solidFill>
                <a:srgbClr val="FF0000"/>
              </a:solidFill>
              <a:round/>
              <a:headEnd/>
              <a:tailEnd/>
            </a:ln>
          </p:spPr>
          <p:txBody>
            <a:bodyPr/>
            <a:lstStyle/>
            <a:p>
              <a:endParaRPr lang="en-US" sz="2160"/>
            </a:p>
          </p:txBody>
        </p:sp>
        <p:sp>
          <p:nvSpPr>
            <p:cNvPr id="12430" name="Oval 365"/>
            <p:cNvSpPr>
              <a:spLocks noChangeArrowheads="1"/>
            </p:cNvSpPr>
            <p:nvPr/>
          </p:nvSpPr>
          <p:spPr bwMode="auto">
            <a:xfrm>
              <a:off x="2226" y="2543"/>
              <a:ext cx="48" cy="270"/>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431" name="Oval 366"/>
            <p:cNvSpPr>
              <a:spLocks noChangeArrowheads="1"/>
            </p:cNvSpPr>
            <p:nvPr/>
          </p:nvSpPr>
          <p:spPr bwMode="auto">
            <a:xfrm>
              <a:off x="2273" y="2548"/>
              <a:ext cx="48" cy="269"/>
            </a:xfrm>
            <a:prstGeom prst="ellipse">
              <a:avLst/>
            </a:prstGeom>
            <a:solidFill>
              <a:schemeClr val="bg1"/>
            </a:solidFill>
            <a:ln w="25400">
              <a:solidFill>
                <a:srgbClr val="FF0000"/>
              </a:solidFill>
              <a:round/>
              <a:headEnd/>
              <a:tailEnd/>
            </a:ln>
          </p:spPr>
          <p:txBody>
            <a:bodyPr wrap="none" anchor="ctr"/>
            <a:lstStyle/>
            <a:p>
              <a:endParaRPr lang="da-DK" sz="2160"/>
            </a:p>
          </p:txBody>
        </p:sp>
        <p:sp>
          <p:nvSpPr>
            <p:cNvPr id="12432" name="Rectangle 367"/>
            <p:cNvSpPr>
              <a:spLocks noChangeArrowheads="1"/>
            </p:cNvSpPr>
            <p:nvPr/>
          </p:nvSpPr>
          <p:spPr bwMode="auto">
            <a:xfrm>
              <a:off x="2223" y="2683"/>
              <a:ext cx="51" cy="139"/>
            </a:xfrm>
            <a:prstGeom prst="rect">
              <a:avLst/>
            </a:prstGeom>
            <a:solidFill>
              <a:schemeClr val="bg1"/>
            </a:solidFill>
            <a:ln w="9525">
              <a:noFill/>
              <a:miter lim="800000"/>
              <a:headEnd/>
              <a:tailEnd/>
            </a:ln>
          </p:spPr>
          <p:txBody>
            <a:bodyPr wrap="none" anchor="ctr"/>
            <a:lstStyle/>
            <a:p>
              <a:endParaRPr lang="da-DK" sz="2160"/>
            </a:p>
          </p:txBody>
        </p:sp>
        <p:sp>
          <p:nvSpPr>
            <p:cNvPr id="12433" name="Rectangle 368"/>
            <p:cNvSpPr>
              <a:spLocks noChangeArrowheads="1"/>
            </p:cNvSpPr>
            <p:nvPr/>
          </p:nvSpPr>
          <p:spPr bwMode="auto">
            <a:xfrm>
              <a:off x="2274" y="2543"/>
              <a:ext cx="51" cy="140"/>
            </a:xfrm>
            <a:prstGeom prst="rect">
              <a:avLst/>
            </a:prstGeom>
            <a:solidFill>
              <a:schemeClr val="bg1"/>
            </a:solidFill>
            <a:ln w="9525">
              <a:noFill/>
              <a:miter lim="800000"/>
              <a:headEnd/>
              <a:tailEnd/>
            </a:ln>
          </p:spPr>
          <p:txBody>
            <a:bodyPr wrap="none" anchor="ctr"/>
            <a:lstStyle/>
            <a:p>
              <a:endParaRPr lang="da-DK" sz="2160"/>
            </a:p>
          </p:txBody>
        </p:sp>
        <p:sp>
          <p:nvSpPr>
            <p:cNvPr id="12434" name="Line 369"/>
            <p:cNvSpPr>
              <a:spLocks noChangeShapeType="1"/>
            </p:cNvSpPr>
            <p:nvPr/>
          </p:nvSpPr>
          <p:spPr bwMode="auto">
            <a:xfrm>
              <a:off x="2273" y="2636"/>
              <a:ext cx="2" cy="102"/>
            </a:xfrm>
            <a:prstGeom prst="line">
              <a:avLst/>
            </a:prstGeom>
            <a:noFill/>
            <a:ln w="25400">
              <a:solidFill>
                <a:srgbClr val="FF0000"/>
              </a:solidFill>
              <a:round/>
              <a:headEnd/>
              <a:tailEnd/>
            </a:ln>
          </p:spPr>
          <p:txBody>
            <a:bodyPr/>
            <a:lstStyle/>
            <a:p>
              <a:endParaRPr lang="en-US" sz="2160"/>
            </a:p>
          </p:txBody>
        </p:sp>
        <p:sp>
          <p:nvSpPr>
            <p:cNvPr id="12435" name="Line 370"/>
            <p:cNvSpPr>
              <a:spLocks noChangeShapeType="1"/>
            </p:cNvSpPr>
            <p:nvPr/>
          </p:nvSpPr>
          <p:spPr bwMode="auto">
            <a:xfrm flipV="1">
              <a:off x="2320" y="2603"/>
              <a:ext cx="8" cy="112"/>
            </a:xfrm>
            <a:prstGeom prst="line">
              <a:avLst/>
            </a:prstGeom>
            <a:noFill/>
            <a:ln w="25400">
              <a:solidFill>
                <a:srgbClr val="FF0000"/>
              </a:solidFill>
              <a:round/>
              <a:headEnd/>
              <a:tailEnd/>
            </a:ln>
          </p:spPr>
          <p:txBody>
            <a:bodyPr/>
            <a:lstStyle/>
            <a:p>
              <a:endParaRPr lang="en-US" sz="2160"/>
            </a:p>
          </p:txBody>
        </p:sp>
        <p:sp>
          <p:nvSpPr>
            <p:cNvPr id="12436" name="Line 371"/>
            <p:cNvSpPr>
              <a:spLocks noChangeShapeType="1"/>
            </p:cNvSpPr>
            <p:nvPr/>
          </p:nvSpPr>
          <p:spPr bwMode="auto">
            <a:xfrm flipV="1">
              <a:off x="2417" y="2622"/>
              <a:ext cx="5" cy="93"/>
            </a:xfrm>
            <a:prstGeom prst="line">
              <a:avLst/>
            </a:prstGeom>
            <a:noFill/>
            <a:ln w="25400">
              <a:solidFill>
                <a:srgbClr val="FF0000"/>
              </a:solidFill>
              <a:round/>
              <a:headEnd/>
              <a:tailEnd/>
            </a:ln>
          </p:spPr>
          <p:txBody>
            <a:bodyPr/>
            <a:lstStyle/>
            <a:p>
              <a:endParaRPr lang="en-US" sz="2160"/>
            </a:p>
          </p:txBody>
        </p:sp>
      </p:grpSp>
      <p:sp>
        <p:nvSpPr>
          <p:cNvPr id="12402" name="Line 372"/>
          <p:cNvSpPr>
            <a:spLocks noChangeShapeType="1"/>
          </p:cNvSpPr>
          <p:nvPr/>
        </p:nvSpPr>
        <p:spPr bwMode="auto">
          <a:xfrm flipV="1">
            <a:off x="6233160" y="4406901"/>
            <a:ext cx="487680" cy="25400"/>
          </a:xfrm>
          <a:prstGeom prst="line">
            <a:avLst/>
          </a:prstGeom>
          <a:noFill/>
          <a:ln w="25400">
            <a:solidFill>
              <a:srgbClr val="0000FF"/>
            </a:solidFill>
            <a:round/>
            <a:headEnd/>
            <a:tailEnd type="triangle" w="med" len="med"/>
          </a:ln>
        </p:spPr>
        <p:txBody>
          <a:bodyPr/>
          <a:lstStyle/>
          <a:p>
            <a:endParaRPr lang="en-US" sz="2160"/>
          </a:p>
        </p:txBody>
      </p:sp>
    </p:spTree>
    <p:extLst>
      <p:ext uri="{BB962C8B-B14F-4D97-AF65-F5344CB8AC3E}">
        <p14:creationId xmlns:p14="http://schemas.microsoft.com/office/powerpoint/2010/main" val="33723251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normAutofit/>
          </a:bodyPr>
          <a:lstStyle/>
          <a:p>
            <a:pPr eaLnBrk="1" hangingPunct="1"/>
            <a:r>
              <a:rPr lang="en-US" b="1" smtClean="0"/>
              <a:t>Near Infrared Absorptions</a:t>
            </a:r>
          </a:p>
        </p:txBody>
      </p:sp>
      <p:graphicFrame>
        <p:nvGraphicFramePr>
          <p:cNvPr id="1026" name="Object 3"/>
          <p:cNvGraphicFramePr>
            <a:graphicFrameLocks noGrp="1" noChangeAspect="1"/>
          </p:cNvGraphicFramePr>
          <p:nvPr>
            <p:ph type="body" idx="4294967295"/>
          </p:nvPr>
        </p:nvGraphicFramePr>
        <p:xfrm>
          <a:off x="609600" y="1232186"/>
          <a:ext cx="10932504" cy="4904926"/>
        </p:xfrm>
        <a:graphic>
          <a:graphicData uri="http://schemas.openxmlformats.org/presentationml/2006/ole">
            <mc:AlternateContent xmlns:mc="http://schemas.openxmlformats.org/markup-compatibility/2006">
              <mc:Choice xmlns:v="urn:schemas-microsoft-com:vml" Requires="v">
                <p:oleObj spid="_x0000_s1044" name="Photo Editor Photo" r:id="rId4" imgW="20819048" imgH="16038095" progId="">
                  <p:embed/>
                </p:oleObj>
              </mc:Choice>
              <mc:Fallback>
                <p:oleObj name="Photo Editor Photo" r:id="rId4" imgW="20819048" imgH="16038095" progId="">
                  <p:embed/>
                  <p:pic>
                    <p:nvPicPr>
                      <p:cNvPr id="1026" name="Object 3"/>
                      <p:cNvPicPr>
                        <a:picLocks noChangeAspect="1" noChangeArrowheads="1"/>
                      </p:cNvPicPr>
                      <p:nvPr/>
                    </p:nvPicPr>
                    <p:blipFill>
                      <a:blip r:embed="rId5">
                        <a:extLst>
                          <a:ext uri="{28A0092B-C50C-407E-A947-70E740481C1C}">
                            <a14:useLocalDpi xmlns:a14="http://schemas.microsoft.com/office/drawing/2010/main" val="0"/>
                          </a:ext>
                        </a:extLst>
                      </a:blip>
                      <a:srcRect l="5052" t="17947" r="6735" b="20424"/>
                      <a:stretch>
                        <a:fillRect/>
                      </a:stretch>
                    </p:blipFill>
                    <p:spPr bwMode="auto">
                      <a:xfrm>
                        <a:off x="609600" y="1232186"/>
                        <a:ext cx="10932504" cy="49049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4116202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08955" y="219178"/>
            <a:ext cx="8974090" cy="6419644"/>
          </a:xfrm>
          <a:prstGeom prst="rect">
            <a:avLst/>
          </a:prstGeom>
        </p:spPr>
      </p:pic>
    </p:spTree>
    <p:extLst>
      <p:ext uri="{BB962C8B-B14F-4D97-AF65-F5344CB8AC3E}">
        <p14:creationId xmlns:p14="http://schemas.microsoft.com/office/powerpoint/2010/main" val="1631320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1855472" y="5210175"/>
            <a:ext cx="4309110" cy="440120"/>
          </a:xfrm>
          <a:prstGeom prst="rect">
            <a:avLst/>
          </a:prstGeom>
          <a:noFill/>
          <a:ln w="12700">
            <a:noFill/>
            <a:miter lim="800000"/>
            <a:headEnd/>
            <a:tailEnd/>
          </a:ln>
          <a:effectLst/>
        </p:spPr>
        <p:txBody>
          <a:bodyPr lIns="108586" tIns="53340" rIns="108586" bIns="53340">
            <a:spAutoFit/>
          </a:bodyPr>
          <a:lstStyle/>
          <a:p>
            <a:pPr eaLnBrk="0" hangingPunct="0">
              <a:spcBef>
                <a:spcPct val="50000"/>
              </a:spcBef>
            </a:pPr>
            <a:r>
              <a:rPr lang="sv-SE" sz="2160" b="1" dirty="0">
                <a:latin typeface="Helvetica" pitchFamily="34" charset="0"/>
              </a:rPr>
              <a:t>Transmittance (NIT)</a:t>
            </a:r>
          </a:p>
        </p:txBody>
      </p:sp>
      <p:sp>
        <p:nvSpPr>
          <p:cNvPr id="45060" name="Rectangle 4"/>
          <p:cNvSpPr>
            <a:spLocks noChangeArrowheads="1"/>
          </p:cNvSpPr>
          <p:nvPr/>
        </p:nvSpPr>
        <p:spPr bwMode="auto">
          <a:xfrm>
            <a:off x="7461887" y="5253039"/>
            <a:ext cx="3120390" cy="440120"/>
          </a:xfrm>
          <a:prstGeom prst="rect">
            <a:avLst/>
          </a:prstGeom>
          <a:noFill/>
          <a:ln w="12700">
            <a:noFill/>
            <a:miter lim="800000"/>
            <a:headEnd/>
            <a:tailEnd/>
          </a:ln>
          <a:effectLst/>
        </p:spPr>
        <p:txBody>
          <a:bodyPr lIns="108586" tIns="53340" rIns="108586" bIns="53340">
            <a:spAutoFit/>
          </a:bodyPr>
          <a:lstStyle/>
          <a:p>
            <a:pPr eaLnBrk="0" hangingPunct="0">
              <a:spcBef>
                <a:spcPct val="50000"/>
              </a:spcBef>
            </a:pPr>
            <a:r>
              <a:rPr lang="sv-SE" sz="2160" b="1">
                <a:latin typeface="Helvetica" pitchFamily="34" charset="0"/>
              </a:rPr>
              <a:t>Reflectance (NIR)</a:t>
            </a:r>
          </a:p>
        </p:txBody>
      </p:sp>
      <p:sp>
        <p:nvSpPr>
          <p:cNvPr id="45061" name="Rectangle 5"/>
          <p:cNvSpPr>
            <a:spLocks noChangeArrowheads="1"/>
          </p:cNvSpPr>
          <p:nvPr/>
        </p:nvSpPr>
        <p:spPr bwMode="auto">
          <a:xfrm>
            <a:off x="3230880" y="4483101"/>
            <a:ext cx="1082040" cy="17464"/>
          </a:xfrm>
          <a:prstGeom prst="rect">
            <a:avLst/>
          </a:prstGeom>
          <a:solidFill>
            <a:srgbClr val="000000"/>
          </a:solidFill>
          <a:ln w="12700">
            <a:solidFill>
              <a:srgbClr val="000000"/>
            </a:solidFill>
            <a:miter lim="800000"/>
            <a:headEnd/>
            <a:tailEnd/>
          </a:ln>
          <a:effectLst/>
        </p:spPr>
        <p:txBody>
          <a:bodyPr wrap="none" anchor="ctr"/>
          <a:lstStyle/>
          <a:p>
            <a:endParaRPr lang="en-US" sz="2160"/>
          </a:p>
        </p:txBody>
      </p:sp>
      <p:sp>
        <p:nvSpPr>
          <p:cNvPr id="45062" name="Rectangle 6"/>
          <p:cNvSpPr>
            <a:spLocks noChangeArrowheads="1"/>
          </p:cNvSpPr>
          <p:nvPr/>
        </p:nvSpPr>
        <p:spPr bwMode="auto">
          <a:xfrm>
            <a:off x="3230880" y="2312988"/>
            <a:ext cx="1082040" cy="17462"/>
          </a:xfrm>
          <a:prstGeom prst="rect">
            <a:avLst/>
          </a:prstGeom>
          <a:solidFill>
            <a:srgbClr val="000000"/>
          </a:solidFill>
          <a:ln w="12700">
            <a:solidFill>
              <a:srgbClr val="000000"/>
            </a:solidFill>
            <a:miter lim="800000"/>
            <a:headEnd/>
            <a:tailEnd/>
          </a:ln>
          <a:effectLst/>
        </p:spPr>
        <p:txBody>
          <a:bodyPr wrap="none" anchor="ctr"/>
          <a:lstStyle/>
          <a:p>
            <a:endParaRPr lang="en-US" sz="2160"/>
          </a:p>
        </p:txBody>
      </p:sp>
      <p:sp>
        <p:nvSpPr>
          <p:cNvPr id="45063" name="Freeform 7"/>
          <p:cNvSpPr>
            <a:spLocks/>
          </p:cNvSpPr>
          <p:nvPr/>
        </p:nvSpPr>
        <p:spPr bwMode="auto">
          <a:xfrm>
            <a:off x="1470662" y="3132138"/>
            <a:ext cx="422910" cy="69850"/>
          </a:xfrm>
          <a:custGeom>
            <a:avLst/>
            <a:gdLst/>
            <a:ahLst/>
            <a:cxnLst>
              <a:cxn ang="0">
                <a:pos x="0" y="0"/>
              </a:cxn>
              <a:cxn ang="0">
                <a:pos x="0" y="43"/>
              </a:cxn>
              <a:cxn ang="0">
                <a:pos x="221" y="43"/>
              </a:cxn>
              <a:cxn ang="0">
                <a:pos x="221" y="0"/>
              </a:cxn>
              <a:cxn ang="0">
                <a:pos x="0" y="0"/>
              </a:cxn>
            </a:cxnLst>
            <a:rect l="0" t="0" r="r" b="b"/>
            <a:pathLst>
              <a:path w="222" h="44">
                <a:moveTo>
                  <a:pt x="0" y="0"/>
                </a:moveTo>
                <a:lnTo>
                  <a:pt x="0" y="43"/>
                </a:lnTo>
                <a:lnTo>
                  <a:pt x="221" y="43"/>
                </a:lnTo>
                <a:lnTo>
                  <a:pt x="221" y="0"/>
                </a:lnTo>
                <a:lnTo>
                  <a:pt x="0" y="0"/>
                </a:lnTo>
              </a:path>
            </a:pathLst>
          </a:custGeom>
          <a:solidFill>
            <a:srgbClr val="000000"/>
          </a:solidFill>
          <a:ln w="12700" cap="rnd" cmpd="sng">
            <a:noFill/>
            <a:prstDash val="solid"/>
            <a:round/>
            <a:headEnd type="none" w="med" len="med"/>
            <a:tailEnd type="none" w="med" len="med"/>
          </a:ln>
          <a:effectLst/>
        </p:spPr>
        <p:txBody>
          <a:bodyPr/>
          <a:lstStyle/>
          <a:p>
            <a:endParaRPr lang="en-US" sz="2160"/>
          </a:p>
        </p:txBody>
      </p:sp>
      <p:sp>
        <p:nvSpPr>
          <p:cNvPr id="45064" name="Freeform 8"/>
          <p:cNvSpPr>
            <a:spLocks/>
          </p:cNvSpPr>
          <p:nvPr/>
        </p:nvSpPr>
        <p:spPr bwMode="auto">
          <a:xfrm>
            <a:off x="1470662" y="3208338"/>
            <a:ext cx="422910" cy="69850"/>
          </a:xfrm>
          <a:custGeom>
            <a:avLst/>
            <a:gdLst/>
            <a:ahLst/>
            <a:cxnLst>
              <a:cxn ang="0">
                <a:pos x="0" y="0"/>
              </a:cxn>
              <a:cxn ang="0">
                <a:pos x="0" y="43"/>
              </a:cxn>
              <a:cxn ang="0">
                <a:pos x="221" y="43"/>
              </a:cxn>
              <a:cxn ang="0">
                <a:pos x="221" y="0"/>
              </a:cxn>
              <a:cxn ang="0">
                <a:pos x="0" y="0"/>
              </a:cxn>
            </a:cxnLst>
            <a:rect l="0" t="0" r="r" b="b"/>
            <a:pathLst>
              <a:path w="222" h="44">
                <a:moveTo>
                  <a:pt x="0" y="0"/>
                </a:moveTo>
                <a:lnTo>
                  <a:pt x="0" y="43"/>
                </a:lnTo>
                <a:lnTo>
                  <a:pt x="221" y="43"/>
                </a:lnTo>
                <a:lnTo>
                  <a:pt x="221" y="0"/>
                </a:lnTo>
                <a:lnTo>
                  <a:pt x="0" y="0"/>
                </a:lnTo>
              </a:path>
            </a:pathLst>
          </a:custGeom>
          <a:solidFill>
            <a:srgbClr val="414141"/>
          </a:solidFill>
          <a:ln w="12700" cap="rnd" cmpd="sng">
            <a:noFill/>
            <a:prstDash val="solid"/>
            <a:round/>
            <a:headEnd type="none" w="med" len="med"/>
            <a:tailEnd type="none" w="med" len="med"/>
          </a:ln>
          <a:effectLst/>
        </p:spPr>
        <p:txBody>
          <a:bodyPr/>
          <a:lstStyle/>
          <a:p>
            <a:endParaRPr lang="en-US" sz="2160"/>
          </a:p>
        </p:txBody>
      </p:sp>
      <p:sp>
        <p:nvSpPr>
          <p:cNvPr id="45065" name="Freeform 9"/>
          <p:cNvSpPr>
            <a:spLocks/>
          </p:cNvSpPr>
          <p:nvPr/>
        </p:nvSpPr>
        <p:spPr bwMode="auto">
          <a:xfrm>
            <a:off x="1470662" y="3286125"/>
            <a:ext cx="422910" cy="69850"/>
          </a:xfrm>
          <a:custGeom>
            <a:avLst/>
            <a:gdLst/>
            <a:ahLst/>
            <a:cxnLst>
              <a:cxn ang="0">
                <a:pos x="0" y="0"/>
              </a:cxn>
              <a:cxn ang="0">
                <a:pos x="0" y="43"/>
              </a:cxn>
              <a:cxn ang="0">
                <a:pos x="221" y="43"/>
              </a:cxn>
              <a:cxn ang="0">
                <a:pos x="221" y="0"/>
              </a:cxn>
              <a:cxn ang="0">
                <a:pos x="0" y="0"/>
              </a:cxn>
            </a:cxnLst>
            <a:rect l="0" t="0" r="r" b="b"/>
            <a:pathLst>
              <a:path w="222" h="44">
                <a:moveTo>
                  <a:pt x="0" y="0"/>
                </a:moveTo>
                <a:lnTo>
                  <a:pt x="0" y="43"/>
                </a:lnTo>
                <a:lnTo>
                  <a:pt x="221" y="43"/>
                </a:lnTo>
                <a:lnTo>
                  <a:pt x="221" y="0"/>
                </a:lnTo>
                <a:lnTo>
                  <a:pt x="0" y="0"/>
                </a:lnTo>
              </a:path>
            </a:pathLst>
          </a:custGeom>
          <a:solidFill>
            <a:srgbClr val="808080"/>
          </a:solidFill>
          <a:ln w="12700" cap="rnd" cmpd="sng">
            <a:noFill/>
            <a:prstDash val="solid"/>
            <a:round/>
            <a:headEnd type="none" w="med" len="med"/>
            <a:tailEnd type="none" w="med" len="med"/>
          </a:ln>
          <a:effectLst/>
        </p:spPr>
        <p:txBody>
          <a:bodyPr/>
          <a:lstStyle/>
          <a:p>
            <a:endParaRPr lang="en-US" sz="2160"/>
          </a:p>
        </p:txBody>
      </p:sp>
      <p:sp>
        <p:nvSpPr>
          <p:cNvPr id="45066" name="Freeform 10"/>
          <p:cNvSpPr>
            <a:spLocks/>
          </p:cNvSpPr>
          <p:nvPr/>
        </p:nvSpPr>
        <p:spPr bwMode="auto">
          <a:xfrm>
            <a:off x="1470662" y="3363913"/>
            <a:ext cx="422910" cy="69850"/>
          </a:xfrm>
          <a:custGeom>
            <a:avLst/>
            <a:gdLst/>
            <a:ahLst/>
            <a:cxnLst>
              <a:cxn ang="0">
                <a:pos x="0" y="0"/>
              </a:cxn>
              <a:cxn ang="0">
                <a:pos x="0" y="43"/>
              </a:cxn>
              <a:cxn ang="0">
                <a:pos x="221" y="43"/>
              </a:cxn>
              <a:cxn ang="0">
                <a:pos x="221" y="0"/>
              </a:cxn>
              <a:cxn ang="0">
                <a:pos x="0" y="0"/>
              </a:cxn>
            </a:cxnLst>
            <a:rect l="0" t="0" r="r" b="b"/>
            <a:pathLst>
              <a:path w="222" h="44">
                <a:moveTo>
                  <a:pt x="0" y="0"/>
                </a:moveTo>
                <a:lnTo>
                  <a:pt x="0" y="43"/>
                </a:lnTo>
                <a:lnTo>
                  <a:pt x="221" y="43"/>
                </a:lnTo>
                <a:lnTo>
                  <a:pt x="221" y="0"/>
                </a:lnTo>
                <a:lnTo>
                  <a:pt x="0" y="0"/>
                </a:lnTo>
              </a:path>
            </a:pathLst>
          </a:custGeom>
          <a:solidFill>
            <a:srgbClr val="C0C0C0"/>
          </a:solidFill>
          <a:ln w="12700" cap="rnd" cmpd="sng">
            <a:noFill/>
            <a:prstDash val="solid"/>
            <a:round/>
            <a:headEnd type="none" w="med" len="med"/>
            <a:tailEnd type="none" w="med" len="med"/>
          </a:ln>
          <a:effectLst/>
        </p:spPr>
        <p:txBody>
          <a:bodyPr/>
          <a:lstStyle/>
          <a:p>
            <a:endParaRPr lang="en-US" sz="2160"/>
          </a:p>
        </p:txBody>
      </p:sp>
      <p:sp>
        <p:nvSpPr>
          <p:cNvPr id="45067" name="Freeform 11"/>
          <p:cNvSpPr>
            <a:spLocks/>
          </p:cNvSpPr>
          <p:nvPr/>
        </p:nvSpPr>
        <p:spPr bwMode="auto">
          <a:xfrm>
            <a:off x="1470662" y="3440114"/>
            <a:ext cx="422910" cy="71437"/>
          </a:xfrm>
          <a:custGeom>
            <a:avLst/>
            <a:gdLst/>
            <a:ahLst/>
            <a:cxnLst>
              <a:cxn ang="0">
                <a:pos x="0" y="0"/>
              </a:cxn>
              <a:cxn ang="0">
                <a:pos x="0" y="44"/>
              </a:cxn>
              <a:cxn ang="0">
                <a:pos x="221" y="44"/>
              </a:cxn>
              <a:cxn ang="0">
                <a:pos x="221" y="0"/>
              </a:cxn>
              <a:cxn ang="0">
                <a:pos x="0" y="0"/>
              </a:cxn>
            </a:cxnLst>
            <a:rect l="0" t="0" r="r" b="b"/>
            <a:pathLst>
              <a:path w="222" h="45">
                <a:moveTo>
                  <a:pt x="0" y="0"/>
                </a:moveTo>
                <a:lnTo>
                  <a:pt x="0" y="44"/>
                </a:lnTo>
                <a:lnTo>
                  <a:pt x="221" y="44"/>
                </a:lnTo>
                <a:lnTo>
                  <a:pt x="221" y="0"/>
                </a:lnTo>
                <a:lnTo>
                  <a:pt x="0" y="0"/>
                </a:lnTo>
              </a:path>
            </a:pathLst>
          </a:custGeom>
          <a:solidFill>
            <a:srgbClr val="FFFFFF"/>
          </a:solidFill>
          <a:ln w="12700" cap="rnd" cmpd="sng">
            <a:noFill/>
            <a:prstDash val="solid"/>
            <a:round/>
            <a:headEnd type="none" w="med" len="med"/>
            <a:tailEnd type="none" w="med" len="med"/>
          </a:ln>
          <a:effectLst/>
        </p:spPr>
        <p:txBody>
          <a:bodyPr/>
          <a:lstStyle/>
          <a:p>
            <a:endParaRPr lang="en-US" sz="2160"/>
          </a:p>
        </p:txBody>
      </p:sp>
      <p:sp>
        <p:nvSpPr>
          <p:cNvPr id="45068" name="Freeform 12"/>
          <p:cNvSpPr>
            <a:spLocks/>
          </p:cNvSpPr>
          <p:nvPr/>
        </p:nvSpPr>
        <p:spPr bwMode="auto">
          <a:xfrm>
            <a:off x="1470662" y="3517900"/>
            <a:ext cx="422910" cy="71438"/>
          </a:xfrm>
          <a:custGeom>
            <a:avLst/>
            <a:gdLst/>
            <a:ahLst/>
            <a:cxnLst>
              <a:cxn ang="0">
                <a:pos x="0" y="0"/>
              </a:cxn>
              <a:cxn ang="0">
                <a:pos x="0" y="44"/>
              </a:cxn>
              <a:cxn ang="0">
                <a:pos x="221" y="44"/>
              </a:cxn>
              <a:cxn ang="0">
                <a:pos x="221" y="0"/>
              </a:cxn>
              <a:cxn ang="0">
                <a:pos x="0" y="0"/>
              </a:cxn>
            </a:cxnLst>
            <a:rect l="0" t="0" r="r" b="b"/>
            <a:pathLst>
              <a:path w="222" h="45">
                <a:moveTo>
                  <a:pt x="0" y="0"/>
                </a:moveTo>
                <a:lnTo>
                  <a:pt x="0" y="44"/>
                </a:lnTo>
                <a:lnTo>
                  <a:pt x="221" y="44"/>
                </a:lnTo>
                <a:lnTo>
                  <a:pt x="221" y="0"/>
                </a:lnTo>
                <a:lnTo>
                  <a:pt x="0" y="0"/>
                </a:lnTo>
              </a:path>
            </a:pathLst>
          </a:custGeom>
          <a:solidFill>
            <a:srgbClr val="C0C0C0"/>
          </a:solidFill>
          <a:ln w="12700" cap="rnd" cmpd="sng">
            <a:noFill/>
            <a:prstDash val="solid"/>
            <a:round/>
            <a:headEnd type="none" w="med" len="med"/>
            <a:tailEnd type="none" w="med" len="med"/>
          </a:ln>
          <a:effectLst/>
        </p:spPr>
        <p:txBody>
          <a:bodyPr/>
          <a:lstStyle/>
          <a:p>
            <a:endParaRPr lang="en-US" sz="2160"/>
          </a:p>
        </p:txBody>
      </p:sp>
      <p:sp>
        <p:nvSpPr>
          <p:cNvPr id="45069" name="Freeform 13"/>
          <p:cNvSpPr>
            <a:spLocks/>
          </p:cNvSpPr>
          <p:nvPr/>
        </p:nvSpPr>
        <p:spPr bwMode="auto">
          <a:xfrm>
            <a:off x="1470662" y="3595688"/>
            <a:ext cx="422910" cy="69850"/>
          </a:xfrm>
          <a:custGeom>
            <a:avLst/>
            <a:gdLst/>
            <a:ahLst/>
            <a:cxnLst>
              <a:cxn ang="0">
                <a:pos x="0" y="0"/>
              </a:cxn>
              <a:cxn ang="0">
                <a:pos x="0" y="43"/>
              </a:cxn>
              <a:cxn ang="0">
                <a:pos x="221" y="43"/>
              </a:cxn>
              <a:cxn ang="0">
                <a:pos x="221" y="0"/>
              </a:cxn>
              <a:cxn ang="0">
                <a:pos x="0" y="0"/>
              </a:cxn>
            </a:cxnLst>
            <a:rect l="0" t="0" r="r" b="b"/>
            <a:pathLst>
              <a:path w="222" h="44">
                <a:moveTo>
                  <a:pt x="0" y="0"/>
                </a:moveTo>
                <a:lnTo>
                  <a:pt x="0" y="43"/>
                </a:lnTo>
                <a:lnTo>
                  <a:pt x="221" y="43"/>
                </a:lnTo>
                <a:lnTo>
                  <a:pt x="221" y="0"/>
                </a:lnTo>
                <a:lnTo>
                  <a:pt x="0" y="0"/>
                </a:lnTo>
              </a:path>
            </a:pathLst>
          </a:custGeom>
          <a:solidFill>
            <a:srgbClr val="808080"/>
          </a:solidFill>
          <a:ln w="12700" cap="rnd" cmpd="sng">
            <a:noFill/>
            <a:prstDash val="solid"/>
            <a:round/>
            <a:headEnd type="none" w="med" len="med"/>
            <a:tailEnd type="none" w="med" len="med"/>
          </a:ln>
          <a:effectLst/>
        </p:spPr>
        <p:txBody>
          <a:bodyPr/>
          <a:lstStyle/>
          <a:p>
            <a:endParaRPr lang="en-US" sz="2160"/>
          </a:p>
        </p:txBody>
      </p:sp>
      <p:sp>
        <p:nvSpPr>
          <p:cNvPr id="45070" name="Freeform 14"/>
          <p:cNvSpPr>
            <a:spLocks/>
          </p:cNvSpPr>
          <p:nvPr/>
        </p:nvSpPr>
        <p:spPr bwMode="auto">
          <a:xfrm>
            <a:off x="1470662" y="3673475"/>
            <a:ext cx="422910" cy="69850"/>
          </a:xfrm>
          <a:custGeom>
            <a:avLst/>
            <a:gdLst/>
            <a:ahLst/>
            <a:cxnLst>
              <a:cxn ang="0">
                <a:pos x="0" y="0"/>
              </a:cxn>
              <a:cxn ang="0">
                <a:pos x="0" y="43"/>
              </a:cxn>
              <a:cxn ang="0">
                <a:pos x="221" y="43"/>
              </a:cxn>
              <a:cxn ang="0">
                <a:pos x="221" y="0"/>
              </a:cxn>
              <a:cxn ang="0">
                <a:pos x="0" y="0"/>
              </a:cxn>
            </a:cxnLst>
            <a:rect l="0" t="0" r="r" b="b"/>
            <a:pathLst>
              <a:path w="222" h="44">
                <a:moveTo>
                  <a:pt x="0" y="0"/>
                </a:moveTo>
                <a:lnTo>
                  <a:pt x="0" y="43"/>
                </a:lnTo>
                <a:lnTo>
                  <a:pt x="221" y="43"/>
                </a:lnTo>
                <a:lnTo>
                  <a:pt x="221" y="0"/>
                </a:lnTo>
                <a:lnTo>
                  <a:pt x="0" y="0"/>
                </a:lnTo>
              </a:path>
            </a:pathLst>
          </a:custGeom>
          <a:solidFill>
            <a:srgbClr val="414141"/>
          </a:solidFill>
          <a:ln w="12700" cap="rnd" cmpd="sng">
            <a:noFill/>
            <a:prstDash val="solid"/>
            <a:round/>
            <a:headEnd type="none" w="med" len="med"/>
            <a:tailEnd type="none" w="med" len="med"/>
          </a:ln>
          <a:effectLst/>
        </p:spPr>
        <p:txBody>
          <a:bodyPr/>
          <a:lstStyle/>
          <a:p>
            <a:endParaRPr lang="en-US" sz="2160"/>
          </a:p>
        </p:txBody>
      </p:sp>
      <p:sp>
        <p:nvSpPr>
          <p:cNvPr id="45071" name="Freeform 15"/>
          <p:cNvSpPr>
            <a:spLocks/>
          </p:cNvSpPr>
          <p:nvPr/>
        </p:nvSpPr>
        <p:spPr bwMode="auto">
          <a:xfrm>
            <a:off x="1470662" y="3749675"/>
            <a:ext cx="422910" cy="69850"/>
          </a:xfrm>
          <a:custGeom>
            <a:avLst/>
            <a:gdLst/>
            <a:ahLst/>
            <a:cxnLst>
              <a:cxn ang="0">
                <a:pos x="0" y="0"/>
              </a:cxn>
              <a:cxn ang="0">
                <a:pos x="0" y="43"/>
              </a:cxn>
              <a:cxn ang="0">
                <a:pos x="221" y="43"/>
              </a:cxn>
              <a:cxn ang="0">
                <a:pos x="221" y="0"/>
              </a:cxn>
              <a:cxn ang="0">
                <a:pos x="0" y="0"/>
              </a:cxn>
            </a:cxnLst>
            <a:rect l="0" t="0" r="r" b="b"/>
            <a:pathLst>
              <a:path w="222" h="44">
                <a:moveTo>
                  <a:pt x="0" y="0"/>
                </a:moveTo>
                <a:lnTo>
                  <a:pt x="0" y="43"/>
                </a:lnTo>
                <a:lnTo>
                  <a:pt x="221" y="43"/>
                </a:lnTo>
                <a:lnTo>
                  <a:pt x="221" y="0"/>
                </a:lnTo>
                <a:lnTo>
                  <a:pt x="0" y="0"/>
                </a:lnTo>
              </a:path>
            </a:pathLst>
          </a:custGeom>
          <a:solidFill>
            <a:srgbClr val="000000"/>
          </a:solidFill>
          <a:ln w="12700" cap="rnd" cmpd="sng">
            <a:noFill/>
            <a:prstDash val="solid"/>
            <a:round/>
            <a:headEnd type="none" w="med" len="med"/>
            <a:tailEnd type="none" w="med" len="med"/>
          </a:ln>
          <a:effectLst/>
        </p:spPr>
        <p:txBody>
          <a:bodyPr/>
          <a:lstStyle/>
          <a:p>
            <a:endParaRPr lang="en-US" sz="2160"/>
          </a:p>
        </p:txBody>
      </p:sp>
      <p:sp>
        <p:nvSpPr>
          <p:cNvPr id="45072" name="Freeform 16"/>
          <p:cNvSpPr>
            <a:spLocks/>
          </p:cNvSpPr>
          <p:nvPr/>
        </p:nvSpPr>
        <p:spPr bwMode="auto">
          <a:xfrm>
            <a:off x="1461136" y="3124202"/>
            <a:ext cx="441960" cy="701675"/>
          </a:xfrm>
          <a:custGeom>
            <a:avLst/>
            <a:gdLst/>
            <a:ahLst/>
            <a:cxnLst>
              <a:cxn ang="0">
                <a:pos x="5" y="0"/>
              </a:cxn>
              <a:cxn ang="0">
                <a:pos x="3" y="0"/>
              </a:cxn>
              <a:cxn ang="0">
                <a:pos x="2" y="1"/>
              </a:cxn>
              <a:cxn ang="0">
                <a:pos x="0" y="3"/>
              </a:cxn>
              <a:cxn ang="0">
                <a:pos x="0" y="438"/>
              </a:cxn>
              <a:cxn ang="0">
                <a:pos x="0" y="439"/>
              </a:cxn>
              <a:cxn ang="0">
                <a:pos x="2" y="441"/>
              </a:cxn>
              <a:cxn ang="0">
                <a:pos x="3" y="441"/>
              </a:cxn>
              <a:cxn ang="0">
                <a:pos x="227" y="441"/>
              </a:cxn>
              <a:cxn ang="0">
                <a:pos x="228" y="441"/>
              </a:cxn>
              <a:cxn ang="0">
                <a:pos x="230" y="439"/>
              </a:cxn>
              <a:cxn ang="0">
                <a:pos x="231" y="438"/>
              </a:cxn>
              <a:cxn ang="0">
                <a:pos x="231" y="3"/>
              </a:cxn>
              <a:cxn ang="0">
                <a:pos x="230" y="3"/>
              </a:cxn>
              <a:cxn ang="0">
                <a:pos x="228" y="1"/>
              </a:cxn>
              <a:cxn ang="0">
                <a:pos x="227" y="0"/>
              </a:cxn>
              <a:cxn ang="0">
                <a:pos x="226" y="0"/>
              </a:cxn>
              <a:cxn ang="0">
                <a:pos x="5" y="0"/>
              </a:cxn>
              <a:cxn ang="0">
                <a:pos x="5" y="10"/>
              </a:cxn>
              <a:cxn ang="0">
                <a:pos x="226" y="10"/>
              </a:cxn>
              <a:cxn ang="0">
                <a:pos x="221" y="5"/>
              </a:cxn>
              <a:cxn ang="0">
                <a:pos x="221" y="436"/>
              </a:cxn>
              <a:cxn ang="0">
                <a:pos x="226" y="431"/>
              </a:cxn>
              <a:cxn ang="0">
                <a:pos x="5" y="431"/>
              </a:cxn>
              <a:cxn ang="0">
                <a:pos x="10" y="436"/>
              </a:cxn>
              <a:cxn ang="0">
                <a:pos x="10" y="5"/>
              </a:cxn>
              <a:cxn ang="0">
                <a:pos x="5" y="10"/>
              </a:cxn>
              <a:cxn ang="0">
                <a:pos x="5" y="0"/>
              </a:cxn>
            </a:cxnLst>
            <a:rect l="0" t="0" r="r" b="b"/>
            <a:pathLst>
              <a:path w="232" h="442">
                <a:moveTo>
                  <a:pt x="5" y="0"/>
                </a:moveTo>
                <a:lnTo>
                  <a:pt x="3" y="0"/>
                </a:lnTo>
                <a:lnTo>
                  <a:pt x="2" y="1"/>
                </a:lnTo>
                <a:lnTo>
                  <a:pt x="0" y="3"/>
                </a:lnTo>
                <a:lnTo>
                  <a:pt x="0" y="438"/>
                </a:lnTo>
                <a:lnTo>
                  <a:pt x="0" y="439"/>
                </a:lnTo>
                <a:lnTo>
                  <a:pt x="2" y="441"/>
                </a:lnTo>
                <a:lnTo>
                  <a:pt x="3" y="441"/>
                </a:lnTo>
                <a:lnTo>
                  <a:pt x="227" y="441"/>
                </a:lnTo>
                <a:lnTo>
                  <a:pt x="228" y="441"/>
                </a:lnTo>
                <a:lnTo>
                  <a:pt x="230" y="439"/>
                </a:lnTo>
                <a:lnTo>
                  <a:pt x="231" y="438"/>
                </a:lnTo>
                <a:lnTo>
                  <a:pt x="231" y="3"/>
                </a:lnTo>
                <a:lnTo>
                  <a:pt x="230" y="3"/>
                </a:lnTo>
                <a:lnTo>
                  <a:pt x="228" y="1"/>
                </a:lnTo>
                <a:lnTo>
                  <a:pt x="227" y="0"/>
                </a:lnTo>
                <a:lnTo>
                  <a:pt x="226" y="0"/>
                </a:lnTo>
                <a:lnTo>
                  <a:pt x="5" y="0"/>
                </a:lnTo>
                <a:lnTo>
                  <a:pt x="5" y="10"/>
                </a:lnTo>
                <a:lnTo>
                  <a:pt x="226" y="10"/>
                </a:lnTo>
                <a:lnTo>
                  <a:pt x="221" y="5"/>
                </a:lnTo>
                <a:lnTo>
                  <a:pt x="221" y="436"/>
                </a:lnTo>
                <a:lnTo>
                  <a:pt x="226" y="431"/>
                </a:lnTo>
                <a:lnTo>
                  <a:pt x="5" y="431"/>
                </a:lnTo>
                <a:lnTo>
                  <a:pt x="10" y="436"/>
                </a:lnTo>
                <a:lnTo>
                  <a:pt x="10" y="5"/>
                </a:lnTo>
                <a:lnTo>
                  <a:pt x="5" y="10"/>
                </a:lnTo>
                <a:lnTo>
                  <a:pt x="5" y="0"/>
                </a:lnTo>
              </a:path>
            </a:pathLst>
          </a:custGeom>
          <a:solidFill>
            <a:srgbClr val="000000"/>
          </a:solidFill>
          <a:ln w="12700" cap="rnd" cmpd="sng">
            <a:noFill/>
            <a:prstDash val="solid"/>
            <a:round/>
            <a:headEnd type="none" w="med" len="med"/>
            <a:tailEnd type="none" w="med" len="med"/>
          </a:ln>
          <a:effectLst/>
        </p:spPr>
        <p:txBody>
          <a:bodyPr/>
          <a:lstStyle/>
          <a:p>
            <a:endParaRPr lang="en-US" sz="2160"/>
          </a:p>
        </p:txBody>
      </p:sp>
      <p:sp>
        <p:nvSpPr>
          <p:cNvPr id="45073" name="Rectangle 17"/>
          <p:cNvSpPr>
            <a:spLocks noChangeArrowheads="1"/>
          </p:cNvSpPr>
          <p:nvPr/>
        </p:nvSpPr>
        <p:spPr bwMode="auto">
          <a:xfrm>
            <a:off x="6002658" y="3068639"/>
            <a:ext cx="108584" cy="815975"/>
          </a:xfrm>
          <a:prstGeom prst="rect">
            <a:avLst/>
          </a:prstGeom>
          <a:solidFill>
            <a:srgbClr val="323232"/>
          </a:solidFill>
          <a:ln w="12700">
            <a:noFill/>
            <a:miter lim="800000"/>
            <a:headEnd/>
            <a:tailEnd/>
          </a:ln>
          <a:effectLst/>
        </p:spPr>
        <p:txBody>
          <a:bodyPr wrap="none" anchor="ctr"/>
          <a:lstStyle/>
          <a:p>
            <a:endParaRPr lang="en-US" sz="2160"/>
          </a:p>
        </p:txBody>
      </p:sp>
      <p:sp>
        <p:nvSpPr>
          <p:cNvPr id="45074" name="Freeform 18"/>
          <p:cNvSpPr>
            <a:spLocks/>
          </p:cNvSpPr>
          <p:nvPr/>
        </p:nvSpPr>
        <p:spPr bwMode="auto">
          <a:xfrm>
            <a:off x="5995037" y="3062289"/>
            <a:ext cx="125730" cy="828676"/>
          </a:xfrm>
          <a:custGeom>
            <a:avLst/>
            <a:gdLst/>
            <a:ahLst/>
            <a:cxnLst>
              <a:cxn ang="0">
                <a:pos x="4" y="0"/>
              </a:cxn>
              <a:cxn ang="0">
                <a:pos x="3" y="0"/>
              </a:cxn>
              <a:cxn ang="0">
                <a:pos x="2" y="1"/>
              </a:cxn>
              <a:cxn ang="0">
                <a:pos x="1" y="1"/>
              </a:cxn>
              <a:cxn ang="0">
                <a:pos x="0" y="2"/>
              </a:cxn>
              <a:cxn ang="0">
                <a:pos x="0" y="3"/>
              </a:cxn>
              <a:cxn ang="0">
                <a:pos x="0" y="519"/>
              </a:cxn>
              <a:cxn ang="0">
                <a:pos x="1" y="520"/>
              </a:cxn>
              <a:cxn ang="0">
                <a:pos x="2" y="521"/>
              </a:cxn>
              <a:cxn ang="0">
                <a:pos x="3" y="521"/>
              </a:cxn>
              <a:cxn ang="0">
                <a:pos x="62" y="521"/>
              </a:cxn>
              <a:cxn ang="0">
                <a:pos x="63" y="521"/>
              </a:cxn>
              <a:cxn ang="0">
                <a:pos x="64" y="520"/>
              </a:cxn>
              <a:cxn ang="0">
                <a:pos x="64" y="519"/>
              </a:cxn>
              <a:cxn ang="0">
                <a:pos x="65" y="519"/>
              </a:cxn>
              <a:cxn ang="0">
                <a:pos x="65" y="3"/>
              </a:cxn>
              <a:cxn ang="0">
                <a:pos x="64" y="2"/>
              </a:cxn>
              <a:cxn ang="0">
                <a:pos x="64" y="1"/>
              </a:cxn>
              <a:cxn ang="0">
                <a:pos x="63" y="1"/>
              </a:cxn>
              <a:cxn ang="0">
                <a:pos x="62" y="0"/>
              </a:cxn>
              <a:cxn ang="0">
                <a:pos x="61" y="0"/>
              </a:cxn>
              <a:cxn ang="0">
                <a:pos x="4" y="0"/>
              </a:cxn>
              <a:cxn ang="0">
                <a:pos x="4" y="8"/>
              </a:cxn>
              <a:cxn ang="0">
                <a:pos x="61" y="8"/>
              </a:cxn>
              <a:cxn ang="0">
                <a:pos x="58" y="4"/>
              </a:cxn>
              <a:cxn ang="0">
                <a:pos x="58" y="518"/>
              </a:cxn>
              <a:cxn ang="0">
                <a:pos x="61" y="514"/>
              </a:cxn>
              <a:cxn ang="0">
                <a:pos x="4" y="514"/>
              </a:cxn>
              <a:cxn ang="0">
                <a:pos x="7" y="518"/>
              </a:cxn>
              <a:cxn ang="0">
                <a:pos x="7" y="4"/>
              </a:cxn>
              <a:cxn ang="0">
                <a:pos x="4" y="8"/>
              </a:cxn>
              <a:cxn ang="0">
                <a:pos x="4" y="0"/>
              </a:cxn>
            </a:cxnLst>
            <a:rect l="0" t="0" r="r" b="b"/>
            <a:pathLst>
              <a:path w="66" h="522">
                <a:moveTo>
                  <a:pt x="4" y="0"/>
                </a:moveTo>
                <a:lnTo>
                  <a:pt x="3" y="0"/>
                </a:lnTo>
                <a:lnTo>
                  <a:pt x="2" y="1"/>
                </a:lnTo>
                <a:lnTo>
                  <a:pt x="1" y="1"/>
                </a:lnTo>
                <a:lnTo>
                  <a:pt x="0" y="2"/>
                </a:lnTo>
                <a:lnTo>
                  <a:pt x="0" y="3"/>
                </a:lnTo>
                <a:lnTo>
                  <a:pt x="0" y="519"/>
                </a:lnTo>
                <a:lnTo>
                  <a:pt x="1" y="520"/>
                </a:lnTo>
                <a:lnTo>
                  <a:pt x="2" y="521"/>
                </a:lnTo>
                <a:lnTo>
                  <a:pt x="3" y="521"/>
                </a:lnTo>
                <a:lnTo>
                  <a:pt x="62" y="521"/>
                </a:lnTo>
                <a:lnTo>
                  <a:pt x="63" y="521"/>
                </a:lnTo>
                <a:lnTo>
                  <a:pt x="64" y="520"/>
                </a:lnTo>
                <a:lnTo>
                  <a:pt x="64" y="519"/>
                </a:lnTo>
                <a:lnTo>
                  <a:pt x="65" y="519"/>
                </a:lnTo>
                <a:lnTo>
                  <a:pt x="65" y="3"/>
                </a:lnTo>
                <a:lnTo>
                  <a:pt x="64" y="2"/>
                </a:lnTo>
                <a:lnTo>
                  <a:pt x="64" y="1"/>
                </a:lnTo>
                <a:lnTo>
                  <a:pt x="63" y="1"/>
                </a:lnTo>
                <a:lnTo>
                  <a:pt x="62" y="0"/>
                </a:lnTo>
                <a:lnTo>
                  <a:pt x="61" y="0"/>
                </a:lnTo>
                <a:lnTo>
                  <a:pt x="4" y="0"/>
                </a:lnTo>
                <a:lnTo>
                  <a:pt x="4" y="8"/>
                </a:lnTo>
                <a:lnTo>
                  <a:pt x="61" y="8"/>
                </a:lnTo>
                <a:lnTo>
                  <a:pt x="58" y="4"/>
                </a:lnTo>
                <a:lnTo>
                  <a:pt x="58" y="518"/>
                </a:lnTo>
                <a:lnTo>
                  <a:pt x="61" y="514"/>
                </a:lnTo>
                <a:lnTo>
                  <a:pt x="4" y="514"/>
                </a:lnTo>
                <a:lnTo>
                  <a:pt x="7" y="518"/>
                </a:lnTo>
                <a:lnTo>
                  <a:pt x="7" y="4"/>
                </a:lnTo>
                <a:lnTo>
                  <a:pt x="4" y="8"/>
                </a:lnTo>
                <a:lnTo>
                  <a:pt x="4" y="0"/>
                </a:lnTo>
              </a:path>
            </a:pathLst>
          </a:custGeom>
          <a:solidFill>
            <a:srgbClr val="000000"/>
          </a:solidFill>
          <a:ln w="12700" cap="rnd" cmpd="sng">
            <a:noFill/>
            <a:prstDash val="solid"/>
            <a:round/>
            <a:headEnd type="none" w="med" len="med"/>
            <a:tailEnd type="none" w="med" len="med"/>
          </a:ln>
          <a:effectLst/>
        </p:spPr>
        <p:txBody>
          <a:bodyPr/>
          <a:lstStyle/>
          <a:p>
            <a:endParaRPr lang="en-US" sz="2160"/>
          </a:p>
        </p:txBody>
      </p:sp>
      <p:sp>
        <p:nvSpPr>
          <p:cNvPr id="45075" name="Freeform 19"/>
          <p:cNvSpPr>
            <a:spLocks/>
          </p:cNvSpPr>
          <p:nvPr/>
        </p:nvSpPr>
        <p:spPr bwMode="auto">
          <a:xfrm>
            <a:off x="1893570" y="3125788"/>
            <a:ext cx="4099560" cy="17462"/>
          </a:xfrm>
          <a:custGeom>
            <a:avLst/>
            <a:gdLst/>
            <a:ahLst/>
            <a:cxnLst>
              <a:cxn ang="0">
                <a:pos x="8" y="0"/>
              </a:cxn>
              <a:cxn ang="0">
                <a:pos x="6" y="1"/>
              </a:cxn>
              <a:cxn ang="0">
                <a:pos x="4" y="1"/>
              </a:cxn>
              <a:cxn ang="0">
                <a:pos x="1" y="3"/>
              </a:cxn>
              <a:cxn ang="0">
                <a:pos x="1" y="4"/>
              </a:cxn>
              <a:cxn ang="0">
                <a:pos x="0" y="5"/>
              </a:cxn>
              <a:cxn ang="0">
                <a:pos x="1" y="6"/>
              </a:cxn>
              <a:cxn ang="0">
                <a:pos x="1" y="8"/>
              </a:cxn>
              <a:cxn ang="0">
                <a:pos x="4" y="9"/>
              </a:cxn>
              <a:cxn ang="0">
                <a:pos x="6" y="9"/>
              </a:cxn>
              <a:cxn ang="0">
                <a:pos x="8" y="10"/>
              </a:cxn>
              <a:cxn ang="0">
                <a:pos x="2143" y="10"/>
              </a:cxn>
              <a:cxn ang="0">
                <a:pos x="2145" y="9"/>
              </a:cxn>
              <a:cxn ang="0">
                <a:pos x="2147" y="9"/>
              </a:cxn>
              <a:cxn ang="0">
                <a:pos x="2150" y="8"/>
              </a:cxn>
              <a:cxn ang="0">
                <a:pos x="2151" y="6"/>
              </a:cxn>
              <a:cxn ang="0">
                <a:pos x="2151" y="5"/>
              </a:cxn>
              <a:cxn ang="0">
                <a:pos x="2151" y="4"/>
              </a:cxn>
              <a:cxn ang="0">
                <a:pos x="2150" y="3"/>
              </a:cxn>
              <a:cxn ang="0">
                <a:pos x="2147" y="1"/>
              </a:cxn>
              <a:cxn ang="0">
                <a:pos x="2145" y="1"/>
              </a:cxn>
              <a:cxn ang="0">
                <a:pos x="2143" y="0"/>
              </a:cxn>
              <a:cxn ang="0">
                <a:pos x="8" y="0"/>
              </a:cxn>
            </a:cxnLst>
            <a:rect l="0" t="0" r="r" b="b"/>
            <a:pathLst>
              <a:path w="2152" h="11">
                <a:moveTo>
                  <a:pt x="8" y="0"/>
                </a:moveTo>
                <a:lnTo>
                  <a:pt x="6" y="1"/>
                </a:lnTo>
                <a:lnTo>
                  <a:pt x="4" y="1"/>
                </a:lnTo>
                <a:lnTo>
                  <a:pt x="1" y="3"/>
                </a:lnTo>
                <a:lnTo>
                  <a:pt x="1" y="4"/>
                </a:lnTo>
                <a:lnTo>
                  <a:pt x="0" y="5"/>
                </a:lnTo>
                <a:lnTo>
                  <a:pt x="1" y="6"/>
                </a:lnTo>
                <a:lnTo>
                  <a:pt x="1" y="8"/>
                </a:lnTo>
                <a:lnTo>
                  <a:pt x="4" y="9"/>
                </a:lnTo>
                <a:lnTo>
                  <a:pt x="6" y="9"/>
                </a:lnTo>
                <a:lnTo>
                  <a:pt x="8" y="10"/>
                </a:lnTo>
                <a:lnTo>
                  <a:pt x="2143" y="10"/>
                </a:lnTo>
                <a:lnTo>
                  <a:pt x="2145" y="9"/>
                </a:lnTo>
                <a:lnTo>
                  <a:pt x="2147" y="9"/>
                </a:lnTo>
                <a:lnTo>
                  <a:pt x="2150" y="8"/>
                </a:lnTo>
                <a:lnTo>
                  <a:pt x="2151" y="6"/>
                </a:lnTo>
                <a:lnTo>
                  <a:pt x="2151" y="5"/>
                </a:lnTo>
                <a:lnTo>
                  <a:pt x="2151" y="4"/>
                </a:lnTo>
                <a:lnTo>
                  <a:pt x="2150" y="3"/>
                </a:lnTo>
                <a:lnTo>
                  <a:pt x="2147" y="1"/>
                </a:lnTo>
                <a:lnTo>
                  <a:pt x="2145" y="1"/>
                </a:lnTo>
                <a:lnTo>
                  <a:pt x="2143" y="0"/>
                </a:lnTo>
                <a:lnTo>
                  <a:pt x="8" y="0"/>
                </a:lnTo>
              </a:path>
            </a:pathLst>
          </a:custGeom>
          <a:solidFill>
            <a:schemeClr val="accent2"/>
          </a:solidFill>
          <a:ln w="12700" cap="rnd" cmpd="sng">
            <a:noFill/>
            <a:prstDash val="solid"/>
            <a:round/>
            <a:headEnd type="none" w="med" len="med"/>
            <a:tailEnd type="none" w="med" len="med"/>
          </a:ln>
          <a:effectLst/>
        </p:spPr>
        <p:txBody>
          <a:bodyPr/>
          <a:lstStyle/>
          <a:p>
            <a:endParaRPr lang="en-US" sz="2160"/>
          </a:p>
        </p:txBody>
      </p:sp>
      <p:sp>
        <p:nvSpPr>
          <p:cNvPr id="45076" name="Freeform 20"/>
          <p:cNvSpPr>
            <a:spLocks/>
          </p:cNvSpPr>
          <p:nvPr/>
        </p:nvSpPr>
        <p:spPr bwMode="auto">
          <a:xfrm>
            <a:off x="6116958" y="3462339"/>
            <a:ext cx="283844" cy="1260475"/>
          </a:xfrm>
          <a:custGeom>
            <a:avLst/>
            <a:gdLst/>
            <a:ahLst/>
            <a:cxnLst>
              <a:cxn ang="0">
                <a:pos x="6" y="0"/>
              </a:cxn>
              <a:cxn ang="0">
                <a:pos x="1" y="4"/>
              </a:cxn>
              <a:cxn ang="0">
                <a:pos x="0" y="8"/>
              </a:cxn>
              <a:cxn ang="0">
                <a:pos x="1" y="12"/>
              </a:cxn>
              <a:cxn ang="0">
                <a:pos x="6" y="15"/>
              </a:cxn>
              <a:cxn ang="0">
                <a:pos x="51" y="15"/>
              </a:cxn>
              <a:cxn ang="0">
                <a:pos x="85" y="16"/>
              </a:cxn>
              <a:cxn ang="0">
                <a:pos x="94" y="18"/>
              </a:cxn>
              <a:cxn ang="0">
                <a:pos x="99" y="19"/>
              </a:cxn>
              <a:cxn ang="0">
                <a:pos x="105" y="21"/>
              </a:cxn>
              <a:cxn ang="0">
                <a:pos x="110" y="24"/>
              </a:cxn>
              <a:cxn ang="0">
                <a:pos x="117" y="30"/>
              </a:cxn>
              <a:cxn ang="0">
                <a:pos x="123" y="36"/>
              </a:cxn>
              <a:cxn ang="0">
                <a:pos x="126" y="41"/>
              </a:cxn>
              <a:cxn ang="0">
                <a:pos x="130" y="49"/>
              </a:cxn>
              <a:cxn ang="0">
                <a:pos x="131" y="55"/>
              </a:cxn>
              <a:cxn ang="0">
                <a:pos x="133" y="68"/>
              </a:cxn>
              <a:cxn ang="0">
                <a:pos x="133" y="75"/>
              </a:cxn>
              <a:cxn ang="0">
                <a:pos x="134" y="787"/>
              </a:cxn>
              <a:cxn ang="0">
                <a:pos x="136" y="792"/>
              </a:cxn>
              <a:cxn ang="0">
                <a:pos x="140" y="793"/>
              </a:cxn>
              <a:cxn ang="0">
                <a:pos x="144" y="792"/>
              </a:cxn>
              <a:cxn ang="0">
                <a:pos x="148" y="787"/>
              </a:cxn>
              <a:cxn ang="0">
                <a:pos x="148" y="76"/>
              </a:cxn>
              <a:cxn ang="0">
                <a:pos x="147" y="55"/>
              </a:cxn>
              <a:cxn ang="0">
                <a:pos x="144" y="47"/>
              </a:cxn>
              <a:cxn ang="0">
                <a:pos x="142" y="40"/>
              </a:cxn>
              <a:cxn ang="0">
                <a:pos x="136" y="30"/>
              </a:cxn>
              <a:cxn ang="0">
                <a:pos x="133" y="24"/>
              </a:cxn>
              <a:cxn ang="0">
                <a:pos x="120" y="12"/>
              </a:cxn>
              <a:cxn ang="0">
                <a:pos x="113" y="9"/>
              </a:cxn>
              <a:cxn ang="0">
                <a:pos x="108" y="6"/>
              </a:cxn>
              <a:cxn ang="0">
                <a:pos x="100" y="3"/>
              </a:cxn>
              <a:cxn ang="0">
                <a:pos x="93" y="1"/>
              </a:cxn>
              <a:cxn ang="0">
                <a:pos x="55" y="0"/>
              </a:cxn>
              <a:cxn ang="0">
                <a:pos x="8" y="0"/>
              </a:cxn>
            </a:cxnLst>
            <a:rect l="0" t="0" r="r" b="b"/>
            <a:pathLst>
              <a:path w="149" h="794">
                <a:moveTo>
                  <a:pt x="8" y="0"/>
                </a:moveTo>
                <a:lnTo>
                  <a:pt x="6" y="0"/>
                </a:lnTo>
                <a:lnTo>
                  <a:pt x="4" y="1"/>
                </a:lnTo>
                <a:lnTo>
                  <a:pt x="1" y="4"/>
                </a:lnTo>
                <a:lnTo>
                  <a:pt x="1" y="6"/>
                </a:lnTo>
                <a:lnTo>
                  <a:pt x="0" y="8"/>
                </a:lnTo>
                <a:lnTo>
                  <a:pt x="1" y="10"/>
                </a:lnTo>
                <a:lnTo>
                  <a:pt x="1" y="12"/>
                </a:lnTo>
                <a:lnTo>
                  <a:pt x="4" y="14"/>
                </a:lnTo>
                <a:lnTo>
                  <a:pt x="6" y="15"/>
                </a:lnTo>
                <a:lnTo>
                  <a:pt x="8" y="15"/>
                </a:lnTo>
                <a:lnTo>
                  <a:pt x="51" y="15"/>
                </a:lnTo>
                <a:lnTo>
                  <a:pt x="53" y="16"/>
                </a:lnTo>
                <a:lnTo>
                  <a:pt x="85" y="16"/>
                </a:lnTo>
                <a:lnTo>
                  <a:pt x="90" y="17"/>
                </a:lnTo>
                <a:lnTo>
                  <a:pt x="94" y="18"/>
                </a:lnTo>
                <a:lnTo>
                  <a:pt x="97" y="18"/>
                </a:lnTo>
                <a:lnTo>
                  <a:pt x="99" y="19"/>
                </a:lnTo>
                <a:lnTo>
                  <a:pt x="102" y="20"/>
                </a:lnTo>
                <a:lnTo>
                  <a:pt x="105" y="21"/>
                </a:lnTo>
                <a:lnTo>
                  <a:pt x="108" y="22"/>
                </a:lnTo>
                <a:lnTo>
                  <a:pt x="110" y="24"/>
                </a:lnTo>
                <a:lnTo>
                  <a:pt x="111" y="25"/>
                </a:lnTo>
                <a:lnTo>
                  <a:pt x="117" y="30"/>
                </a:lnTo>
                <a:lnTo>
                  <a:pt x="121" y="33"/>
                </a:lnTo>
                <a:lnTo>
                  <a:pt x="123" y="36"/>
                </a:lnTo>
                <a:lnTo>
                  <a:pt x="125" y="38"/>
                </a:lnTo>
                <a:lnTo>
                  <a:pt x="126" y="41"/>
                </a:lnTo>
                <a:lnTo>
                  <a:pt x="129" y="46"/>
                </a:lnTo>
                <a:lnTo>
                  <a:pt x="130" y="49"/>
                </a:lnTo>
                <a:lnTo>
                  <a:pt x="130" y="51"/>
                </a:lnTo>
                <a:lnTo>
                  <a:pt x="131" y="55"/>
                </a:lnTo>
                <a:lnTo>
                  <a:pt x="132" y="58"/>
                </a:lnTo>
                <a:lnTo>
                  <a:pt x="133" y="68"/>
                </a:lnTo>
                <a:lnTo>
                  <a:pt x="133" y="76"/>
                </a:lnTo>
                <a:lnTo>
                  <a:pt x="133" y="75"/>
                </a:lnTo>
                <a:lnTo>
                  <a:pt x="133" y="786"/>
                </a:lnTo>
                <a:lnTo>
                  <a:pt x="134" y="787"/>
                </a:lnTo>
                <a:lnTo>
                  <a:pt x="134" y="789"/>
                </a:lnTo>
                <a:lnTo>
                  <a:pt x="136" y="792"/>
                </a:lnTo>
                <a:lnTo>
                  <a:pt x="138" y="793"/>
                </a:lnTo>
                <a:lnTo>
                  <a:pt x="140" y="793"/>
                </a:lnTo>
                <a:lnTo>
                  <a:pt x="142" y="793"/>
                </a:lnTo>
                <a:lnTo>
                  <a:pt x="144" y="792"/>
                </a:lnTo>
                <a:lnTo>
                  <a:pt x="147" y="789"/>
                </a:lnTo>
                <a:lnTo>
                  <a:pt x="148" y="787"/>
                </a:lnTo>
                <a:lnTo>
                  <a:pt x="148" y="786"/>
                </a:lnTo>
                <a:lnTo>
                  <a:pt x="148" y="76"/>
                </a:lnTo>
                <a:lnTo>
                  <a:pt x="148" y="67"/>
                </a:lnTo>
                <a:lnTo>
                  <a:pt x="147" y="55"/>
                </a:lnTo>
                <a:lnTo>
                  <a:pt x="145" y="51"/>
                </a:lnTo>
                <a:lnTo>
                  <a:pt x="144" y="47"/>
                </a:lnTo>
                <a:lnTo>
                  <a:pt x="143" y="44"/>
                </a:lnTo>
                <a:lnTo>
                  <a:pt x="142" y="40"/>
                </a:lnTo>
                <a:lnTo>
                  <a:pt x="139" y="33"/>
                </a:lnTo>
                <a:lnTo>
                  <a:pt x="136" y="30"/>
                </a:lnTo>
                <a:lnTo>
                  <a:pt x="135" y="27"/>
                </a:lnTo>
                <a:lnTo>
                  <a:pt x="133" y="24"/>
                </a:lnTo>
                <a:lnTo>
                  <a:pt x="128" y="18"/>
                </a:lnTo>
                <a:lnTo>
                  <a:pt x="120" y="12"/>
                </a:lnTo>
                <a:lnTo>
                  <a:pt x="116" y="10"/>
                </a:lnTo>
                <a:lnTo>
                  <a:pt x="113" y="9"/>
                </a:lnTo>
                <a:lnTo>
                  <a:pt x="111" y="7"/>
                </a:lnTo>
                <a:lnTo>
                  <a:pt x="108" y="6"/>
                </a:lnTo>
                <a:lnTo>
                  <a:pt x="105" y="4"/>
                </a:lnTo>
                <a:lnTo>
                  <a:pt x="100" y="3"/>
                </a:lnTo>
                <a:lnTo>
                  <a:pt x="96" y="2"/>
                </a:lnTo>
                <a:lnTo>
                  <a:pt x="93" y="1"/>
                </a:lnTo>
                <a:lnTo>
                  <a:pt x="86" y="0"/>
                </a:lnTo>
                <a:lnTo>
                  <a:pt x="55" y="0"/>
                </a:lnTo>
                <a:lnTo>
                  <a:pt x="53" y="0"/>
                </a:lnTo>
                <a:lnTo>
                  <a:pt x="8" y="0"/>
                </a:lnTo>
              </a:path>
            </a:pathLst>
          </a:custGeom>
          <a:solidFill>
            <a:srgbClr val="000000"/>
          </a:solidFill>
          <a:ln w="12700" cap="rnd" cmpd="sng">
            <a:noFill/>
            <a:prstDash val="solid"/>
            <a:round/>
            <a:headEnd type="none" w="med" len="med"/>
            <a:tailEnd type="none" w="med" len="med"/>
          </a:ln>
          <a:effectLst/>
        </p:spPr>
        <p:txBody>
          <a:bodyPr/>
          <a:lstStyle/>
          <a:p>
            <a:endParaRPr lang="en-US" sz="2160"/>
          </a:p>
        </p:txBody>
      </p:sp>
      <p:sp>
        <p:nvSpPr>
          <p:cNvPr id="45077" name="Freeform 21"/>
          <p:cNvSpPr>
            <a:spLocks/>
          </p:cNvSpPr>
          <p:nvPr/>
        </p:nvSpPr>
        <p:spPr bwMode="auto">
          <a:xfrm>
            <a:off x="1895476" y="3194051"/>
            <a:ext cx="4097654" cy="15875"/>
          </a:xfrm>
          <a:custGeom>
            <a:avLst/>
            <a:gdLst/>
            <a:ahLst/>
            <a:cxnLst>
              <a:cxn ang="0">
                <a:pos x="8" y="0"/>
              </a:cxn>
              <a:cxn ang="0">
                <a:pos x="6" y="0"/>
              </a:cxn>
              <a:cxn ang="0">
                <a:pos x="4" y="1"/>
              </a:cxn>
              <a:cxn ang="0">
                <a:pos x="1" y="2"/>
              </a:cxn>
              <a:cxn ang="0">
                <a:pos x="0" y="4"/>
              </a:cxn>
              <a:cxn ang="0">
                <a:pos x="0" y="5"/>
              </a:cxn>
              <a:cxn ang="0">
                <a:pos x="0" y="6"/>
              </a:cxn>
              <a:cxn ang="0">
                <a:pos x="1" y="7"/>
              </a:cxn>
              <a:cxn ang="0">
                <a:pos x="4" y="9"/>
              </a:cxn>
              <a:cxn ang="0">
                <a:pos x="6" y="9"/>
              </a:cxn>
              <a:cxn ang="0">
                <a:pos x="8" y="9"/>
              </a:cxn>
              <a:cxn ang="0">
                <a:pos x="2142" y="9"/>
              </a:cxn>
              <a:cxn ang="0">
                <a:pos x="2144" y="9"/>
              </a:cxn>
              <a:cxn ang="0">
                <a:pos x="2146" y="9"/>
              </a:cxn>
              <a:cxn ang="0">
                <a:pos x="2149" y="7"/>
              </a:cxn>
              <a:cxn ang="0">
                <a:pos x="2150" y="6"/>
              </a:cxn>
              <a:cxn ang="0">
                <a:pos x="2150" y="5"/>
              </a:cxn>
              <a:cxn ang="0">
                <a:pos x="2150" y="4"/>
              </a:cxn>
              <a:cxn ang="0">
                <a:pos x="2149" y="2"/>
              </a:cxn>
              <a:cxn ang="0">
                <a:pos x="2146" y="1"/>
              </a:cxn>
              <a:cxn ang="0">
                <a:pos x="2144" y="0"/>
              </a:cxn>
              <a:cxn ang="0">
                <a:pos x="2142" y="0"/>
              </a:cxn>
              <a:cxn ang="0">
                <a:pos x="8" y="0"/>
              </a:cxn>
            </a:cxnLst>
            <a:rect l="0" t="0" r="r" b="b"/>
            <a:pathLst>
              <a:path w="2151" h="10">
                <a:moveTo>
                  <a:pt x="8" y="0"/>
                </a:moveTo>
                <a:lnTo>
                  <a:pt x="6" y="0"/>
                </a:lnTo>
                <a:lnTo>
                  <a:pt x="4" y="1"/>
                </a:lnTo>
                <a:lnTo>
                  <a:pt x="1" y="2"/>
                </a:lnTo>
                <a:lnTo>
                  <a:pt x="0" y="4"/>
                </a:lnTo>
                <a:lnTo>
                  <a:pt x="0" y="5"/>
                </a:lnTo>
                <a:lnTo>
                  <a:pt x="0" y="6"/>
                </a:lnTo>
                <a:lnTo>
                  <a:pt x="1" y="7"/>
                </a:lnTo>
                <a:lnTo>
                  <a:pt x="4" y="9"/>
                </a:lnTo>
                <a:lnTo>
                  <a:pt x="6" y="9"/>
                </a:lnTo>
                <a:lnTo>
                  <a:pt x="8" y="9"/>
                </a:lnTo>
                <a:lnTo>
                  <a:pt x="2142" y="9"/>
                </a:lnTo>
                <a:lnTo>
                  <a:pt x="2144" y="9"/>
                </a:lnTo>
                <a:lnTo>
                  <a:pt x="2146" y="9"/>
                </a:lnTo>
                <a:lnTo>
                  <a:pt x="2149" y="7"/>
                </a:lnTo>
                <a:lnTo>
                  <a:pt x="2150" y="6"/>
                </a:lnTo>
                <a:lnTo>
                  <a:pt x="2150" y="5"/>
                </a:lnTo>
                <a:lnTo>
                  <a:pt x="2150" y="4"/>
                </a:lnTo>
                <a:lnTo>
                  <a:pt x="2149" y="2"/>
                </a:lnTo>
                <a:lnTo>
                  <a:pt x="2146" y="1"/>
                </a:lnTo>
                <a:lnTo>
                  <a:pt x="2144" y="0"/>
                </a:lnTo>
                <a:lnTo>
                  <a:pt x="2142" y="0"/>
                </a:lnTo>
                <a:lnTo>
                  <a:pt x="8" y="0"/>
                </a:lnTo>
              </a:path>
            </a:pathLst>
          </a:custGeom>
          <a:solidFill>
            <a:schemeClr val="accent2"/>
          </a:solidFill>
          <a:ln w="12700" cap="rnd" cmpd="sng">
            <a:noFill/>
            <a:prstDash val="solid"/>
            <a:round/>
            <a:headEnd type="none" w="med" len="med"/>
            <a:tailEnd type="none" w="med" len="med"/>
          </a:ln>
          <a:effectLst/>
        </p:spPr>
        <p:txBody>
          <a:bodyPr/>
          <a:lstStyle/>
          <a:p>
            <a:endParaRPr lang="en-US" sz="2160"/>
          </a:p>
        </p:txBody>
      </p:sp>
      <p:sp>
        <p:nvSpPr>
          <p:cNvPr id="45078" name="Freeform 22"/>
          <p:cNvSpPr>
            <a:spLocks/>
          </p:cNvSpPr>
          <p:nvPr/>
        </p:nvSpPr>
        <p:spPr bwMode="auto">
          <a:xfrm>
            <a:off x="1895476" y="3262315"/>
            <a:ext cx="4097654" cy="15875"/>
          </a:xfrm>
          <a:custGeom>
            <a:avLst/>
            <a:gdLst/>
            <a:ahLst/>
            <a:cxnLst>
              <a:cxn ang="0">
                <a:pos x="8" y="0"/>
              </a:cxn>
              <a:cxn ang="0">
                <a:pos x="6" y="0"/>
              </a:cxn>
              <a:cxn ang="0">
                <a:pos x="4" y="1"/>
              </a:cxn>
              <a:cxn ang="0">
                <a:pos x="1" y="2"/>
              </a:cxn>
              <a:cxn ang="0">
                <a:pos x="0" y="4"/>
              </a:cxn>
              <a:cxn ang="0">
                <a:pos x="0" y="5"/>
              </a:cxn>
              <a:cxn ang="0">
                <a:pos x="0" y="5"/>
              </a:cxn>
              <a:cxn ang="0">
                <a:pos x="1" y="7"/>
              </a:cxn>
              <a:cxn ang="0">
                <a:pos x="4" y="8"/>
              </a:cxn>
              <a:cxn ang="0">
                <a:pos x="6" y="9"/>
              </a:cxn>
              <a:cxn ang="0">
                <a:pos x="8" y="9"/>
              </a:cxn>
              <a:cxn ang="0">
                <a:pos x="2142" y="9"/>
              </a:cxn>
              <a:cxn ang="0">
                <a:pos x="2144" y="9"/>
              </a:cxn>
              <a:cxn ang="0">
                <a:pos x="2146" y="8"/>
              </a:cxn>
              <a:cxn ang="0">
                <a:pos x="2149" y="7"/>
              </a:cxn>
              <a:cxn ang="0">
                <a:pos x="2150" y="5"/>
              </a:cxn>
              <a:cxn ang="0">
                <a:pos x="2150" y="5"/>
              </a:cxn>
              <a:cxn ang="0">
                <a:pos x="2150" y="4"/>
              </a:cxn>
              <a:cxn ang="0">
                <a:pos x="2149" y="2"/>
              </a:cxn>
              <a:cxn ang="0">
                <a:pos x="2146" y="1"/>
              </a:cxn>
              <a:cxn ang="0">
                <a:pos x="2144" y="0"/>
              </a:cxn>
              <a:cxn ang="0">
                <a:pos x="2142" y="0"/>
              </a:cxn>
              <a:cxn ang="0">
                <a:pos x="8" y="0"/>
              </a:cxn>
            </a:cxnLst>
            <a:rect l="0" t="0" r="r" b="b"/>
            <a:pathLst>
              <a:path w="2151" h="10">
                <a:moveTo>
                  <a:pt x="8" y="0"/>
                </a:moveTo>
                <a:lnTo>
                  <a:pt x="6" y="0"/>
                </a:lnTo>
                <a:lnTo>
                  <a:pt x="4" y="1"/>
                </a:lnTo>
                <a:lnTo>
                  <a:pt x="1" y="2"/>
                </a:lnTo>
                <a:lnTo>
                  <a:pt x="0" y="4"/>
                </a:lnTo>
                <a:lnTo>
                  <a:pt x="0" y="5"/>
                </a:lnTo>
                <a:lnTo>
                  <a:pt x="0" y="5"/>
                </a:lnTo>
                <a:lnTo>
                  <a:pt x="1" y="7"/>
                </a:lnTo>
                <a:lnTo>
                  <a:pt x="4" y="8"/>
                </a:lnTo>
                <a:lnTo>
                  <a:pt x="6" y="9"/>
                </a:lnTo>
                <a:lnTo>
                  <a:pt x="8" y="9"/>
                </a:lnTo>
                <a:lnTo>
                  <a:pt x="2142" y="9"/>
                </a:lnTo>
                <a:lnTo>
                  <a:pt x="2144" y="9"/>
                </a:lnTo>
                <a:lnTo>
                  <a:pt x="2146" y="8"/>
                </a:lnTo>
                <a:lnTo>
                  <a:pt x="2149" y="7"/>
                </a:lnTo>
                <a:lnTo>
                  <a:pt x="2150" y="5"/>
                </a:lnTo>
                <a:lnTo>
                  <a:pt x="2150" y="5"/>
                </a:lnTo>
                <a:lnTo>
                  <a:pt x="2150" y="4"/>
                </a:lnTo>
                <a:lnTo>
                  <a:pt x="2149" y="2"/>
                </a:lnTo>
                <a:lnTo>
                  <a:pt x="2146" y="1"/>
                </a:lnTo>
                <a:lnTo>
                  <a:pt x="2144" y="0"/>
                </a:lnTo>
                <a:lnTo>
                  <a:pt x="2142" y="0"/>
                </a:lnTo>
                <a:lnTo>
                  <a:pt x="8" y="0"/>
                </a:lnTo>
              </a:path>
            </a:pathLst>
          </a:custGeom>
          <a:solidFill>
            <a:schemeClr val="accent2"/>
          </a:solidFill>
          <a:ln w="12700" cap="rnd" cmpd="sng">
            <a:noFill/>
            <a:prstDash val="solid"/>
            <a:round/>
            <a:headEnd type="none" w="med" len="med"/>
            <a:tailEnd type="none" w="med" len="med"/>
          </a:ln>
          <a:effectLst/>
        </p:spPr>
        <p:txBody>
          <a:bodyPr/>
          <a:lstStyle/>
          <a:p>
            <a:endParaRPr lang="en-US" sz="2160"/>
          </a:p>
        </p:txBody>
      </p:sp>
      <p:sp>
        <p:nvSpPr>
          <p:cNvPr id="45079" name="Freeform 23"/>
          <p:cNvSpPr>
            <a:spLocks/>
          </p:cNvSpPr>
          <p:nvPr/>
        </p:nvSpPr>
        <p:spPr bwMode="auto">
          <a:xfrm>
            <a:off x="1895476" y="3330577"/>
            <a:ext cx="4099560" cy="15875"/>
          </a:xfrm>
          <a:custGeom>
            <a:avLst/>
            <a:gdLst/>
            <a:ahLst/>
            <a:cxnLst>
              <a:cxn ang="0">
                <a:pos x="8" y="0"/>
              </a:cxn>
              <a:cxn ang="0">
                <a:pos x="6" y="0"/>
              </a:cxn>
              <a:cxn ang="0">
                <a:pos x="4" y="1"/>
              </a:cxn>
              <a:cxn ang="0">
                <a:pos x="1" y="2"/>
              </a:cxn>
              <a:cxn ang="0">
                <a:pos x="0" y="3"/>
              </a:cxn>
              <a:cxn ang="0">
                <a:pos x="0" y="4"/>
              </a:cxn>
              <a:cxn ang="0">
                <a:pos x="0" y="5"/>
              </a:cxn>
              <a:cxn ang="0">
                <a:pos x="1" y="7"/>
              </a:cxn>
              <a:cxn ang="0">
                <a:pos x="4" y="8"/>
              </a:cxn>
              <a:cxn ang="0">
                <a:pos x="6" y="9"/>
              </a:cxn>
              <a:cxn ang="0">
                <a:pos x="8" y="9"/>
              </a:cxn>
              <a:cxn ang="0">
                <a:pos x="2143" y="9"/>
              </a:cxn>
              <a:cxn ang="0">
                <a:pos x="2145" y="9"/>
              </a:cxn>
              <a:cxn ang="0">
                <a:pos x="2147" y="8"/>
              </a:cxn>
              <a:cxn ang="0">
                <a:pos x="2150" y="7"/>
              </a:cxn>
              <a:cxn ang="0">
                <a:pos x="2150" y="5"/>
              </a:cxn>
              <a:cxn ang="0">
                <a:pos x="2151" y="4"/>
              </a:cxn>
              <a:cxn ang="0">
                <a:pos x="2150" y="3"/>
              </a:cxn>
              <a:cxn ang="0">
                <a:pos x="2150" y="2"/>
              </a:cxn>
              <a:cxn ang="0">
                <a:pos x="2147" y="1"/>
              </a:cxn>
              <a:cxn ang="0">
                <a:pos x="2145" y="0"/>
              </a:cxn>
              <a:cxn ang="0">
                <a:pos x="2143" y="0"/>
              </a:cxn>
              <a:cxn ang="0">
                <a:pos x="8" y="0"/>
              </a:cxn>
            </a:cxnLst>
            <a:rect l="0" t="0" r="r" b="b"/>
            <a:pathLst>
              <a:path w="2152" h="10">
                <a:moveTo>
                  <a:pt x="8" y="0"/>
                </a:moveTo>
                <a:lnTo>
                  <a:pt x="6" y="0"/>
                </a:lnTo>
                <a:lnTo>
                  <a:pt x="4" y="1"/>
                </a:lnTo>
                <a:lnTo>
                  <a:pt x="1" y="2"/>
                </a:lnTo>
                <a:lnTo>
                  <a:pt x="0" y="3"/>
                </a:lnTo>
                <a:lnTo>
                  <a:pt x="0" y="4"/>
                </a:lnTo>
                <a:lnTo>
                  <a:pt x="0" y="5"/>
                </a:lnTo>
                <a:lnTo>
                  <a:pt x="1" y="7"/>
                </a:lnTo>
                <a:lnTo>
                  <a:pt x="4" y="8"/>
                </a:lnTo>
                <a:lnTo>
                  <a:pt x="6" y="9"/>
                </a:lnTo>
                <a:lnTo>
                  <a:pt x="8" y="9"/>
                </a:lnTo>
                <a:lnTo>
                  <a:pt x="2143" y="9"/>
                </a:lnTo>
                <a:lnTo>
                  <a:pt x="2145" y="9"/>
                </a:lnTo>
                <a:lnTo>
                  <a:pt x="2147" y="8"/>
                </a:lnTo>
                <a:lnTo>
                  <a:pt x="2150" y="7"/>
                </a:lnTo>
                <a:lnTo>
                  <a:pt x="2150" y="5"/>
                </a:lnTo>
                <a:lnTo>
                  <a:pt x="2151" y="4"/>
                </a:lnTo>
                <a:lnTo>
                  <a:pt x="2150" y="3"/>
                </a:lnTo>
                <a:lnTo>
                  <a:pt x="2150" y="2"/>
                </a:lnTo>
                <a:lnTo>
                  <a:pt x="2147" y="1"/>
                </a:lnTo>
                <a:lnTo>
                  <a:pt x="2145" y="0"/>
                </a:lnTo>
                <a:lnTo>
                  <a:pt x="2143" y="0"/>
                </a:lnTo>
                <a:lnTo>
                  <a:pt x="8" y="0"/>
                </a:lnTo>
              </a:path>
            </a:pathLst>
          </a:custGeom>
          <a:solidFill>
            <a:schemeClr val="accent2"/>
          </a:solidFill>
          <a:ln w="12700" cap="rnd" cmpd="sng">
            <a:noFill/>
            <a:prstDash val="solid"/>
            <a:round/>
            <a:headEnd type="none" w="med" len="med"/>
            <a:tailEnd type="none" w="med" len="med"/>
          </a:ln>
          <a:effectLst/>
        </p:spPr>
        <p:txBody>
          <a:bodyPr/>
          <a:lstStyle/>
          <a:p>
            <a:endParaRPr lang="en-US" sz="2160"/>
          </a:p>
        </p:txBody>
      </p:sp>
      <p:sp>
        <p:nvSpPr>
          <p:cNvPr id="45080" name="Freeform 24"/>
          <p:cNvSpPr>
            <a:spLocks/>
          </p:cNvSpPr>
          <p:nvPr/>
        </p:nvSpPr>
        <p:spPr bwMode="auto">
          <a:xfrm>
            <a:off x="1895476" y="3397251"/>
            <a:ext cx="4099560" cy="17464"/>
          </a:xfrm>
          <a:custGeom>
            <a:avLst/>
            <a:gdLst/>
            <a:ahLst/>
            <a:cxnLst>
              <a:cxn ang="0">
                <a:pos x="8" y="0"/>
              </a:cxn>
              <a:cxn ang="0">
                <a:pos x="6" y="1"/>
              </a:cxn>
              <a:cxn ang="0">
                <a:pos x="4" y="1"/>
              </a:cxn>
              <a:cxn ang="0">
                <a:pos x="1" y="3"/>
              </a:cxn>
              <a:cxn ang="0">
                <a:pos x="0" y="4"/>
              </a:cxn>
              <a:cxn ang="0">
                <a:pos x="0" y="5"/>
              </a:cxn>
              <a:cxn ang="0">
                <a:pos x="0" y="6"/>
              </a:cxn>
              <a:cxn ang="0">
                <a:pos x="1" y="8"/>
              </a:cxn>
              <a:cxn ang="0">
                <a:pos x="4" y="9"/>
              </a:cxn>
              <a:cxn ang="0">
                <a:pos x="6" y="10"/>
              </a:cxn>
              <a:cxn ang="0">
                <a:pos x="8" y="10"/>
              </a:cxn>
              <a:cxn ang="0">
                <a:pos x="2143" y="10"/>
              </a:cxn>
              <a:cxn ang="0">
                <a:pos x="2145" y="10"/>
              </a:cxn>
              <a:cxn ang="0">
                <a:pos x="2147" y="9"/>
              </a:cxn>
              <a:cxn ang="0">
                <a:pos x="2150" y="8"/>
              </a:cxn>
              <a:cxn ang="0">
                <a:pos x="2150" y="6"/>
              </a:cxn>
              <a:cxn ang="0">
                <a:pos x="2151" y="5"/>
              </a:cxn>
              <a:cxn ang="0">
                <a:pos x="2150" y="4"/>
              </a:cxn>
              <a:cxn ang="0">
                <a:pos x="2150" y="3"/>
              </a:cxn>
              <a:cxn ang="0">
                <a:pos x="2147" y="1"/>
              </a:cxn>
              <a:cxn ang="0">
                <a:pos x="2145" y="1"/>
              </a:cxn>
              <a:cxn ang="0">
                <a:pos x="2143" y="0"/>
              </a:cxn>
              <a:cxn ang="0">
                <a:pos x="8" y="0"/>
              </a:cxn>
            </a:cxnLst>
            <a:rect l="0" t="0" r="r" b="b"/>
            <a:pathLst>
              <a:path w="2152" h="11">
                <a:moveTo>
                  <a:pt x="8" y="0"/>
                </a:moveTo>
                <a:lnTo>
                  <a:pt x="6" y="1"/>
                </a:lnTo>
                <a:lnTo>
                  <a:pt x="4" y="1"/>
                </a:lnTo>
                <a:lnTo>
                  <a:pt x="1" y="3"/>
                </a:lnTo>
                <a:lnTo>
                  <a:pt x="0" y="4"/>
                </a:lnTo>
                <a:lnTo>
                  <a:pt x="0" y="5"/>
                </a:lnTo>
                <a:lnTo>
                  <a:pt x="0" y="6"/>
                </a:lnTo>
                <a:lnTo>
                  <a:pt x="1" y="8"/>
                </a:lnTo>
                <a:lnTo>
                  <a:pt x="4" y="9"/>
                </a:lnTo>
                <a:lnTo>
                  <a:pt x="6" y="10"/>
                </a:lnTo>
                <a:lnTo>
                  <a:pt x="8" y="10"/>
                </a:lnTo>
                <a:lnTo>
                  <a:pt x="2143" y="10"/>
                </a:lnTo>
                <a:lnTo>
                  <a:pt x="2145" y="10"/>
                </a:lnTo>
                <a:lnTo>
                  <a:pt x="2147" y="9"/>
                </a:lnTo>
                <a:lnTo>
                  <a:pt x="2150" y="8"/>
                </a:lnTo>
                <a:lnTo>
                  <a:pt x="2150" y="6"/>
                </a:lnTo>
                <a:lnTo>
                  <a:pt x="2151" y="5"/>
                </a:lnTo>
                <a:lnTo>
                  <a:pt x="2150" y="4"/>
                </a:lnTo>
                <a:lnTo>
                  <a:pt x="2150" y="3"/>
                </a:lnTo>
                <a:lnTo>
                  <a:pt x="2147" y="1"/>
                </a:lnTo>
                <a:lnTo>
                  <a:pt x="2145" y="1"/>
                </a:lnTo>
                <a:lnTo>
                  <a:pt x="2143" y="0"/>
                </a:lnTo>
                <a:lnTo>
                  <a:pt x="8" y="0"/>
                </a:lnTo>
              </a:path>
            </a:pathLst>
          </a:custGeom>
          <a:solidFill>
            <a:schemeClr val="accent2"/>
          </a:solidFill>
          <a:ln w="12700" cap="rnd" cmpd="sng">
            <a:noFill/>
            <a:prstDash val="solid"/>
            <a:round/>
            <a:headEnd type="none" w="med" len="med"/>
            <a:tailEnd type="none" w="med" len="med"/>
          </a:ln>
          <a:effectLst/>
        </p:spPr>
        <p:txBody>
          <a:bodyPr/>
          <a:lstStyle/>
          <a:p>
            <a:endParaRPr lang="en-US" sz="2160"/>
          </a:p>
        </p:txBody>
      </p:sp>
      <p:sp>
        <p:nvSpPr>
          <p:cNvPr id="45081" name="Freeform 25"/>
          <p:cNvSpPr>
            <a:spLocks/>
          </p:cNvSpPr>
          <p:nvPr/>
        </p:nvSpPr>
        <p:spPr bwMode="auto">
          <a:xfrm>
            <a:off x="1895476" y="3465513"/>
            <a:ext cx="4099560" cy="17462"/>
          </a:xfrm>
          <a:custGeom>
            <a:avLst/>
            <a:gdLst/>
            <a:ahLst/>
            <a:cxnLst>
              <a:cxn ang="0">
                <a:pos x="8" y="0"/>
              </a:cxn>
              <a:cxn ang="0">
                <a:pos x="6" y="1"/>
              </a:cxn>
              <a:cxn ang="0">
                <a:pos x="4" y="1"/>
              </a:cxn>
              <a:cxn ang="0">
                <a:pos x="1" y="3"/>
              </a:cxn>
              <a:cxn ang="0">
                <a:pos x="1" y="4"/>
              </a:cxn>
              <a:cxn ang="0">
                <a:pos x="0" y="5"/>
              </a:cxn>
              <a:cxn ang="0">
                <a:pos x="1" y="6"/>
              </a:cxn>
              <a:cxn ang="0">
                <a:pos x="1" y="8"/>
              </a:cxn>
              <a:cxn ang="0">
                <a:pos x="4" y="9"/>
              </a:cxn>
              <a:cxn ang="0">
                <a:pos x="6" y="9"/>
              </a:cxn>
              <a:cxn ang="0">
                <a:pos x="8" y="10"/>
              </a:cxn>
              <a:cxn ang="0">
                <a:pos x="2143" y="10"/>
              </a:cxn>
              <a:cxn ang="0">
                <a:pos x="2145" y="9"/>
              </a:cxn>
              <a:cxn ang="0">
                <a:pos x="2147" y="9"/>
              </a:cxn>
              <a:cxn ang="0">
                <a:pos x="2150" y="8"/>
              </a:cxn>
              <a:cxn ang="0">
                <a:pos x="2150" y="6"/>
              </a:cxn>
              <a:cxn ang="0">
                <a:pos x="2151" y="5"/>
              </a:cxn>
              <a:cxn ang="0">
                <a:pos x="2150" y="4"/>
              </a:cxn>
              <a:cxn ang="0">
                <a:pos x="2150" y="3"/>
              </a:cxn>
              <a:cxn ang="0">
                <a:pos x="2147" y="1"/>
              </a:cxn>
              <a:cxn ang="0">
                <a:pos x="2145" y="1"/>
              </a:cxn>
              <a:cxn ang="0">
                <a:pos x="2143" y="0"/>
              </a:cxn>
              <a:cxn ang="0">
                <a:pos x="8" y="0"/>
              </a:cxn>
            </a:cxnLst>
            <a:rect l="0" t="0" r="r" b="b"/>
            <a:pathLst>
              <a:path w="2152" h="11">
                <a:moveTo>
                  <a:pt x="8" y="0"/>
                </a:moveTo>
                <a:lnTo>
                  <a:pt x="6" y="1"/>
                </a:lnTo>
                <a:lnTo>
                  <a:pt x="4" y="1"/>
                </a:lnTo>
                <a:lnTo>
                  <a:pt x="1" y="3"/>
                </a:lnTo>
                <a:lnTo>
                  <a:pt x="1" y="4"/>
                </a:lnTo>
                <a:lnTo>
                  <a:pt x="0" y="5"/>
                </a:lnTo>
                <a:lnTo>
                  <a:pt x="1" y="6"/>
                </a:lnTo>
                <a:lnTo>
                  <a:pt x="1" y="8"/>
                </a:lnTo>
                <a:lnTo>
                  <a:pt x="4" y="9"/>
                </a:lnTo>
                <a:lnTo>
                  <a:pt x="6" y="9"/>
                </a:lnTo>
                <a:lnTo>
                  <a:pt x="8" y="10"/>
                </a:lnTo>
                <a:lnTo>
                  <a:pt x="2143" y="10"/>
                </a:lnTo>
                <a:lnTo>
                  <a:pt x="2145" y="9"/>
                </a:lnTo>
                <a:lnTo>
                  <a:pt x="2147" y="9"/>
                </a:lnTo>
                <a:lnTo>
                  <a:pt x="2150" y="8"/>
                </a:lnTo>
                <a:lnTo>
                  <a:pt x="2150" y="6"/>
                </a:lnTo>
                <a:lnTo>
                  <a:pt x="2151" y="5"/>
                </a:lnTo>
                <a:lnTo>
                  <a:pt x="2150" y="4"/>
                </a:lnTo>
                <a:lnTo>
                  <a:pt x="2150" y="3"/>
                </a:lnTo>
                <a:lnTo>
                  <a:pt x="2147" y="1"/>
                </a:lnTo>
                <a:lnTo>
                  <a:pt x="2145" y="1"/>
                </a:lnTo>
                <a:lnTo>
                  <a:pt x="2143" y="0"/>
                </a:lnTo>
                <a:lnTo>
                  <a:pt x="8" y="0"/>
                </a:lnTo>
              </a:path>
            </a:pathLst>
          </a:custGeom>
          <a:solidFill>
            <a:schemeClr val="accent2"/>
          </a:solidFill>
          <a:ln w="12700" cap="rnd" cmpd="sng">
            <a:noFill/>
            <a:prstDash val="solid"/>
            <a:round/>
            <a:headEnd type="none" w="med" len="med"/>
            <a:tailEnd type="none" w="med" len="med"/>
          </a:ln>
          <a:effectLst/>
        </p:spPr>
        <p:txBody>
          <a:bodyPr/>
          <a:lstStyle/>
          <a:p>
            <a:endParaRPr lang="en-US" sz="2160"/>
          </a:p>
        </p:txBody>
      </p:sp>
      <p:sp>
        <p:nvSpPr>
          <p:cNvPr id="45082" name="Freeform 26"/>
          <p:cNvSpPr>
            <a:spLocks/>
          </p:cNvSpPr>
          <p:nvPr/>
        </p:nvSpPr>
        <p:spPr bwMode="auto">
          <a:xfrm>
            <a:off x="1895476" y="3533776"/>
            <a:ext cx="4099560" cy="17464"/>
          </a:xfrm>
          <a:custGeom>
            <a:avLst/>
            <a:gdLst/>
            <a:ahLst/>
            <a:cxnLst>
              <a:cxn ang="0">
                <a:pos x="8" y="0"/>
              </a:cxn>
              <a:cxn ang="0">
                <a:pos x="6" y="1"/>
              </a:cxn>
              <a:cxn ang="0">
                <a:pos x="4" y="1"/>
              </a:cxn>
              <a:cxn ang="0">
                <a:pos x="1" y="3"/>
              </a:cxn>
              <a:cxn ang="0">
                <a:pos x="1" y="4"/>
              </a:cxn>
              <a:cxn ang="0">
                <a:pos x="0" y="5"/>
              </a:cxn>
              <a:cxn ang="0">
                <a:pos x="1" y="6"/>
              </a:cxn>
              <a:cxn ang="0">
                <a:pos x="1" y="8"/>
              </a:cxn>
              <a:cxn ang="0">
                <a:pos x="4" y="9"/>
              </a:cxn>
              <a:cxn ang="0">
                <a:pos x="6" y="9"/>
              </a:cxn>
              <a:cxn ang="0">
                <a:pos x="8" y="10"/>
              </a:cxn>
              <a:cxn ang="0">
                <a:pos x="2143" y="10"/>
              </a:cxn>
              <a:cxn ang="0">
                <a:pos x="2145" y="9"/>
              </a:cxn>
              <a:cxn ang="0">
                <a:pos x="2147" y="9"/>
              </a:cxn>
              <a:cxn ang="0">
                <a:pos x="2150" y="8"/>
              </a:cxn>
              <a:cxn ang="0">
                <a:pos x="2150" y="6"/>
              </a:cxn>
              <a:cxn ang="0">
                <a:pos x="2151" y="5"/>
              </a:cxn>
              <a:cxn ang="0">
                <a:pos x="2150" y="4"/>
              </a:cxn>
              <a:cxn ang="0">
                <a:pos x="2150" y="3"/>
              </a:cxn>
              <a:cxn ang="0">
                <a:pos x="2147" y="1"/>
              </a:cxn>
              <a:cxn ang="0">
                <a:pos x="2145" y="1"/>
              </a:cxn>
              <a:cxn ang="0">
                <a:pos x="2143" y="0"/>
              </a:cxn>
              <a:cxn ang="0">
                <a:pos x="8" y="0"/>
              </a:cxn>
            </a:cxnLst>
            <a:rect l="0" t="0" r="r" b="b"/>
            <a:pathLst>
              <a:path w="2152" h="11">
                <a:moveTo>
                  <a:pt x="8" y="0"/>
                </a:moveTo>
                <a:lnTo>
                  <a:pt x="6" y="1"/>
                </a:lnTo>
                <a:lnTo>
                  <a:pt x="4" y="1"/>
                </a:lnTo>
                <a:lnTo>
                  <a:pt x="1" y="3"/>
                </a:lnTo>
                <a:lnTo>
                  <a:pt x="1" y="4"/>
                </a:lnTo>
                <a:lnTo>
                  <a:pt x="0" y="5"/>
                </a:lnTo>
                <a:lnTo>
                  <a:pt x="1" y="6"/>
                </a:lnTo>
                <a:lnTo>
                  <a:pt x="1" y="8"/>
                </a:lnTo>
                <a:lnTo>
                  <a:pt x="4" y="9"/>
                </a:lnTo>
                <a:lnTo>
                  <a:pt x="6" y="9"/>
                </a:lnTo>
                <a:lnTo>
                  <a:pt x="8" y="10"/>
                </a:lnTo>
                <a:lnTo>
                  <a:pt x="2143" y="10"/>
                </a:lnTo>
                <a:lnTo>
                  <a:pt x="2145" y="9"/>
                </a:lnTo>
                <a:lnTo>
                  <a:pt x="2147" y="9"/>
                </a:lnTo>
                <a:lnTo>
                  <a:pt x="2150" y="8"/>
                </a:lnTo>
                <a:lnTo>
                  <a:pt x="2150" y="6"/>
                </a:lnTo>
                <a:lnTo>
                  <a:pt x="2151" y="5"/>
                </a:lnTo>
                <a:lnTo>
                  <a:pt x="2150" y="4"/>
                </a:lnTo>
                <a:lnTo>
                  <a:pt x="2150" y="3"/>
                </a:lnTo>
                <a:lnTo>
                  <a:pt x="2147" y="1"/>
                </a:lnTo>
                <a:lnTo>
                  <a:pt x="2145" y="1"/>
                </a:lnTo>
                <a:lnTo>
                  <a:pt x="2143" y="0"/>
                </a:lnTo>
                <a:lnTo>
                  <a:pt x="8" y="0"/>
                </a:lnTo>
              </a:path>
            </a:pathLst>
          </a:custGeom>
          <a:solidFill>
            <a:schemeClr val="accent2"/>
          </a:solidFill>
          <a:ln w="12700" cap="rnd" cmpd="sng">
            <a:noFill/>
            <a:prstDash val="solid"/>
            <a:round/>
            <a:headEnd type="none" w="med" len="med"/>
            <a:tailEnd type="none" w="med" len="med"/>
          </a:ln>
          <a:effectLst/>
        </p:spPr>
        <p:txBody>
          <a:bodyPr/>
          <a:lstStyle/>
          <a:p>
            <a:endParaRPr lang="en-US" sz="2160"/>
          </a:p>
        </p:txBody>
      </p:sp>
      <p:sp>
        <p:nvSpPr>
          <p:cNvPr id="45083" name="Freeform 27"/>
          <p:cNvSpPr>
            <a:spLocks/>
          </p:cNvSpPr>
          <p:nvPr/>
        </p:nvSpPr>
        <p:spPr bwMode="auto">
          <a:xfrm>
            <a:off x="1895476" y="3602038"/>
            <a:ext cx="4099560" cy="17462"/>
          </a:xfrm>
          <a:custGeom>
            <a:avLst/>
            <a:gdLst/>
            <a:ahLst/>
            <a:cxnLst>
              <a:cxn ang="0">
                <a:pos x="8" y="0"/>
              </a:cxn>
              <a:cxn ang="0">
                <a:pos x="6" y="1"/>
              </a:cxn>
              <a:cxn ang="0">
                <a:pos x="4" y="1"/>
              </a:cxn>
              <a:cxn ang="0">
                <a:pos x="1" y="3"/>
              </a:cxn>
              <a:cxn ang="0">
                <a:pos x="1" y="4"/>
              </a:cxn>
              <a:cxn ang="0">
                <a:pos x="0" y="5"/>
              </a:cxn>
              <a:cxn ang="0">
                <a:pos x="1" y="6"/>
              </a:cxn>
              <a:cxn ang="0">
                <a:pos x="1" y="8"/>
              </a:cxn>
              <a:cxn ang="0">
                <a:pos x="4" y="9"/>
              </a:cxn>
              <a:cxn ang="0">
                <a:pos x="6" y="10"/>
              </a:cxn>
              <a:cxn ang="0">
                <a:pos x="8" y="10"/>
              </a:cxn>
              <a:cxn ang="0">
                <a:pos x="2143" y="10"/>
              </a:cxn>
              <a:cxn ang="0">
                <a:pos x="2145" y="10"/>
              </a:cxn>
              <a:cxn ang="0">
                <a:pos x="2147" y="9"/>
              </a:cxn>
              <a:cxn ang="0">
                <a:pos x="2150" y="8"/>
              </a:cxn>
              <a:cxn ang="0">
                <a:pos x="2151" y="6"/>
              </a:cxn>
              <a:cxn ang="0">
                <a:pos x="2151" y="5"/>
              </a:cxn>
              <a:cxn ang="0">
                <a:pos x="2151" y="4"/>
              </a:cxn>
              <a:cxn ang="0">
                <a:pos x="2150" y="3"/>
              </a:cxn>
              <a:cxn ang="0">
                <a:pos x="2147" y="1"/>
              </a:cxn>
              <a:cxn ang="0">
                <a:pos x="2145" y="1"/>
              </a:cxn>
              <a:cxn ang="0">
                <a:pos x="2143" y="0"/>
              </a:cxn>
              <a:cxn ang="0">
                <a:pos x="8" y="0"/>
              </a:cxn>
            </a:cxnLst>
            <a:rect l="0" t="0" r="r" b="b"/>
            <a:pathLst>
              <a:path w="2152" h="11">
                <a:moveTo>
                  <a:pt x="8" y="0"/>
                </a:moveTo>
                <a:lnTo>
                  <a:pt x="6" y="1"/>
                </a:lnTo>
                <a:lnTo>
                  <a:pt x="4" y="1"/>
                </a:lnTo>
                <a:lnTo>
                  <a:pt x="1" y="3"/>
                </a:lnTo>
                <a:lnTo>
                  <a:pt x="1" y="4"/>
                </a:lnTo>
                <a:lnTo>
                  <a:pt x="0" y="5"/>
                </a:lnTo>
                <a:lnTo>
                  <a:pt x="1" y="6"/>
                </a:lnTo>
                <a:lnTo>
                  <a:pt x="1" y="8"/>
                </a:lnTo>
                <a:lnTo>
                  <a:pt x="4" y="9"/>
                </a:lnTo>
                <a:lnTo>
                  <a:pt x="6" y="10"/>
                </a:lnTo>
                <a:lnTo>
                  <a:pt x="8" y="10"/>
                </a:lnTo>
                <a:lnTo>
                  <a:pt x="2143" y="10"/>
                </a:lnTo>
                <a:lnTo>
                  <a:pt x="2145" y="10"/>
                </a:lnTo>
                <a:lnTo>
                  <a:pt x="2147" y="9"/>
                </a:lnTo>
                <a:lnTo>
                  <a:pt x="2150" y="8"/>
                </a:lnTo>
                <a:lnTo>
                  <a:pt x="2151" y="6"/>
                </a:lnTo>
                <a:lnTo>
                  <a:pt x="2151" y="5"/>
                </a:lnTo>
                <a:lnTo>
                  <a:pt x="2151" y="4"/>
                </a:lnTo>
                <a:lnTo>
                  <a:pt x="2150" y="3"/>
                </a:lnTo>
                <a:lnTo>
                  <a:pt x="2147" y="1"/>
                </a:lnTo>
                <a:lnTo>
                  <a:pt x="2145" y="1"/>
                </a:lnTo>
                <a:lnTo>
                  <a:pt x="2143" y="0"/>
                </a:lnTo>
                <a:lnTo>
                  <a:pt x="8" y="0"/>
                </a:lnTo>
              </a:path>
            </a:pathLst>
          </a:custGeom>
          <a:solidFill>
            <a:schemeClr val="accent2"/>
          </a:solidFill>
          <a:ln w="12700" cap="rnd" cmpd="sng">
            <a:noFill/>
            <a:prstDash val="solid"/>
            <a:round/>
            <a:headEnd type="none" w="med" len="med"/>
            <a:tailEnd type="none" w="med" len="med"/>
          </a:ln>
          <a:effectLst/>
        </p:spPr>
        <p:txBody>
          <a:bodyPr/>
          <a:lstStyle/>
          <a:p>
            <a:endParaRPr lang="en-US" sz="2160"/>
          </a:p>
        </p:txBody>
      </p:sp>
      <p:sp>
        <p:nvSpPr>
          <p:cNvPr id="45084" name="Freeform 28"/>
          <p:cNvSpPr>
            <a:spLocks/>
          </p:cNvSpPr>
          <p:nvPr/>
        </p:nvSpPr>
        <p:spPr bwMode="auto">
          <a:xfrm>
            <a:off x="1895476" y="3670301"/>
            <a:ext cx="4099560" cy="17464"/>
          </a:xfrm>
          <a:custGeom>
            <a:avLst/>
            <a:gdLst/>
            <a:ahLst/>
            <a:cxnLst>
              <a:cxn ang="0">
                <a:pos x="8" y="0"/>
              </a:cxn>
              <a:cxn ang="0">
                <a:pos x="6" y="1"/>
              </a:cxn>
              <a:cxn ang="0">
                <a:pos x="4" y="1"/>
              </a:cxn>
              <a:cxn ang="0">
                <a:pos x="1" y="3"/>
              </a:cxn>
              <a:cxn ang="0">
                <a:pos x="1" y="4"/>
              </a:cxn>
              <a:cxn ang="0">
                <a:pos x="0" y="5"/>
              </a:cxn>
              <a:cxn ang="0">
                <a:pos x="1" y="6"/>
              </a:cxn>
              <a:cxn ang="0">
                <a:pos x="1" y="8"/>
              </a:cxn>
              <a:cxn ang="0">
                <a:pos x="4" y="9"/>
              </a:cxn>
              <a:cxn ang="0">
                <a:pos x="6" y="9"/>
              </a:cxn>
              <a:cxn ang="0">
                <a:pos x="8" y="10"/>
              </a:cxn>
              <a:cxn ang="0">
                <a:pos x="2143" y="10"/>
              </a:cxn>
              <a:cxn ang="0">
                <a:pos x="2145" y="9"/>
              </a:cxn>
              <a:cxn ang="0">
                <a:pos x="2147" y="9"/>
              </a:cxn>
              <a:cxn ang="0">
                <a:pos x="2150" y="8"/>
              </a:cxn>
              <a:cxn ang="0">
                <a:pos x="2151" y="6"/>
              </a:cxn>
              <a:cxn ang="0">
                <a:pos x="2151" y="5"/>
              </a:cxn>
              <a:cxn ang="0">
                <a:pos x="2151" y="4"/>
              </a:cxn>
              <a:cxn ang="0">
                <a:pos x="2150" y="3"/>
              </a:cxn>
              <a:cxn ang="0">
                <a:pos x="2147" y="1"/>
              </a:cxn>
              <a:cxn ang="0">
                <a:pos x="2145" y="1"/>
              </a:cxn>
              <a:cxn ang="0">
                <a:pos x="2143" y="0"/>
              </a:cxn>
              <a:cxn ang="0">
                <a:pos x="8" y="0"/>
              </a:cxn>
            </a:cxnLst>
            <a:rect l="0" t="0" r="r" b="b"/>
            <a:pathLst>
              <a:path w="2152" h="11">
                <a:moveTo>
                  <a:pt x="8" y="0"/>
                </a:moveTo>
                <a:lnTo>
                  <a:pt x="6" y="1"/>
                </a:lnTo>
                <a:lnTo>
                  <a:pt x="4" y="1"/>
                </a:lnTo>
                <a:lnTo>
                  <a:pt x="1" y="3"/>
                </a:lnTo>
                <a:lnTo>
                  <a:pt x="1" y="4"/>
                </a:lnTo>
                <a:lnTo>
                  <a:pt x="0" y="5"/>
                </a:lnTo>
                <a:lnTo>
                  <a:pt x="1" y="6"/>
                </a:lnTo>
                <a:lnTo>
                  <a:pt x="1" y="8"/>
                </a:lnTo>
                <a:lnTo>
                  <a:pt x="4" y="9"/>
                </a:lnTo>
                <a:lnTo>
                  <a:pt x="6" y="9"/>
                </a:lnTo>
                <a:lnTo>
                  <a:pt x="8" y="10"/>
                </a:lnTo>
                <a:lnTo>
                  <a:pt x="2143" y="10"/>
                </a:lnTo>
                <a:lnTo>
                  <a:pt x="2145" y="9"/>
                </a:lnTo>
                <a:lnTo>
                  <a:pt x="2147" y="9"/>
                </a:lnTo>
                <a:lnTo>
                  <a:pt x="2150" y="8"/>
                </a:lnTo>
                <a:lnTo>
                  <a:pt x="2151" y="6"/>
                </a:lnTo>
                <a:lnTo>
                  <a:pt x="2151" y="5"/>
                </a:lnTo>
                <a:lnTo>
                  <a:pt x="2151" y="4"/>
                </a:lnTo>
                <a:lnTo>
                  <a:pt x="2150" y="3"/>
                </a:lnTo>
                <a:lnTo>
                  <a:pt x="2147" y="1"/>
                </a:lnTo>
                <a:lnTo>
                  <a:pt x="2145" y="1"/>
                </a:lnTo>
                <a:lnTo>
                  <a:pt x="2143" y="0"/>
                </a:lnTo>
                <a:lnTo>
                  <a:pt x="8" y="0"/>
                </a:lnTo>
              </a:path>
            </a:pathLst>
          </a:custGeom>
          <a:solidFill>
            <a:schemeClr val="accent2"/>
          </a:solidFill>
          <a:ln w="12700" cap="rnd" cmpd="sng">
            <a:noFill/>
            <a:prstDash val="solid"/>
            <a:round/>
            <a:headEnd type="none" w="med" len="med"/>
            <a:tailEnd type="none" w="med" len="med"/>
          </a:ln>
          <a:effectLst/>
        </p:spPr>
        <p:txBody>
          <a:bodyPr/>
          <a:lstStyle/>
          <a:p>
            <a:endParaRPr lang="en-US" sz="2160"/>
          </a:p>
        </p:txBody>
      </p:sp>
      <p:sp>
        <p:nvSpPr>
          <p:cNvPr id="45085" name="Freeform 29"/>
          <p:cNvSpPr>
            <a:spLocks/>
          </p:cNvSpPr>
          <p:nvPr/>
        </p:nvSpPr>
        <p:spPr bwMode="auto">
          <a:xfrm>
            <a:off x="1897382" y="3738563"/>
            <a:ext cx="4097656" cy="17462"/>
          </a:xfrm>
          <a:custGeom>
            <a:avLst/>
            <a:gdLst/>
            <a:ahLst/>
            <a:cxnLst>
              <a:cxn ang="0">
                <a:pos x="8" y="0"/>
              </a:cxn>
              <a:cxn ang="0">
                <a:pos x="6" y="1"/>
              </a:cxn>
              <a:cxn ang="0">
                <a:pos x="4" y="1"/>
              </a:cxn>
              <a:cxn ang="0">
                <a:pos x="1" y="3"/>
              </a:cxn>
              <a:cxn ang="0">
                <a:pos x="0" y="4"/>
              </a:cxn>
              <a:cxn ang="0">
                <a:pos x="0" y="5"/>
              </a:cxn>
              <a:cxn ang="0">
                <a:pos x="0" y="6"/>
              </a:cxn>
              <a:cxn ang="0">
                <a:pos x="1" y="8"/>
              </a:cxn>
              <a:cxn ang="0">
                <a:pos x="4" y="9"/>
              </a:cxn>
              <a:cxn ang="0">
                <a:pos x="6" y="9"/>
              </a:cxn>
              <a:cxn ang="0">
                <a:pos x="8" y="10"/>
              </a:cxn>
              <a:cxn ang="0">
                <a:pos x="2142" y="10"/>
              </a:cxn>
              <a:cxn ang="0">
                <a:pos x="2144" y="9"/>
              </a:cxn>
              <a:cxn ang="0">
                <a:pos x="2146" y="9"/>
              </a:cxn>
              <a:cxn ang="0">
                <a:pos x="2149" y="8"/>
              </a:cxn>
              <a:cxn ang="0">
                <a:pos x="2150" y="6"/>
              </a:cxn>
              <a:cxn ang="0">
                <a:pos x="2150" y="5"/>
              </a:cxn>
              <a:cxn ang="0">
                <a:pos x="2150" y="4"/>
              </a:cxn>
              <a:cxn ang="0">
                <a:pos x="2149" y="3"/>
              </a:cxn>
              <a:cxn ang="0">
                <a:pos x="2146" y="1"/>
              </a:cxn>
              <a:cxn ang="0">
                <a:pos x="2144" y="1"/>
              </a:cxn>
              <a:cxn ang="0">
                <a:pos x="2142" y="0"/>
              </a:cxn>
              <a:cxn ang="0">
                <a:pos x="8" y="0"/>
              </a:cxn>
            </a:cxnLst>
            <a:rect l="0" t="0" r="r" b="b"/>
            <a:pathLst>
              <a:path w="2151" h="11">
                <a:moveTo>
                  <a:pt x="8" y="0"/>
                </a:moveTo>
                <a:lnTo>
                  <a:pt x="6" y="1"/>
                </a:lnTo>
                <a:lnTo>
                  <a:pt x="4" y="1"/>
                </a:lnTo>
                <a:lnTo>
                  <a:pt x="1" y="3"/>
                </a:lnTo>
                <a:lnTo>
                  <a:pt x="0" y="4"/>
                </a:lnTo>
                <a:lnTo>
                  <a:pt x="0" y="5"/>
                </a:lnTo>
                <a:lnTo>
                  <a:pt x="0" y="6"/>
                </a:lnTo>
                <a:lnTo>
                  <a:pt x="1" y="8"/>
                </a:lnTo>
                <a:lnTo>
                  <a:pt x="4" y="9"/>
                </a:lnTo>
                <a:lnTo>
                  <a:pt x="6" y="9"/>
                </a:lnTo>
                <a:lnTo>
                  <a:pt x="8" y="10"/>
                </a:lnTo>
                <a:lnTo>
                  <a:pt x="2142" y="10"/>
                </a:lnTo>
                <a:lnTo>
                  <a:pt x="2144" y="9"/>
                </a:lnTo>
                <a:lnTo>
                  <a:pt x="2146" y="9"/>
                </a:lnTo>
                <a:lnTo>
                  <a:pt x="2149" y="8"/>
                </a:lnTo>
                <a:lnTo>
                  <a:pt x="2150" y="6"/>
                </a:lnTo>
                <a:lnTo>
                  <a:pt x="2150" y="5"/>
                </a:lnTo>
                <a:lnTo>
                  <a:pt x="2150" y="4"/>
                </a:lnTo>
                <a:lnTo>
                  <a:pt x="2149" y="3"/>
                </a:lnTo>
                <a:lnTo>
                  <a:pt x="2146" y="1"/>
                </a:lnTo>
                <a:lnTo>
                  <a:pt x="2144" y="1"/>
                </a:lnTo>
                <a:lnTo>
                  <a:pt x="2142" y="0"/>
                </a:lnTo>
                <a:lnTo>
                  <a:pt x="8" y="0"/>
                </a:lnTo>
              </a:path>
            </a:pathLst>
          </a:custGeom>
          <a:solidFill>
            <a:schemeClr val="accent2"/>
          </a:solidFill>
          <a:ln w="12700" cap="rnd" cmpd="sng">
            <a:noFill/>
            <a:prstDash val="solid"/>
            <a:round/>
            <a:headEnd type="none" w="med" len="med"/>
            <a:tailEnd type="none" w="med" len="med"/>
          </a:ln>
          <a:effectLst/>
        </p:spPr>
        <p:txBody>
          <a:bodyPr/>
          <a:lstStyle/>
          <a:p>
            <a:endParaRPr lang="en-US" sz="2160"/>
          </a:p>
        </p:txBody>
      </p:sp>
      <p:sp>
        <p:nvSpPr>
          <p:cNvPr id="45086" name="Freeform 30"/>
          <p:cNvSpPr>
            <a:spLocks/>
          </p:cNvSpPr>
          <p:nvPr/>
        </p:nvSpPr>
        <p:spPr bwMode="auto">
          <a:xfrm>
            <a:off x="1897382" y="3806825"/>
            <a:ext cx="4097656" cy="17464"/>
          </a:xfrm>
          <a:custGeom>
            <a:avLst/>
            <a:gdLst/>
            <a:ahLst/>
            <a:cxnLst>
              <a:cxn ang="0">
                <a:pos x="8" y="0"/>
              </a:cxn>
              <a:cxn ang="0">
                <a:pos x="6" y="0"/>
              </a:cxn>
              <a:cxn ang="0">
                <a:pos x="4" y="1"/>
              </a:cxn>
              <a:cxn ang="0">
                <a:pos x="1" y="3"/>
              </a:cxn>
              <a:cxn ang="0">
                <a:pos x="0" y="4"/>
              </a:cxn>
              <a:cxn ang="0">
                <a:pos x="0" y="5"/>
              </a:cxn>
              <a:cxn ang="0">
                <a:pos x="0" y="6"/>
              </a:cxn>
              <a:cxn ang="0">
                <a:pos x="1" y="8"/>
              </a:cxn>
              <a:cxn ang="0">
                <a:pos x="4" y="9"/>
              </a:cxn>
              <a:cxn ang="0">
                <a:pos x="6" y="9"/>
              </a:cxn>
              <a:cxn ang="0">
                <a:pos x="8" y="10"/>
              </a:cxn>
              <a:cxn ang="0">
                <a:pos x="2142" y="10"/>
              </a:cxn>
              <a:cxn ang="0">
                <a:pos x="2144" y="9"/>
              </a:cxn>
              <a:cxn ang="0">
                <a:pos x="2146" y="9"/>
              </a:cxn>
              <a:cxn ang="0">
                <a:pos x="2149" y="8"/>
              </a:cxn>
              <a:cxn ang="0">
                <a:pos x="2150" y="6"/>
              </a:cxn>
              <a:cxn ang="0">
                <a:pos x="2150" y="5"/>
              </a:cxn>
              <a:cxn ang="0">
                <a:pos x="2150" y="4"/>
              </a:cxn>
              <a:cxn ang="0">
                <a:pos x="2149" y="3"/>
              </a:cxn>
              <a:cxn ang="0">
                <a:pos x="2146" y="1"/>
              </a:cxn>
              <a:cxn ang="0">
                <a:pos x="2144" y="0"/>
              </a:cxn>
              <a:cxn ang="0">
                <a:pos x="2142" y="0"/>
              </a:cxn>
              <a:cxn ang="0">
                <a:pos x="8" y="0"/>
              </a:cxn>
            </a:cxnLst>
            <a:rect l="0" t="0" r="r" b="b"/>
            <a:pathLst>
              <a:path w="2151" h="11">
                <a:moveTo>
                  <a:pt x="8" y="0"/>
                </a:moveTo>
                <a:lnTo>
                  <a:pt x="6" y="0"/>
                </a:lnTo>
                <a:lnTo>
                  <a:pt x="4" y="1"/>
                </a:lnTo>
                <a:lnTo>
                  <a:pt x="1" y="3"/>
                </a:lnTo>
                <a:lnTo>
                  <a:pt x="0" y="4"/>
                </a:lnTo>
                <a:lnTo>
                  <a:pt x="0" y="5"/>
                </a:lnTo>
                <a:lnTo>
                  <a:pt x="0" y="6"/>
                </a:lnTo>
                <a:lnTo>
                  <a:pt x="1" y="8"/>
                </a:lnTo>
                <a:lnTo>
                  <a:pt x="4" y="9"/>
                </a:lnTo>
                <a:lnTo>
                  <a:pt x="6" y="9"/>
                </a:lnTo>
                <a:lnTo>
                  <a:pt x="8" y="10"/>
                </a:lnTo>
                <a:lnTo>
                  <a:pt x="2142" y="10"/>
                </a:lnTo>
                <a:lnTo>
                  <a:pt x="2144" y="9"/>
                </a:lnTo>
                <a:lnTo>
                  <a:pt x="2146" y="9"/>
                </a:lnTo>
                <a:lnTo>
                  <a:pt x="2149" y="8"/>
                </a:lnTo>
                <a:lnTo>
                  <a:pt x="2150" y="6"/>
                </a:lnTo>
                <a:lnTo>
                  <a:pt x="2150" y="5"/>
                </a:lnTo>
                <a:lnTo>
                  <a:pt x="2150" y="4"/>
                </a:lnTo>
                <a:lnTo>
                  <a:pt x="2149" y="3"/>
                </a:lnTo>
                <a:lnTo>
                  <a:pt x="2146" y="1"/>
                </a:lnTo>
                <a:lnTo>
                  <a:pt x="2144" y="0"/>
                </a:lnTo>
                <a:lnTo>
                  <a:pt x="2142" y="0"/>
                </a:lnTo>
                <a:lnTo>
                  <a:pt x="8" y="0"/>
                </a:lnTo>
              </a:path>
            </a:pathLst>
          </a:custGeom>
          <a:solidFill>
            <a:schemeClr val="accent2"/>
          </a:solidFill>
          <a:ln w="12700" cap="rnd" cmpd="sng">
            <a:noFill/>
            <a:prstDash val="solid"/>
            <a:round/>
            <a:headEnd type="none" w="med" len="med"/>
            <a:tailEnd type="none" w="med" len="med"/>
          </a:ln>
          <a:effectLst/>
        </p:spPr>
        <p:txBody>
          <a:bodyPr/>
          <a:lstStyle/>
          <a:p>
            <a:endParaRPr lang="en-US" sz="2160"/>
          </a:p>
        </p:txBody>
      </p:sp>
      <p:sp>
        <p:nvSpPr>
          <p:cNvPr id="45087" name="Freeform 31"/>
          <p:cNvSpPr>
            <a:spLocks/>
          </p:cNvSpPr>
          <p:nvPr/>
        </p:nvSpPr>
        <p:spPr bwMode="auto">
          <a:xfrm>
            <a:off x="3202306" y="2328865"/>
            <a:ext cx="60960" cy="2160587"/>
          </a:xfrm>
          <a:custGeom>
            <a:avLst/>
            <a:gdLst/>
            <a:ahLst/>
            <a:cxnLst>
              <a:cxn ang="0">
                <a:pos x="0" y="0"/>
              </a:cxn>
              <a:cxn ang="0">
                <a:pos x="0" y="1360"/>
              </a:cxn>
              <a:cxn ang="0">
                <a:pos x="31" y="1360"/>
              </a:cxn>
              <a:cxn ang="0">
                <a:pos x="31" y="0"/>
              </a:cxn>
              <a:cxn ang="0">
                <a:pos x="0" y="0"/>
              </a:cxn>
            </a:cxnLst>
            <a:rect l="0" t="0" r="r" b="b"/>
            <a:pathLst>
              <a:path w="32" h="1361">
                <a:moveTo>
                  <a:pt x="0" y="0"/>
                </a:moveTo>
                <a:lnTo>
                  <a:pt x="0" y="1360"/>
                </a:lnTo>
                <a:lnTo>
                  <a:pt x="31" y="1360"/>
                </a:lnTo>
                <a:lnTo>
                  <a:pt x="31" y="0"/>
                </a:lnTo>
                <a:lnTo>
                  <a:pt x="0" y="0"/>
                </a:lnTo>
              </a:path>
            </a:pathLst>
          </a:custGeom>
          <a:solidFill>
            <a:srgbClr val="FFFFFF"/>
          </a:solidFill>
          <a:ln w="12700" cap="rnd" cmpd="sng">
            <a:noFill/>
            <a:prstDash val="solid"/>
            <a:round/>
            <a:headEnd type="none" w="med" len="med"/>
            <a:tailEnd type="none" w="med" len="med"/>
          </a:ln>
          <a:effectLst/>
        </p:spPr>
        <p:txBody>
          <a:bodyPr/>
          <a:lstStyle/>
          <a:p>
            <a:endParaRPr lang="en-US" sz="2160"/>
          </a:p>
        </p:txBody>
      </p:sp>
      <p:sp>
        <p:nvSpPr>
          <p:cNvPr id="45088" name="Freeform 32"/>
          <p:cNvSpPr>
            <a:spLocks/>
          </p:cNvSpPr>
          <p:nvPr/>
        </p:nvSpPr>
        <p:spPr bwMode="auto">
          <a:xfrm>
            <a:off x="3194686" y="2322514"/>
            <a:ext cx="76200" cy="2173288"/>
          </a:xfrm>
          <a:custGeom>
            <a:avLst/>
            <a:gdLst/>
            <a:ahLst/>
            <a:cxnLst>
              <a:cxn ang="0">
                <a:pos x="3" y="0"/>
              </a:cxn>
              <a:cxn ang="0">
                <a:pos x="3" y="0"/>
              </a:cxn>
              <a:cxn ang="0">
                <a:pos x="2" y="1"/>
              </a:cxn>
              <a:cxn ang="0">
                <a:pos x="1" y="1"/>
              </a:cxn>
              <a:cxn ang="0">
                <a:pos x="1" y="2"/>
              </a:cxn>
              <a:cxn ang="0">
                <a:pos x="0" y="3"/>
              </a:cxn>
              <a:cxn ang="0">
                <a:pos x="0" y="1365"/>
              </a:cxn>
              <a:cxn ang="0">
                <a:pos x="1" y="1366"/>
              </a:cxn>
              <a:cxn ang="0">
                <a:pos x="1" y="1367"/>
              </a:cxn>
              <a:cxn ang="0">
                <a:pos x="2" y="1367"/>
              </a:cxn>
              <a:cxn ang="0">
                <a:pos x="3" y="1368"/>
              </a:cxn>
              <a:cxn ang="0">
                <a:pos x="36" y="1368"/>
              </a:cxn>
              <a:cxn ang="0">
                <a:pos x="37" y="1367"/>
              </a:cxn>
              <a:cxn ang="0">
                <a:pos x="38" y="1367"/>
              </a:cxn>
              <a:cxn ang="0">
                <a:pos x="38" y="1366"/>
              </a:cxn>
              <a:cxn ang="0">
                <a:pos x="39" y="1365"/>
              </a:cxn>
              <a:cxn ang="0">
                <a:pos x="39" y="3"/>
              </a:cxn>
              <a:cxn ang="0">
                <a:pos x="38" y="2"/>
              </a:cxn>
              <a:cxn ang="0">
                <a:pos x="38" y="1"/>
              </a:cxn>
              <a:cxn ang="0">
                <a:pos x="37" y="1"/>
              </a:cxn>
              <a:cxn ang="0">
                <a:pos x="36" y="0"/>
              </a:cxn>
              <a:cxn ang="0">
                <a:pos x="36" y="0"/>
              </a:cxn>
              <a:cxn ang="0">
                <a:pos x="3" y="0"/>
              </a:cxn>
              <a:cxn ang="0">
                <a:pos x="3" y="8"/>
              </a:cxn>
              <a:cxn ang="0">
                <a:pos x="36" y="8"/>
              </a:cxn>
              <a:cxn ang="0">
                <a:pos x="32" y="4"/>
              </a:cxn>
              <a:cxn ang="0">
                <a:pos x="32" y="1364"/>
              </a:cxn>
              <a:cxn ang="0">
                <a:pos x="36" y="1360"/>
              </a:cxn>
              <a:cxn ang="0">
                <a:pos x="3" y="1360"/>
              </a:cxn>
              <a:cxn ang="0">
                <a:pos x="7" y="1364"/>
              </a:cxn>
              <a:cxn ang="0">
                <a:pos x="7" y="4"/>
              </a:cxn>
              <a:cxn ang="0">
                <a:pos x="3" y="8"/>
              </a:cxn>
              <a:cxn ang="0">
                <a:pos x="3" y="0"/>
              </a:cxn>
            </a:cxnLst>
            <a:rect l="0" t="0" r="r" b="b"/>
            <a:pathLst>
              <a:path w="40" h="1369">
                <a:moveTo>
                  <a:pt x="3" y="0"/>
                </a:moveTo>
                <a:lnTo>
                  <a:pt x="3" y="0"/>
                </a:lnTo>
                <a:lnTo>
                  <a:pt x="2" y="1"/>
                </a:lnTo>
                <a:lnTo>
                  <a:pt x="1" y="1"/>
                </a:lnTo>
                <a:lnTo>
                  <a:pt x="1" y="2"/>
                </a:lnTo>
                <a:lnTo>
                  <a:pt x="0" y="3"/>
                </a:lnTo>
                <a:lnTo>
                  <a:pt x="0" y="1365"/>
                </a:lnTo>
                <a:lnTo>
                  <a:pt x="1" y="1366"/>
                </a:lnTo>
                <a:lnTo>
                  <a:pt x="1" y="1367"/>
                </a:lnTo>
                <a:lnTo>
                  <a:pt x="2" y="1367"/>
                </a:lnTo>
                <a:lnTo>
                  <a:pt x="3" y="1368"/>
                </a:lnTo>
                <a:lnTo>
                  <a:pt x="36" y="1368"/>
                </a:lnTo>
                <a:lnTo>
                  <a:pt x="37" y="1367"/>
                </a:lnTo>
                <a:lnTo>
                  <a:pt x="38" y="1367"/>
                </a:lnTo>
                <a:lnTo>
                  <a:pt x="38" y="1366"/>
                </a:lnTo>
                <a:lnTo>
                  <a:pt x="39" y="1365"/>
                </a:lnTo>
                <a:lnTo>
                  <a:pt x="39" y="3"/>
                </a:lnTo>
                <a:lnTo>
                  <a:pt x="38" y="2"/>
                </a:lnTo>
                <a:lnTo>
                  <a:pt x="38" y="1"/>
                </a:lnTo>
                <a:lnTo>
                  <a:pt x="37" y="1"/>
                </a:lnTo>
                <a:lnTo>
                  <a:pt x="36" y="0"/>
                </a:lnTo>
                <a:lnTo>
                  <a:pt x="36" y="0"/>
                </a:lnTo>
                <a:lnTo>
                  <a:pt x="3" y="0"/>
                </a:lnTo>
                <a:lnTo>
                  <a:pt x="3" y="8"/>
                </a:lnTo>
                <a:lnTo>
                  <a:pt x="36" y="8"/>
                </a:lnTo>
                <a:lnTo>
                  <a:pt x="32" y="4"/>
                </a:lnTo>
                <a:lnTo>
                  <a:pt x="32" y="1364"/>
                </a:lnTo>
                <a:lnTo>
                  <a:pt x="36" y="1360"/>
                </a:lnTo>
                <a:lnTo>
                  <a:pt x="3" y="1360"/>
                </a:lnTo>
                <a:lnTo>
                  <a:pt x="7" y="1364"/>
                </a:lnTo>
                <a:lnTo>
                  <a:pt x="7" y="4"/>
                </a:lnTo>
                <a:lnTo>
                  <a:pt x="3" y="8"/>
                </a:lnTo>
                <a:lnTo>
                  <a:pt x="3" y="0"/>
                </a:lnTo>
              </a:path>
            </a:pathLst>
          </a:custGeom>
          <a:solidFill>
            <a:srgbClr val="000000"/>
          </a:solidFill>
          <a:ln w="12700" cap="rnd" cmpd="sng">
            <a:noFill/>
            <a:prstDash val="solid"/>
            <a:round/>
            <a:headEnd type="none" w="med" len="med"/>
            <a:tailEnd type="none" w="med" len="med"/>
          </a:ln>
          <a:effectLst/>
        </p:spPr>
        <p:txBody>
          <a:bodyPr/>
          <a:lstStyle/>
          <a:p>
            <a:endParaRPr lang="en-US" sz="2160"/>
          </a:p>
        </p:txBody>
      </p:sp>
      <p:sp>
        <p:nvSpPr>
          <p:cNvPr id="45089" name="Freeform 33"/>
          <p:cNvSpPr>
            <a:spLocks/>
          </p:cNvSpPr>
          <p:nvPr/>
        </p:nvSpPr>
        <p:spPr bwMode="auto">
          <a:xfrm>
            <a:off x="4284346" y="2328865"/>
            <a:ext cx="59054" cy="2160587"/>
          </a:xfrm>
          <a:custGeom>
            <a:avLst/>
            <a:gdLst/>
            <a:ahLst/>
            <a:cxnLst>
              <a:cxn ang="0">
                <a:pos x="0" y="0"/>
              </a:cxn>
              <a:cxn ang="0">
                <a:pos x="0" y="1360"/>
              </a:cxn>
              <a:cxn ang="0">
                <a:pos x="30" y="1360"/>
              </a:cxn>
              <a:cxn ang="0">
                <a:pos x="30" y="0"/>
              </a:cxn>
              <a:cxn ang="0">
                <a:pos x="0" y="0"/>
              </a:cxn>
            </a:cxnLst>
            <a:rect l="0" t="0" r="r" b="b"/>
            <a:pathLst>
              <a:path w="31" h="1361">
                <a:moveTo>
                  <a:pt x="0" y="0"/>
                </a:moveTo>
                <a:lnTo>
                  <a:pt x="0" y="1360"/>
                </a:lnTo>
                <a:lnTo>
                  <a:pt x="30" y="1360"/>
                </a:lnTo>
                <a:lnTo>
                  <a:pt x="30" y="0"/>
                </a:lnTo>
                <a:lnTo>
                  <a:pt x="0" y="0"/>
                </a:lnTo>
              </a:path>
            </a:pathLst>
          </a:custGeom>
          <a:solidFill>
            <a:srgbClr val="FFFFFF"/>
          </a:solidFill>
          <a:ln w="12700" cap="rnd" cmpd="sng">
            <a:noFill/>
            <a:prstDash val="solid"/>
            <a:round/>
            <a:headEnd type="none" w="med" len="med"/>
            <a:tailEnd type="none" w="med" len="med"/>
          </a:ln>
          <a:effectLst/>
        </p:spPr>
        <p:txBody>
          <a:bodyPr/>
          <a:lstStyle/>
          <a:p>
            <a:endParaRPr lang="en-US" sz="2160"/>
          </a:p>
        </p:txBody>
      </p:sp>
      <p:sp>
        <p:nvSpPr>
          <p:cNvPr id="45090" name="Freeform 34"/>
          <p:cNvSpPr>
            <a:spLocks/>
          </p:cNvSpPr>
          <p:nvPr/>
        </p:nvSpPr>
        <p:spPr bwMode="auto">
          <a:xfrm>
            <a:off x="4276726" y="2322514"/>
            <a:ext cx="74294" cy="2173288"/>
          </a:xfrm>
          <a:custGeom>
            <a:avLst/>
            <a:gdLst/>
            <a:ahLst/>
            <a:cxnLst>
              <a:cxn ang="0">
                <a:pos x="3" y="0"/>
              </a:cxn>
              <a:cxn ang="0">
                <a:pos x="3" y="0"/>
              </a:cxn>
              <a:cxn ang="0">
                <a:pos x="2" y="1"/>
              </a:cxn>
              <a:cxn ang="0">
                <a:pos x="1" y="1"/>
              </a:cxn>
              <a:cxn ang="0">
                <a:pos x="0" y="2"/>
              </a:cxn>
              <a:cxn ang="0">
                <a:pos x="0" y="3"/>
              </a:cxn>
              <a:cxn ang="0">
                <a:pos x="0" y="1365"/>
              </a:cxn>
              <a:cxn ang="0">
                <a:pos x="0" y="1366"/>
              </a:cxn>
              <a:cxn ang="0">
                <a:pos x="1" y="1367"/>
              </a:cxn>
              <a:cxn ang="0">
                <a:pos x="2" y="1367"/>
              </a:cxn>
              <a:cxn ang="0">
                <a:pos x="3" y="1368"/>
              </a:cxn>
              <a:cxn ang="0">
                <a:pos x="35" y="1368"/>
              </a:cxn>
              <a:cxn ang="0">
                <a:pos x="36" y="1367"/>
              </a:cxn>
              <a:cxn ang="0">
                <a:pos x="37" y="1367"/>
              </a:cxn>
              <a:cxn ang="0">
                <a:pos x="38" y="1366"/>
              </a:cxn>
              <a:cxn ang="0">
                <a:pos x="38" y="1365"/>
              </a:cxn>
              <a:cxn ang="0">
                <a:pos x="38" y="3"/>
              </a:cxn>
              <a:cxn ang="0">
                <a:pos x="38" y="2"/>
              </a:cxn>
              <a:cxn ang="0">
                <a:pos x="37" y="1"/>
              </a:cxn>
              <a:cxn ang="0">
                <a:pos x="36" y="1"/>
              </a:cxn>
              <a:cxn ang="0">
                <a:pos x="35" y="0"/>
              </a:cxn>
              <a:cxn ang="0">
                <a:pos x="35" y="0"/>
              </a:cxn>
              <a:cxn ang="0">
                <a:pos x="3" y="0"/>
              </a:cxn>
              <a:cxn ang="0">
                <a:pos x="3" y="8"/>
              </a:cxn>
              <a:cxn ang="0">
                <a:pos x="35" y="8"/>
              </a:cxn>
              <a:cxn ang="0">
                <a:pos x="31" y="4"/>
              </a:cxn>
              <a:cxn ang="0">
                <a:pos x="31" y="1364"/>
              </a:cxn>
              <a:cxn ang="0">
                <a:pos x="35" y="1360"/>
              </a:cxn>
              <a:cxn ang="0">
                <a:pos x="3" y="1360"/>
              </a:cxn>
              <a:cxn ang="0">
                <a:pos x="7" y="1364"/>
              </a:cxn>
              <a:cxn ang="0">
                <a:pos x="7" y="4"/>
              </a:cxn>
              <a:cxn ang="0">
                <a:pos x="3" y="8"/>
              </a:cxn>
              <a:cxn ang="0">
                <a:pos x="3" y="0"/>
              </a:cxn>
            </a:cxnLst>
            <a:rect l="0" t="0" r="r" b="b"/>
            <a:pathLst>
              <a:path w="39" h="1369">
                <a:moveTo>
                  <a:pt x="3" y="0"/>
                </a:moveTo>
                <a:lnTo>
                  <a:pt x="3" y="0"/>
                </a:lnTo>
                <a:lnTo>
                  <a:pt x="2" y="1"/>
                </a:lnTo>
                <a:lnTo>
                  <a:pt x="1" y="1"/>
                </a:lnTo>
                <a:lnTo>
                  <a:pt x="0" y="2"/>
                </a:lnTo>
                <a:lnTo>
                  <a:pt x="0" y="3"/>
                </a:lnTo>
                <a:lnTo>
                  <a:pt x="0" y="1365"/>
                </a:lnTo>
                <a:lnTo>
                  <a:pt x="0" y="1366"/>
                </a:lnTo>
                <a:lnTo>
                  <a:pt x="1" y="1367"/>
                </a:lnTo>
                <a:lnTo>
                  <a:pt x="2" y="1367"/>
                </a:lnTo>
                <a:lnTo>
                  <a:pt x="3" y="1368"/>
                </a:lnTo>
                <a:lnTo>
                  <a:pt x="35" y="1368"/>
                </a:lnTo>
                <a:lnTo>
                  <a:pt x="36" y="1367"/>
                </a:lnTo>
                <a:lnTo>
                  <a:pt x="37" y="1367"/>
                </a:lnTo>
                <a:lnTo>
                  <a:pt x="38" y="1366"/>
                </a:lnTo>
                <a:lnTo>
                  <a:pt x="38" y="1365"/>
                </a:lnTo>
                <a:lnTo>
                  <a:pt x="38" y="3"/>
                </a:lnTo>
                <a:lnTo>
                  <a:pt x="38" y="2"/>
                </a:lnTo>
                <a:lnTo>
                  <a:pt x="37" y="1"/>
                </a:lnTo>
                <a:lnTo>
                  <a:pt x="36" y="1"/>
                </a:lnTo>
                <a:lnTo>
                  <a:pt x="35" y="0"/>
                </a:lnTo>
                <a:lnTo>
                  <a:pt x="35" y="0"/>
                </a:lnTo>
                <a:lnTo>
                  <a:pt x="3" y="0"/>
                </a:lnTo>
                <a:lnTo>
                  <a:pt x="3" y="8"/>
                </a:lnTo>
                <a:lnTo>
                  <a:pt x="35" y="8"/>
                </a:lnTo>
                <a:lnTo>
                  <a:pt x="31" y="4"/>
                </a:lnTo>
                <a:lnTo>
                  <a:pt x="31" y="1364"/>
                </a:lnTo>
                <a:lnTo>
                  <a:pt x="35" y="1360"/>
                </a:lnTo>
                <a:lnTo>
                  <a:pt x="3" y="1360"/>
                </a:lnTo>
                <a:lnTo>
                  <a:pt x="7" y="1364"/>
                </a:lnTo>
                <a:lnTo>
                  <a:pt x="7" y="4"/>
                </a:lnTo>
                <a:lnTo>
                  <a:pt x="3" y="8"/>
                </a:lnTo>
                <a:lnTo>
                  <a:pt x="3" y="0"/>
                </a:lnTo>
              </a:path>
            </a:pathLst>
          </a:custGeom>
          <a:solidFill>
            <a:srgbClr val="000000"/>
          </a:solidFill>
          <a:ln w="12700" cap="rnd" cmpd="sng">
            <a:noFill/>
            <a:prstDash val="solid"/>
            <a:round/>
            <a:headEnd type="none" w="med" len="med"/>
            <a:tailEnd type="none" w="med" len="med"/>
          </a:ln>
          <a:effectLst/>
        </p:spPr>
        <p:txBody>
          <a:bodyPr/>
          <a:lstStyle/>
          <a:p>
            <a:endParaRPr lang="en-US" sz="2160"/>
          </a:p>
        </p:txBody>
      </p:sp>
      <p:sp>
        <p:nvSpPr>
          <p:cNvPr id="45091" name="Line 35"/>
          <p:cNvSpPr>
            <a:spLocks noChangeShapeType="1"/>
          </p:cNvSpPr>
          <p:nvPr/>
        </p:nvSpPr>
        <p:spPr bwMode="auto">
          <a:xfrm flipV="1">
            <a:off x="3890010" y="4283075"/>
            <a:ext cx="47626" cy="65088"/>
          </a:xfrm>
          <a:prstGeom prst="line">
            <a:avLst/>
          </a:prstGeom>
          <a:noFill/>
          <a:ln w="12700">
            <a:solidFill>
              <a:srgbClr val="EF9100"/>
            </a:solidFill>
            <a:round/>
            <a:headEnd/>
            <a:tailEnd/>
          </a:ln>
          <a:effectLst/>
        </p:spPr>
        <p:txBody>
          <a:bodyPr wrap="none" anchor="ctr"/>
          <a:lstStyle/>
          <a:p>
            <a:endParaRPr lang="en-US" sz="2160"/>
          </a:p>
        </p:txBody>
      </p:sp>
      <p:sp>
        <p:nvSpPr>
          <p:cNvPr id="45092" name="Line 36"/>
          <p:cNvSpPr>
            <a:spLocks noChangeShapeType="1"/>
          </p:cNvSpPr>
          <p:nvPr/>
        </p:nvSpPr>
        <p:spPr bwMode="auto">
          <a:xfrm flipV="1">
            <a:off x="3905250" y="4300539"/>
            <a:ext cx="78106" cy="90487"/>
          </a:xfrm>
          <a:prstGeom prst="line">
            <a:avLst/>
          </a:prstGeom>
          <a:noFill/>
          <a:ln w="12700">
            <a:solidFill>
              <a:srgbClr val="EF9100"/>
            </a:solidFill>
            <a:round/>
            <a:headEnd/>
            <a:tailEnd/>
          </a:ln>
          <a:effectLst/>
        </p:spPr>
        <p:txBody>
          <a:bodyPr wrap="none" anchor="ctr"/>
          <a:lstStyle/>
          <a:p>
            <a:endParaRPr lang="en-US" sz="2160"/>
          </a:p>
        </p:txBody>
      </p:sp>
      <p:sp>
        <p:nvSpPr>
          <p:cNvPr id="45093" name="Line 37"/>
          <p:cNvSpPr>
            <a:spLocks noChangeShapeType="1"/>
          </p:cNvSpPr>
          <p:nvPr/>
        </p:nvSpPr>
        <p:spPr bwMode="auto">
          <a:xfrm flipV="1">
            <a:off x="3943352" y="4330701"/>
            <a:ext cx="66676" cy="80963"/>
          </a:xfrm>
          <a:prstGeom prst="line">
            <a:avLst/>
          </a:prstGeom>
          <a:noFill/>
          <a:ln w="12700">
            <a:solidFill>
              <a:srgbClr val="EF9100"/>
            </a:solidFill>
            <a:round/>
            <a:headEnd/>
            <a:tailEnd/>
          </a:ln>
          <a:effectLst/>
        </p:spPr>
        <p:txBody>
          <a:bodyPr wrap="none" anchor="ctr"/>
          <a:lstStyle/>
          <a:p>
            <a:endParaRPr lang="en-US" sz="2160"/>
          </a:p>
        </p:txBody>
      </p:sp>
      <p:sp>
        <p:nvSpPr>
          <p:cNvPr id="45094" name="Line 38"/>
          <p:cNvSpPr>
            <a:spLocks noChangeShapeType="1"/>
          </p:cNvSpPr>
          <p:nvPr/>
        </p:nvSpPr>
        <p:spPr bwMode="auto">
          <a:xfrm flipV="1">
            <a:off x="3893820" y="4291013"/>
            <a:ext cx="68580" cy="80962"/>
          </a:xfrm>
          <a:prstGeom prst="line">
            <a:avLst/>
          </a:prstGeom>
          <a:noFill/>
          <a:ln w="12700">
            <a:solidFill>
              <a:srgbClr val="EF9100"/>
            </a:solidFill>
            <a:round/>
            <a:headEnd/>
            <a:tailEnd/>
          </a:ln>
          <a:effectLst/>
        </p:spPr>
        <p:txBody>
          <a:bodyPr wrap="none" anchor="ctr"/>
          <a:lstStyle/>
          <a:p>
            <a:endParaRPr lang="en-US" sz="2160"/>
          </a:p>
        </p:txBody>
      </p:sp>
      <p:sp>
        <p:nvSpPr>
          <p:cNvPr id="45095" name="Line 39"/>
          <p:cNvSpPr>
            <a:spLocks noChangeShapeType="1"/>
          </p:cNvSpPr>
          <p:nvPr/>
        </p:nvSpPr>
        <p:spPr bwMode="auto">
          <a:xfrm flipV="1">
            <a:off x="3920492" y="4313238"/>
            <a:ext cx="80010" cy="90487"/>
          </a:xfrm>
          <a:prstGeom prst="line">
            <a:avLst/>
          </a:prstGeom>
          <a:noFill/>
          <a:ln w="12700">
            <a:solidFill>
              <a:srgbClr val="EF9100"/>
            </a:solidFill>
            <a:round/>
            <a:headEnd/>
            <a:tailEnd/>
          </a:ln>
          <a:effectLst/>
        </p:spPr>
        <p:txBody>
          <a:bodyPr wrap="none" anchor="ctr"/>
          <a:lstStyle/>
          <a:p>
            <a:endParaRPr lang="en-US" sz="2160"/>
          </a:p>
        </p:txBody>
      </p:sp>
      <p:sp>
        <p:nvSpPr>
          <p:cNvPr id="45096" name="Line 40"/>
          <p:cNvSpPr>
            <a:spLocks noChangeShapeType="1"/>
          </p:cNvSpPr>
          <p:nvPr/>
        </p:nvSpPr>
        <p:spPr bwMode="auto">
          <a:xfrm flipV="1">
            <a:off x="3987166" y="4367214"/>
            <a:ext cx="13334" cy="36512"/>
          </a:xfrm>
          <a:prstGeom prst="line">
            <a:avLst/>
          </a:prstGeom>
          <a:noFill/>
          <a:ln w="12700">
            <a:solidFill>
              <a:srgbClr val="EF9100"/>
            </a:solidFill>
            <a:round/>
            <a:headEnd/>
            <a:tailEnd/>
          </a:ln>
          <a:effectLst/>
        </p:spPr>
        <p:txBody>
          <a:bodyPr wrap="none" anchor="ctr"/>
          <a:lstStyle/>
          <a:p>
            <a:endParaRPr lang="en-US" sz="2160"/>
          </a:p>
        </p:txBody>
      </p:sp>
      <p:sp>
        <p:nvSpPr>
          <p:cNvPr id="45097" name="Freeform 41"/>
          <p:cNvSpPr>
            <a:spLocks/>
          </p:cNvSpPr>
          <p:nvPr/>
        </p:nvSpPr>
        <p:spPr bwMode="auto">
          <a:xfrm>
            <a:off x="3882390" y="4287838"/>
            <a:ext cx="139066" cy="120650"/>
          </a:xfrm>
          <a:custGeom>
            <a:avLst/>
            <a:gdLst/>
            <a:ahLst/>
            <a:cxnLst>
              <a:cxn ang="0">
                <a:pos x="0" y="33"/>
              </a:cxn>
              <a:cxn ang="0">
                <a:pos x="0" y="41"/>
              </a:cxn>
              <a:cxn ang="0">
                <a:pos x="2" y="48"/>
              </a:cxn>
              <a:cxn ang="0">
                <a:pos x="5" y="55"/>
              </a:cxn>
              <a:cxn ang="0">
                <a:pos x="8" y="61"/>
              </a:cxn>
              <a:cxn ang="0">
                <a:pos x="12" y="67"/>
              </a:cxn>
              <a:cxn ang="0">
                <a:pos x="18" y="71"/>
              </a:cxn>
              <a:cxn ang="0">
                <a:pos x="25" y="74"/>
              </a:cxn>
              <a:cxn ang="0">
                <a:pos x="32" y="75"/>
              </a:cxn>
              <a:cxn ang="0">
                <a:pos x="40" y="74"/>
              </a:cxn>
              <a:cxn ang="0">
                <a:pos x="47" y="71"/>
              </a:cxn>
              <a:cxn ang="0">
                <a:pos x="54" y="68"/>
              </a:cxn>
              <a:cxn ang="0">
                <a:pos x="60" y="62"/>
              </a:cxn>
              <a:cxn ang="0">
                <a:pos x="65" y="56"/>
              </a:cxn>
              <a:cxn ang="0">
                <a:pos x="68" y="50"/>
              </a:cxn>
              <a:cxn ang="0">
                <a:pos x="71" y="43"/>
              </a:cxn>
              <a:cxn ang="0">
                <a:pos x="72" y="35"/>
              </a:cxn>
              <a:cxn ang="0">
                <a:pos x="71" y="29"/>
              </a:cxn>
              <a:cxn ang="0">
                <a:pos x="68" y="23"/>
              </a:cxn>
              <a:cxn ang="0">
                <a:pos x="65" y="18"/>
              </a:cxn>
              <a:cxn ang="0">
                <a:pos x="60" y="13"/>
              </a:cxn>
              <a:cxn ang="0">
                <a:pos x="54" y="9"/>
              </a:cxn>
              <a:cxn ang="0">
                <a:pos x="48" y="6"/>
              </a:cxn>
              <a:cxn ang="0">
                <a:pos x="34" y="1"/>
              </a:cxn>
              <a:cxn ang="0">
                <a:pos x="27" y="0"/>
              </a:cxn>
              <a:cxn ang="0">
                <a:pos x="21" y="1"/>
              </a:cxn>
              <a:cxn ang="0">
                <a:pos x="15" y="4"/>
              </a:cxn>
              <a:cxn ang="0">
                <a:pos x="9" y="8"/>
              </a:cxn>
              <a:cxn ang="0">
                <a:pos x="6" y="13"/>
              </a:cxn>
              <a:cxn ang="0">
                <a:pos x="2" y="19"/>
              </a:cxn>
              <a:cxn ang="0">
                <a:pos x="0" y="26"/>
              </a:cxn>
              <a:cxn ang="0">
                <a:pos x="0" y="33"/>
              </a:cxn>
            </a:cxnLst>
            <a:rect l="0" t="0" r="r" b="b"/>
            <a:pathLst>
              <a:path w="73" h="76">
                <a:moveTo>
                  <a:pt x="0" y="33"/>
                </a:moveTo>
                <a:lnTo>
                  <a:pt x="0" y="41"/>
                </a:lnTo>
                <a:lnTo>
                  <a:pt x="2" y="48"/>
                </a:lnTo>
                <a:lnTo>
                  <a:pt x="5" y="55"/>
                </a:lnTo>
                <a:lnTo>
                  <a:pt x="8" y="61"/>
                </a:lnTo>
                <a:lnTo>
                  <a:pt x="12" y="67"/>
                </a:lnTo>
                <a:lnTo>
                  <a:pt x="18" y="71"/>
                </a:lnTo>
                <a:lnTo>
                  <a:pt x="25" y="74"/>
                </a:lnTo>
                <a:lnTo>
                  <a:pt x="32" y="75"/>
                </a:lnTo>
                <a:lnTo>
                  <a:pt x="40" y="74"/>
                </a:lnTo>
                <a:lnTo>
                  <a:pt x="47" y="71"/>
                </a:lnTo>
                <a:lnTo>
                  <a:pt x="54" y="68"/>
                </a:lnTo>
                <a:lnTo>
                  <a:pt x="60" y="62"/>
                </a:lnTo>
                <a:lnTo>
                  <a:pt x="65" y="56"/>
                </a:lnTo>
                <a:lnTo>
                  <a:pt x="68" y="50"/>
                </a:lnTo>
                <a:lnTo>
                  <a:pt x="71" y="43"/>
                </a:lnTo>
                <a:lnTo>
                  <a:pt x="72" y="35"/>
                </a:lnTo>
                <a:lnTo>
                  <a:pt x="71" y="29"/>
                </a:lnTo>
                <a:lnTo>
                  <a:pt x="68" y="23"/>
                </a:lnTo>
                <a:lnTo>
                  <a:pt x="65" y="18"/>
                </a:lnTo>
                <a:lnTo>
                  <a:pt x="60" y="13"/>
                </a:lnTo>
                <a:lnTo>
                  <a:pt x="54" y="9"/>
                </a:lnTo>
                <a:lnTo>
                  <a:pt x="48" y="6"/>
                </a:lnTo>
                <a:lnTo>
                  <a:pt x="34" y="1"/>
                </a:lnTo>
                <a:lnTo>
                  <a:pt x="27" y="0"/>
                </a:lnTo>
                <a:lnTo>
                  <a:pt x="21" y="1"/>
                </a:lnTo>
                <a:lnTo>
                  <a:pt x="15" y="4"/>
                </a:lnTo>
                <a:lnTo>
                  <a:pt x="9" y="8"/>
                </a:lnTo>
                <a:lnTo>
                  <a:pt x="6" y="13"/>
                </a:lnTo>
                <a:lnTo>
                  <a:pt x="2" y="19"/>
                </a:lnTo>
                <a:lnTo>
                  <a:pt x="0" y="26"/>
                </a:lnTo>
                <a:lnTo>
                  <a:pt x="0" y="33"/>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098" name="Line 42"/>
          <p:cNvSpPr>
            <a:spLocks noChangeShapeType="1"/>
          </p:cNvSpPr>
          <p:nvPr/>
        </p:nvSpPr>
        <p:spPr bwMode="auto">
          <a:xfrm flipV="1">
            <a:off x="3764282" y="4264025"/>
            <a:ext cx="49530" cy="65088"/>
          </a:xfrm>
          <a:prstGeom prst="line">
            <a:avLst/>
          </a:prstGeom>
          <a:noFill/>
          <a:ln w="12700">
            <a:solidFill>
              <a:srgbClr val="EF9100"/>
            </a:solidFill>
            <a:round/>
            <a:headEnd/>
            <a:tailEnd/>
          </a:ln>
          <a:effectLst/>
        </p:spPr>
        <p:txBody>
          <a:bodyPr wrap="none" anchor="ctr"/>
          <a:lstStyle/>
          <a:p>
            <a:endParaRPr lang="en-US" sz="2160"/>
          </a:p>
        </p:txBody>
      </p:sp>
      <p:sp>
        <p:nvSpPr>
          <p:cNvPr id="45099" name="Line 43"/>
          <p:cNvSpPr>
            <a:spLocks noChangeShapeType="1"/>
          </p:cNvSpPr>
          <p:nvPr/>
        </p:nvSpPr>
        <p:spPr bwMode="auto">
          <a:xfrm flipV="1">
            <a:off x="3789047" y="4278313"/>
            <a:ext cx="72390" cy="87312"/>
          </a:xfrm>
          <a:prstGeom prst="line">
            <a:avLst/>
          </a:prstGeom>
          <a:noFill/>
          <a:ln w="12700">
            <a:solidFill>
              <a:srgbClr val="EF9100"/>
            </a:solidFill>
            <a:round/>
            <a:headEnd/>
            <a:tailEnd/>
          </a:ln>
          <a:effectLst/>
        </p:spPr>
        <p:txBody>
          <a:bodyPr wrap="none" anchor="ctr"/>
          <a:lstStyle/>
          <a:p>
            <a:endParaRPr lang="en-US" sz="2160"/>
          </a:p>
        </p:txBody>
      </p:sp>
      <p:sp>
        <p:nvSpPr>
          <p:cNvPr id="45100" name="Line 44"/>
          <p:cNvSpPr>
            <a:spLocks noChangeShapeType="1"/>
          </p:cNvSpPr>
          <p:nvPr/>
        </p:nvSpPr>
        <p:spPr bwMode="auto">
          <a:xfrm flipV="1">
            <a:off x="3830956" y="4314825"/>
            <a:ext cx="53340" cy="69850"/>
          </a:xfrm>
          <a:prstGeom prst="line">
            <a:avLst/>
          </a:prstGeom>
          <a:noFill/>
          <a:ln w="12700">
            <a:solidFill>
              <a:srgbClr val="EF9100"/>
            </a:solidFill>
            <a:round/>
            <a:headEnd/>
            <a:tailEnd/>
          </a:ln>
          <a:effectLst/>
        </p:spPr>
        <p:txBody>
          <a:bodyPr wrap="none" anchor="ctr"/>
          <a:lstStyle/>
          <a:p>
            <a:endParaRPr lang="en-US" sz="2160"/>
          </a:p>
        </p:txBody>
      </p:sp>
      <p:sp>
        <p:nvSpPr>
          <p:cNvPr id="45101" name="Line 45"/>
          <p:cNvSpPr>
            <a:spLocks noChangeShapeType="1"/>
          </p:cNvSpPr>
          <p:nvPr/>
        </p:nvSpPr>
        <p:spPr bwMode="auto">
          <a:xfrm flipV="1">
            <a:off x="3775710" y="4267202"/>
            <a:ext cx="68580" cy="80963"/>
          </a:xfrm>
          <a:prstGeom prst="line">
            <a:avLst/>
          </a:prstGeom>
          <a:noFill/>
          <a:ln w="12700">
            <a:solidFill>
              <a:srgbClr val="EF9100"/>
            </a:solidFill>
            <a:round/>
            <a:headEnd/>
            <a:tailEnd/>
          </a:ln>
          <a:effectLst/>
        </p:spPr>
        <p:txBody>
          <a:bodyPr wrap="none" anchor="ctr"/>
          <a:lstStyle/>
          <a:p>
            <a:endParaRPr lang="en-US" sz="2160"/>
          </a:p>
        </p:txBody>
      </p:sp>
      <p:sp>
        <p:nvSpPr>
          <p:cNvPr id="45102" name="Line 46"/>
          <p:cNvSpPr>
            <a:spLocks noChangeShapeType="1"/>
          </p:cNvSpPr>
          <p:nvPr/>
        </p:nvSpPr>
        <p:spPr bwMode="auto">
          <a:xfrm flipV="1">
            <a:off x="3804288" y="4295775"/>
            <a:ext cx="70484" cy="82550"/>
          </a:xfrm>
          <a:prstGeom prst="line">
            <a:avLst/>
          </a:prstGeom>
          <a:noFill/>
          <a:ln w="12700">
            <a:solidFill>
              <a:srgbClr val="EF9100"/>
            </a:solidFill>
            <a:round/>
            <a:headEnd/>
            <a:tailEnd/>
          </a:ln>
          <a:effectLst/>
        </p:spPr>
        <p:txBody>
          <a:bodyPr wrap="none" anchor="ctr"/>
          <a:lstStyle/>
          <a:p>
            <a:endParaRPr lang="en-US" sz="2160"/>
          </a:p>
        </p:txBody>
      </p:sp>
      <p:sp>
        <p:nvSpPr>
          <p:cNvPr id="45103" name="Line 47"/>
          <p:cNvSpPr>
            <a:spLocks noChangeShapeType="1"/>
          </p:cNvSpPr>
          <p:nvPr/>
        </p:nvSpPr>
        <p:spPr bwMode="auto">
          <a:xfrm flipV="1">
            <a:off x="3872866" y="4344989"/>
            <a:ext cx="7620" cy="31750"/>
          </a:xfrm>
          <a:prstGeom prst="line">
            <a:avLst/>
          </a:prstGeom>
          <a:noFill/>
          <a:ln w="12700">
            <a:solidFill>
              <a:srgbClr val="EF9100"/>
            </a:solidFill>
            <a:round/>
            <a:headEnd/>
            <a:tailEnd/>
          </a:ln>
          <a:effectLst/>
        </p:spPr>
        <p:txBody>
          <a:bodyPr wrap="none" anchor="ctr"/>
          <a:lstStyle/>
          <a:p>
            <a:endParaRPr lang="en-US" sz="2160"/>
          </a:p>
        </p:txBody>
      </p:sp>
      <p:sp>
        <p:nvSpPr>
          <p:cNvPr id="45104" name="Freeform 48"/>
          <p:cNvSpPr>
            <a:spLocks/>
          </p:cNvSpPr>
          <p:nvPr/>
        </p:nvSpPr>
        <p:spPr bwMode="auto">
          <a:xfrm>
            <a:off x="3756660" y="4268789"/>
            <a:ext cx="139066" cy="111125"/>
          </a:xfrm>
          <a:custGeom>
            <a:avLst/>
            <a:gdLst/>
            <a:ahLst/>
            <a:cxnLst>
              <a:cxn ang="0">
                <a:pos x="1" y="38"/>
              </a:cxn>
              <a:cxn ang="0">
                <a:pos x="8" y="49"/>
              </a:cxn>
              <a:cxn ang="0">
                <a:pos x="11" y="55"/>
              </a:cxn>
              <a:cxn ang="0">
                <a:pos x="15" y="60"/>
              </a:cxn>
              <a:cxn ang="0">
                <a:pos x="19" y="63"/>
              </a:cxn>
              <a:cxn ang="0">
                <a:pos x="24" y="66"/>
              </a:cxn>
              <a:cxn ang="0">
                <a:pos x="31" y="69"/>
              </a:cxn>
              <a:cxn ang="0">
                <a:pos x="38" y="69"/>
              </a:cxn>
              <a:cxn ang="0">
                <a:pos x="46" y="68"/>
              </a:cxn>
              <a:cxn ang="0">
                <a:pos x="53" y="66"/>
              </a:cxn>
              <a:cxn ang="0">
                <a:pos x="59" y="62"/>
              </a:cxn>
              <a:cxn ang="0">
                <a:pos x="64" y="58"/>
              </a:cxn>
              <a:cxn ang="0">
                <a:pos x="68" y="53"/>
              </a:cxn>
              <a:cxn ang="0">
                <a:pos x="71" y="47"/>
              </a:cxn>
              <a:cxn ang="0">
                <a:pos x="72" y="41"/>
              </a:cxn>
              <a:cxn ang="0">
                <a:pos x="71" y="34"/>
              </a:cxn>
              <a:cxn ang="0">
                <a:pos x="66" y="22"/>
              </a:cxn>
              <a:cxn ang="0">
                <a:pos x="63" y="16"/>
              </a:cxn>
              <a:cxn ang="0">
                <a:pos x="60" y="11"/>
              </a:cxn>
              <a:cxn ang="0">
                <a:pos x="56" y="6"/>
              </a:cxn>
              <a:cxn ang="0">
                <a:pos x="51" y="3"/>
              </a:cxn>
              <a:cxn ang="0">
                <a:pos x="45" y="1"/>
              </a:cxn>
              <a:cxn ang="0">
                <a:pos x="38" y="0"/>
              </a:cxn>
              <a:cxn ang="0">
                <a:pos x="30" y="1"/>
              </a:cxn>
              <a:cxn ang="0">
                <a:pos x="22" y="4"/>
              </a:cxn>
              <a:cxn ang="0">
                <a:pos x="15" y="8"/>
              </a:cxn>
              <a:cxn ang="0">
                <a:pos x="9" y="13"/>
              </a:cxn>
              <a:cxn ang="0">
                <a:pos x="4" y="19"/>
              </a:cxn>
              <a:cxn ang="0">
                <a:pos x="1" y="25"/>
              </a:cxn>
              <a:cxn ang="0">
                <a:pos x="0" y="31"/>
              </a:cxn>
              <a:cxn ang="0">
                <a:pos x="1" y="38"/>
              </a:cxn>
            </a:cxnLst>
            <a:rect l="0" t="0" r="r" b="b"/>
            <a:pathLst>
              <a:path w="73" h="70">
                <a:moveTo>
                  <a:pt x="1" y="38"/>
                </a:moveTo>
                <a:lnTo>
                  <a:pt x="8" y="49"/>
                </a:lnTo>
                <a:lnTo>
                  <a:pt x="11" y="55"/>
                </a:lnTo>
                <a:lnTo>
                  <a:pt x="15" y="60"/>
                </a:lnTo>
                <a:lnTo>
                  <a:pt x="19" y="63"/>
                </a:lnTo>
                <a:lnTo>
                  <a:pt x="24" y="66"/>
                </a:lnTo>
                <a:lnTo>
                  <a:pt x="31" y="69"/>
                </a:lnTo>
                <a:lnTo>
                  <a:pt x="38" y="69"/>
                </a:lnTo>
                <a:lnTo>
                  <a:pt x="46" y="68"/>
                </a:lnTo>
                <a:lnTo>
                  <a:pt x="53" y="66"/>
                </a:lnTo>
                <a:lnTo>
                  <a:pt x="59" y="62"/>
                </a:lnTo>
                <a:lnTo>
                  <a:pt x="64" y="58"/>
                </a:lnTo>
                <a:lnTo>
                  <a:pt x="68" y="53"/>
                </a:lnTo>
                <a:lnTo>
                  <a:pt x="71" y="47"/>
                </a:lnTo>
                <a:lnTo>
                  <a:pt x="72" y="41"/>
                </a:lnTo>
                <a:lnTo>
                  <a:pt x="71" y="34"/>
                </a:lnTo>
                <a:lnTo>
                  <a:pt x="66" y="22"/>
                </a:lnTo>
                <a:lnTo>
                  <a:pt x="63" y="16"/>
                </a:lnTo>
                <a:lnTo>
                  <a:pt x="60" y="11"/>
                </a:lnTo>
                <a:lnTo>
                  <a:pt x="56" y="6"/>
                </a:lnTo>
                <a:lnTo>
                  <a:pt x="51" y="3"/>
                </a:lnTo>
                <a:lnTo>
                  <a:pt x="45" y="1"/>
                </a:lnTo>
                <a:lnTo>
                  <a:pt x="38" y="0"/>
                </a:lnTo>
                <a:lnTo>
                  <a:pt x="30" y="1"/>
                </a:lnTo>
                <a:lnTo>
                  <a:pt x="22" y="4"/>
                </a:lnTo>
                <a:lnTo>
                  <a:pt x="15" y="8"/>
                </a:lnTo>
                <a:lnTo>
                  <a:pt x="9" y="13"/>
                </a:lnTo>
                <a:lnTo>
                  <a:pt x="4" y="19"/>
                </a:lnTo>
                <a:lnTo>
                  <a:pt x="1" y="25"/>
                </a:lnTo>
                <a:lnTo>
                  <a:pt x="0" y="31"/>
                </a:lnTo>
                <a:lnTo>
                  <a:pt x="1" y="38"/>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105" name="Line 49"/>
          <p:cNvSpPr>
            <a:spLocks noChangeShapeType="1"/>
          </p:cNvSpPr>
          <p:nvPr/>
        </p:nvSpPr>
        <p:spPr bwMode="auto">
          <a:xfrm flipV="1">
            <a:off x="3985262" y="4384676"/>
            <a:ext cx="49530" cy="66676"/>
          </a:xfrm>
          <a:prstGeom prst="line">
            <a:avLst/>
          </a:prstGeom>
          <a:noFill/>
          <a:ln w="12700">
            <a:solidFill>
              <a:srgbClr val="EF9100"/>
            </a:solidFill>
            <a:round/>
            <a:headEnd/>
            <a:tailEnd/>
          </a:ln>
          <a:effectLst/>
        </p:spPr>
        <p:txBody>
          <a:bodyPr wrap="none" anchor="ctr"/>
          <a:lstStyle/>
          <a:p>
            <a:endParaRPr lang="en-US" sz="2160"/>
          </a:p>
        </p:txBody>
      </p:sp>
      <p:sp>
        <p:nvSpPr>
          <p:cNvPr id="45106" name="Line 50"/>
          <p:cNvSpPr>
            <a:spLocks noChangeShapeType="1"/>
          </p:cNvSpPr>
          <p:nvPr/>
        </p:nvSpPr>
        <p:spPr bwMode="auto">
          <a:xfrm flipV="1">
            <a:off x="4015742" y="4394202"/>
            <a:ext cx="72390" cy="87313"/>
          </a:xfrm>
          <a:prstGeom prst="line">
            <a:avLst/>
          </a:prstGeom>
          <a:noFill/>
          <a:ln w="12700">
            <a:solidFill>
              <a:srgbClr val="EF9100"/>
            </a:solidFill>
            <a:round/>
            <a:headEnd/>
            <a:tailEnd/>
          </a:ln>
          <a:effectLst/>
        </p:spPr>
        <p:txBody>
          <a:bodyPr wrap="none" anchor="ctr"/>
          <a:lstStyle/>
          <a:p>
            <a:endParaRPr lang="en-US" sz="2160"/>
          </a:p>
        </p:txBody>
      </p:sp>
      <p:sp>
        <p:nvSpPr>
          <p:cNvPr id="45107" name="Line 51"/>
          <p:cNvSpPr>
            <a:spLocks noChangeShapeType="1"/>
          </p:cNvSpPr>
          <p:nvPr/>
        </p:nvSpPr>
        <p:spPr bwMode="auto">
          <a:xfrm flipV="1">
            <a:off x="4067176" y="4427539"/>
            <a:ext cx="45720" cy="63500"/>
          </a:xfrm>
          <a:prstGeom prst="line">
            <a:avLst/>
          </a:prstGeom>
          <a:noFill/>
          <a:ln w="12700">
            <a:solidFill>
              <a:srgbClr val="EF9100"/>
            </a:solidFill>
            <a:round/>
            <a:headEnd/>
            <a:tailEnd/>
          </a:ln>
          <a:effectLst/>
        </p:spPr>
        <p:txBody>
          <a:bodyPr wrap="none" anchor="ctr"/>
          <a:lstStyle/>
          <a:p>
            <a:endParaRPr lang="en-US" sz="2160"/>
          </a:p>
        </p:txBody>
      </p:sp>
      <p:sp>
        <p:nvSpPr>
          <p:cNvPr id="45108" name="Line 52"/>
          <p:cNvSpPr>
            <a:spLocks noChangeShapeType="1"/>
          </p:cNvSpPr>
          <p:nvPr/>
        </p:nvSpPr>
        <p:spPr bwMode="auto">
          <a:xfrm flipV="1">
            <a:off x="3996690" y="4386263"/>
            <a:ext cx="68580" cy="82550"/>
          </a:xfrm>
          <a:prstGeom prst="line">
            <a:avLst/>
          </a:prstGeom>
          <a:noFill/>
          <a:ln w="12700">
            <a:solidFill>
              <a:srgbClr val="EF9100"/>
            </a:solidFill>
            <a:round/>
            <a:headEnd/>
            <a:tailEnd/>
          </a:ln>
          <a:effectLst/>
        </p:spPr>
        <p:txBody>
          <a:bodyPr wrap="none" anchor="ctr"/>
          <a:lstStyle/>
          <a:p>
            <a:endParaRPr lang="en-US" sz="2160"/>
          </a:p>
        </p:txBody>
      </p:sp>
      <p:sp>
        <p:nvSpPr>
          <p:cNvPr id="45109" name="Line 53"/>
          <p:cNvSpPr>
            <a:spLocks noChangeShapeType="1"/>
          </p:cNvSpPr>
          <p:nvPr/>
        </p:nvSpPr>
        <p:spPr bwMode="auto">
          <a:xfrm flipV="1">
            <a:off x="4038602" y="4410076"/>
            <a:ext cx="64770" cy="79375"/>
          </a:xfrm>
          <a:prstGeom prst="line">
            <a:avLst/>
          </a:prstGeom>
          <a:noFill/>
          <a:ln w="12700">
            <a:solidFill>
              <a:srgbClr val="EF9100"/>
            </a:solidFill>
            <a:round/>
            <a:headEnd/>
            <a:tailEnd/>
          </a:ln>
          <a:effectLst/>
        </p:spPr>
        <p:txBody>
          <a:bodyPr wrap="none" anchor="ctr"/>
          <a:lstStyle/>
          <a:p>
            <a:endParaRPr lang="en-US" sz="2160"/>
          </a:p>
        </p:txBody>
      </p:sp>
      <p:sp>
        <p:nvSpPr>
          <p:cNvPr id="45110" name="Line 54"/>
          <p:cNvSpPr>
            <a:spLocks noChangeShapeType="1"/>
          </p:cNvSpPr>
          <p:nvPr/>
        </p:nvSpPr>
        <p:spPr bwMode="auto">
          <a:xfrm flipV="1">
            <a:off x="4107182" y="4457701"/>
            <a:ext cx="11430" cy="22225"/>
          </a:xfrm>
          <a:prstGeom prst="line">
            <a:avLst/>
          </a:prstGeom>
          <a:noFill/>
          <a:ln w="12700">
            <a:solidFill>
              <a:srgbClr val="EF9100"/>
            </a:solidFill>
            <a:round/>
            <a:headEnd/>
            <a:tailEnd/>
          </a:ln>
          <a:effectLst/>
        </p:spPr>
        <p:txBody>
          <a:bodyPr wrap="none" anchor="ctr"/>
          <a:lstStyle/>
          <a:p>
            <a:endParaRPr lang="en-US" sz="2160"/>
          </a:p>
        </p:txBody>
      </p:sp>
      <p:sp>
        <p:nvSpPr>
          <p:cNvPr id="45111" name="Freeform 55"/>
          <p:cNvSpPr>
            <a:spLocks/>
          </p:cNvSpPr>
          <p:nvPr/>
        </p:nvSpPr>
        <p:spPr bwMode="auto">
          <a:xfrm>
            <a:off x="3977642" y="4391026"/>
            <a:ext cx="148590" cy="95250"/>
          </a:xfrm>
          <a:custGeom>
            <a:avLst/>
            <a:gdLst/>
            <a:ahLst/>
            <a:cxnLst>
              <a:cxn ang="0">
                <a:pos x="0" y="29"/>
              </a:cxn>
              <a:cxn ang="0">
                <a:pos x="0" y="35"/>
              </a:cxn>
              <a:cxn ang="0">
                <a:pos x="2" y="40"/>
              </a:cxn>
              <a:cxn ang="0">
                <a:pos x="6" y="45"/>
              </a:cxn>
              <a:cxn ang="0">
                <a:pos x="11" y="50"/>
              </a:cxn>
              <a:cxn ang="0">
                <a:pos x="17" y="54"/>
              </a:cxn>
              <a:cxn ang="0">
                <a:pos x="24" y="57"/>
              </a:cxn>
              <a:cxn ang="0">
                <a:pos x="32" y="59"/>
              </a:cxn>
              <a:cxn ang="0">
                <a:pos x="40" y="59"/>
              </a:cxn>
              <a:cxn ang="0">
                <a:pos x="48" y="59"/>
              </a:cxn>
              <a:cxn ang="0">
                <a:pos x="55" y="58"/>
              </a:cxn>
              <a:cxn ang="0">
                <a:pos x="62" y="55"/>
              </a:cxn>
              <a:cxn ang="0">
                <a:pos x="68" y="52"/>
              </a:cxn>
              <a:cxn ang="0">
                <a:pos x="73" y="47"/>
              </a:cxn>
              <a:cxn ang="0">
                <a:pos x="76" y="42"/>
              </a:cxn>
              <a:cxn ang="0">
                <a:pos x="77" y="36"/>
              </a:cxn>
              <a:cxn ang="0">
                <a:pos x="76" y="29"/>
              </a:cxn>
              <a:cxn ang="0">
                <a:pos x="74" y="22"/>
              </a:cxn>
              <a:cxn ang="0">
                <a:pos x="71" y="17"/>
              </a:cxn>
              <a:cxn ang="0">
                <a:pos x="68" y="11"/>
              </a:cxn>
              <a:cxn ang="0">
                <a:pos x="64" y="7"/>
              </a:cxn>
              <a:cxn ang="0">
                <a:pos x="58" y="4"/>
              </a:cxn>
              <a:cxn ang="0">
                <a:pos x="53" y="2"/>
              </a:cxn>
              <a:cxn ang="0">
                <a:pos x="46" y="0"/>
              </a:cxn>
              <a:cxn ang="0">
                <a:pos x="39" y="0"/>
              </a:cxn>
              <a:cxn ang="0">
                <a:pos x="32" y="0"/>
              </a:cxn>
              <a:cxn ang="0">
                <a:pos x="24" y="2"/>
              </a:cxn>
              <a:cxn ang="0">
                <a:pos x="18" y="5"/>
              </a:cxn>
              <a:cxn ang="0">
                <a:pos x="13" y="9"/>
              </a:cxn>
              <a:cxn ang="0">
                <a:pos x="8" y="14"/>
              </a:cxn>
              <a:cxn ang="0">
                <a:pos x="4" y="19"/>
              </a:cxn>
              <a:cxn ang="0">
                <a:pos x="2" y="24"/>
              </a:cxn>
              <a:cxn ang="0">
                <a:pos x="0" y="29"/>
              </a:cxn>
            </a:cxnLst>
            <a:rect l="0" t="0" r="r" b="b"/>
            <a:pathLst>
              <a:path w="78" h="60">
                <a:moveTo>
                  <a:pt x="0" y="29"/>
                </a:moveTo>
                <a:lnTo>
                  <a:pt x="0" y="35"/>
                </a:lnTo>
                <a:lnTo>
                  <a:pt x="2" y="40"/>
                </a:lnTo>
                <a:lnTo>
                  <a:pt x="6" y="45"/>
                </a:lnTo>
                <a:lnTo>
                  <a:pt x="11" y="50"/>
                </a:lnTo>
                <a:lnTo>
                  <a:pt x="17" y="54"/>
                </a:lnTo>
                <a:lnTo>
                  <a:pt x="24" y="57"/>
                </a:lnTo>
                <a:lnTo>
                  <a:pt x="32" y="59"/>
                </a:lnTo>
                <a:lnTo>
                  <a:pt x="40" y="59"/>
                </a:lnTo>
                <a:lnTo>
                  <a:pt x="48" y="59"/>
                </a:lnTo>
                <a:lnTo>
                  <a:pt x="55" y="58"/>
                </a:lnTo>
                <a:lnTo>
                  <a:pt x="62" y="55"/>
                </a:lnTo>
                <a:lnTo>
                  <a:pt x="68" y="52"/>
                </a:lnTo>
                <a:lnTo>
                  <a:pt x="73" y="47"/>
                </a:lnTo>
                <a:lnTo>
                  <a:pt x="76" y="42"/>
                </a:lnTo>
                <a:lnTo>
                  <a:pt x="77" y="36"/>
                </a:lnTo>
                <a:lnTo>
                  <a:pt x="76" y="29"/>
                </a:lnTo>
                <a:lnTo>
                  <a:pt x="74" y="22"/>
                </a:lnTo>
                <a:lnTo>
                  <a:pt x="71" y="17"/>
                </a:lnTo>
                <a:lnTo>
                  <a:pt x="68" y="11"/>
                </a:lnTo>
                <a:lnTo>
                  <a:pt x="64" y="7"/>
                </a:lnTo>
                <a:lnTo>
                  <a:pt x="58" y="4"/>
                </a:lnTo>
                <a:lnTo>
                  <a:pt x="53" y="2"/>
                </a:lnTo>
                <a:lnTo>
                  <a:pt x="46" y="0"/>
                </a:lnTo>
                <a:lnTo>
                  <a:pt x="39" y="0"/>
                </a:lnTo>
                <a:lnTo>
                  <a:pt x="32" y="0"/>
                </a:lnTo>
                <a:lnTo>
                  <a:pt x="24" y="2"/>
                </a:lnTo>
                <a:lnTo>
                  <a:pt x="18" y="5"/>
                </a:lnTo>
                <a:lnTo>
                  <a:pt x="13" y="9"/>
                </a:lnTo>
                <a:lnTo>
                  <a:pt x="8" y="14"/>
                </a:lnTo>
                <a:lnTo>
                  <a:pt x="4" y="19"/>
                </a:lnTo>
                <a:lnTo>
                  <a:pt x="2" y="24"/>
                </a:lnTo>
                <a:lnTo>
                  <a:pt x="0" y="29"/>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112" name="Line 56"/>
          <p:cNvSpPr>
            <a:spLocks noChangeShapeType="1"/>
          </p:cNvSpPr>
          <p:nvPr/>
        </p:nvSpPr>
        <p:spPr bwMode="auto">
          <a:xfrm flipV="1">
            <a:off x="3280412" y="2587625"/>
            <a:ext cx="49530" cy="66676"/>
          </a:xfrm>
          <a:prstGeom prst="line">
            <a:avLst/>
          </a:prstGeom>
          <a:noFill/>
          <a:ln w="12700">
            <a:solidFill>
              <a:srgbClr val="EF9100"/>
            </a:solidFill>
            <a:round/>
            <a:headEnd/>
            <a:tailEnd/>
          </a:ln>
          <a:effectLst/>
        </p:spPr>
        <p:txBody>
          <a:bodyPr wrap="none" anchor="ctr"/>
          <a:lstStyle/>
          <a:p>
            <a:endParaRPr lang="en-US" sz="2160"/>
          </a:p>
        </p:txBody>
      </p:sp>
      <p:sp>
        <p:nvSpPr>
          <p:cNvPr id="45113" name="Line 57"/>
          <p:cNvSpPr>
            <a:spLocks noChangeShapeType="1"/>
          </p:cNvSpPr>
          <p:nvPr/>
        </p:nvSpPr>
        <p:spPr bwMode="auto">
          <a:xfrm flipV="1">
            <a:off x="3310892" y="2597150"/>
            <a:ext cx="72390" cy="85726"/>
          </a:xfrm>
          <a:prstGeom prst="line">
            <a:avLst/>
          </a:prstGeom>
          <a:noFill/>
          <a:ln w="12700">
            <a:solidFill>
              <a:srgbClr val="EF9100"/>
            </a:solidFill>
            <a:round/>
            <a:headEnd/>
            <a:tailEnd/>
          </a:ln>
          <a:effectLst/>
        </p:spPr>
        <p:txBody>
          <a:bodyPr wrap="none" anchor="ctr"/>
          <a:lstStyle/>
          <a:p>
            <a:endParaRPr lang="en-US" sz="2160"/>
          </a:p>
        </p:txBody>
      </p:sp>
      <p:sp>
        <p:nvSpPr>
          <p:cNvPr id="45114" name="Line 58"/>
          <p:cNvSpPr>
            <a:spLocks noChangeShapeType="1"/>
          </p:cNvSpPr>
          <p:nvPr/>
        </p:nvSpPr>
        <p:spPr bwMode="auto">
          <a:xfrm flipV="1">
            <a:off x="3364230" y="2630488"/>
            <a:ext cx="45720" cy="63500"/>
          </a:xfrm>
          <a:prstGeom prst="line">
            <a:avLst/>
          </a:prstGeom>
          <a:noFill/>
          <a:ln w="12700">
            <a:solidFill>
              <a:srgbClr val="EF9100"/>
            </a:solidFill>
            <a:round/>
            <a:headEnd/>
            <a:tailEnd/>
          </a:ln>
          <a:effectLst/>
        </p:spPr>
        <p:txBody>
          <a:bodyPr wrap="none" anchor="ctr"/>
          <a:lstStyle/>
          <a:p>
            <a:endParaRPr lang="en-US" sz="2160"/>
          </a:p>
        </p:txBody>
      </p:sp>
      <p:sp>
        <p:nvSpPr>
          <p:cNvPr id="45115" name="Line 59"/>
          <p:cNvSpPr>
            <a:spLocks noChangeShapeType="1"/>
          </p:cNvSpPr>
          <p:nvPr/>
        </p:nvSpPr>
        <p:spPr bwMode="auto">
          <a:xfrm flipV="1">
            <a:off x="3293746" y="2589213"/>
            <a:ext cx="66674" cy="80962"/>
          </a:xfrm>
          <a:prstGeom prst="line">
            <a:avLst/>
          </a:prstGeom>
          <a:noFill/>
          <a:ln w="12700">
            <a:solidFill>
              <a:srgbClr val="EF9100"/>
            </a:solidFill>
            <a:round/>
            <a:headEnd/>
            <a:tailEnd/>
          </a:ln>
          <a:effectLst/>
        </p:spPr>
        <p:txBody>
          <a:bodyPr wrap="none" anchor="ctr"/>
          <a:lstStyle/>
          <a:p>
            <a:endParaRPr lang="en-US" sz="2160"/>
          </a:p>
        </p:txBody>
      </p:sp>
      <p:sp>
        <p:nvSpPr>
          <p:cNvPr id="45116" name="Line 60"/>
          <p:cNvSpPr>
            <a:spLocks noChangeShapeType="1"/>
          </p:cNvSpPr>
          <p:nvPr/>
        </p:nvSpPr>
        <p:spPr bwMode="auto">
          <a:xfrm flipV="1">
            <a:off x="3333752" y="2611439"/>
            <a:ext cx="64770" cy="79375"/>
          </a:xfrm>
          <a:prstGeom prst="line">
            <a:avLst/>
          </a:prstGeom>
          <a:noFill/>
          <a:ln w="12700">
            <a:solidFill>
              <a:srgbClr val="EF9100"/>
            </a:solidFill>
            <a:round/>
            <a:headEnd/>
            <a:tailEnd/>
          </a:ln>
          <a:effectLst/>
        </p:spPr>
        <p:txBody>
          <a:bodyPr wrap="none" anchor="ctr"/>
          <a:lstStyle/>
          <a:p>
            <a:endParaRPr lang="en-US" sz="2160"/>
          </a:p>
        </p:txBody>
      </p:sp>
      <p:sp>
        <p:nvSpPr>
          <p:cNvPr id="45117" name="Line 61"/>
          <p:cNvSpPr>
            <a:spLocks noChangeShapeType="1"/>
          </p:cNvSpPr>
          <p:nvPr/>
        </p:nvSpPr>
        <p:spPr bwMode="auto">
          <a:xfrm flipV="1">
            <a:off x="3402332" y="2659064"/>
            <a:ext cx="11430" cy="23812"/>
          </a:xfrm>
          <a:prstGeom prst="line">
            <a:avLst/>
          </a:prstGeom>
          <a:noFill/>
          <a:ln w="12700">
            <a:solidFill>
              <a:srgbClr val="EF9100"/>
            </a:solidFill>
            <a:round/>
            <a:headEnd/>
            <a:tailEnd/>
          </a:ln>
          <a:effectLst/>
        </p:spPr>
        <p:txBody>
          <a:bodyPr wrap="none" anchor="ctr"/>
          <a:lstStyle/>
          <a:p>
            <a:endParaRPr lang="en-US" sz="2160"/>
          </a:p>
        </p:txBody>
      </p:sp>
      <p:sp>
        <p:nvSpPr>
          <p:cNvPr id="45118" name="Freeform 62"/>
          <p:cNvSpPr>
            <a:spLocks/>
          </p:cNvSpPr>
          <p:nvPr/>
        </p:nvSpPr>
        <p:spPr bwMode="auto">
          <a:xfrm>
            <a:off x="3272792" y="2592389"/>
            <a:ext cx="150496" cy="96838"/>
          </a:xfrm>
          <a:custGeom>
            <a:avLst/>
            <a:gdLst/>
            <a:ahLst/>
            <a:cxnLst>
              <a:cxn ang="0">
                <a:pos x="0" y="30"/>
              </a:cxn>
              <a:cxn ang="0">
                <a:pos x="0" y="35"/>
              </a:cxn>
              <a:cxn ang="0">
                <a:pos x="2" y="41"/>
              </a:cxn>
              <a:cxn ang="0">
                <a:pos x="6" y="45"/>
              </a:cxn>
              <a:cxn ang="0">
                <a:pos x="11" y="50"/>
              </a:cxn>
              <a:cxn ang="0">
                <a:pos x="18" y="54"/>
              </a:cxn>
              <a:cxn ang="0">
                <a:pos x="25" y="57"/>
              </a:cxn>
              <a:cxn ang="0">
                <a:pos x="32" y="60"/>
              </a:cxn>
              <a:cxn ang="0">
                <a:pos x="40" y="60"/>
              </a:cxn>
              <a:cxn ang="0">
                <a:pos x="48" y="60"/>
              </a:cxn>
              <a:cxn ang="0">
                <a:pos x="56" y="58"/>
              </a:cxn>
              <a:cxn ang="0">
                <a:pos x="63" y="56"/>
              </a:cxn>
              <a:cxn ang="0">
                <a:pos x="68" y="52"/>
              </a:cxn>
              <a:cxn ang="0">
                <a:pos x="73" y="48"/>
              </a:cxn>
              <a:cxn ang="0">
                <a:pos x="76" y="42"/>
              </a:cxn>
              <a:cxn ang="0">
                <a:pos x="78" y="37"/>
              </a:cxn>
              <a:cxn ang="0">
                <a:pos x="77" y="30"/>
              </a:cxn>
              <a:cxn ang="0">
                <a:pos x="74" y="23"/>
              </a:cxn>
              <a:cxn ang="0">
                <a:pos x="71" y="17"/>
              </a:cxn>
              <a:cxn ang="0">
                <a:pos x="68" y="12"/>
              </a:cxn>
              <a:cxn ang="0">
                <a:pos x="64" y="8"/>
              </a:cxn>
              <a:cxn ang="0">
                <a:pos x="59" y="5"/>
              </a:cxn>
              <a:cxn ang="0">
                <a:pos x="53" y="2"/>
              </a:cxn>
              <a:cxn ang="0">
                <a:pos x="47" y="1"/>
              </a:cxn>
              <a:cxn ang="0">
                <a:pos x="39" y="0"/>
              </a:cxn>
              <a:cxn ang="0">
                <a:pos x="31" y="1"/>
              </a:cxn>
              <a:cxn ang="0">
                <a:pos x="25" y="3"/>
              </a:cxn>
              <a:cxn ang="0">
                <a:pos x="18" y="5"/>
              </a:cxn>
              <a:cxn ang="0">
                <a:pos x="13" y="9"/>
              </a:cxn>
              <a:cxn ang="0">
                <a:pos x="8" y="14"/>
              </a:cxn>
              <a:cxn ang="0">
                <a:pos x="5" y="19"/>
              </a:cxn>
              <a:cxn ang="0">
                <a:pos x="2" y="24"/>
              </a:cxn>
              <a:cxn ang="0">
                <a:pos x="0" y="30"/>
              </a:cxn>
            </a:cxnLst>
            <a:rect l="0" t="0" r="r" b="b"/>
            <a:pathLst>
              <a:path w="79" h="61">
                <a:moveTo>
                  <a:pt x="0" y="30"/>
                </a:moveTo>
                <a:lnTo>
                  <a:pt x="0" y="35"/>
                </a:lnTo>
                <a:lnTo>
                  <a:pt x="2" y="41"/>
                </a:lnTo>
                <a:lnTo>
                  <a:pt x="6" y="45"/>
                </a:lnTo>
                <a:lnTo>
                  <a:pt x="11" y="50"/>
                </a:lnTo>
                <a:lnTo>
                  <a:pt x="18" y="54"/>
                </a:lnTo>
                <a:lnTo>
                  <a:pt x="25" y="57"/>
                </a:lnTo>
                <a:lnTo>
                  <a:pt x="32" y="60"/>
                </a:lnTo>
                <a:lnTo>
                  <a:pt x="40" y="60"/>
                </a:lnTo>
                <a:lnTo>
                  <a:pt x="48" y="60"/>
                </a:lnTo>
                <a:lnTo>
                  <a:pt x="56" y="58"/>
                </a:lnTo>
                <a:lnTo>
                  <a:pt x="63" y="56"/>
                </a:lnTo>
                <a:lnTo>
                  <a:pt x="68" y="52"/>
                </a:lnTo>
                <a:lnTo>
                  <a:pt x="73" y="48"/>
                </a:lnTo>
                <a:lnTo>
                  <a:pt x="76" y="42"/>
                </a:lnTo>
                <a:lnTo>
                  <a:pt x="78" y="37"/>
                </a:lnTo>
                <a:lnTo>
                  <a:pt x="77" y="30"/>
                </a:lnTo>
                <a:lnTo>
                  <a:pt x="74" y="23"/>
                </a:lnTo>
                <a:lnTo>
                  <a:pt x="71" y="17"/>
                </a:lnTo>
                <a:lnTo>
                  <a:pt x="68" y="12"/>
                </a:lnTo>
                <a:lnTo>
                  <a:pt x="64" y="8"/>
                </a:lnTo>
                <a:lnTo>
                  <a:pt x="59" y="5"/>
                </a:lnTo>
                <a:lnTo>
                  <a:pt x="53" y="2"/>
                </a:lnTo>
                <a:lnTo>
                  <a:pt x="47" y="1"/>
                </a:lnTo>
                <a:lnTo>
                  <a:pt x="39" y="0"/>
                </a:lnTo>
                <a:lnTo>
                  <a:pt x="31" y="1"/>
                </a:lnTo>
                <a:lnTo>
                  <a:pt x="25" y="3"/>
                </a:lnTo>
                <a:lnTo>
                  <a:pt x="18" y="5"/>
                </a:lnTo>
                <a:lnTo>
                  <a:pt x="13" y="9"/>
                </a:lnTo>
                <a:lnTo>
                  <a:pt x="8" y="14"/>
                </a:lnTo>
                <a:lnTo>
                  <a:pt x="5" y="19"/>
                </a:lnTo>
                <a:lnTo>
                  <a:pt x="2" y="24"/>
                </a:lnTo>
                <a:lnTo>
                  <a:pt x="0" y="30"/>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119" name="Line 63"/>
          <p:cNvSpPr>
            <a:spLocks noChangeShapeType="1"/>
          </p:cNvSpPr>
          <p:nvPr/>
        </p:nvSpPr>
        <p:spPr bwMode="auto">
          <a:xfrm flipV="1">
            <a:off x="3440432" y="2581276"/>
            <a:ext cx="49530" cy="65088"/>
          </a:xfrm>
          <a:prstGeom prst="line">
            <a:avLst/>
          </a:prstGeom>
          <a:noFill/>
          <a:ln w="12700">
            <a:solidFill>
              <a:srgbClr val="EF9100"/>
            </a:solidFill>
            <a:round/>
            <a:headEnd/>
            <a:tailEnd/>
          </a:ln>
          <a:effectLst/>
        </p:spPr>
        <p:txBody>
          <a:bodyPr wrap="none" anchor="ctr"/>
          <a:lstStyle/>
          <a:p>
            <a:endParaRPr lang="en-US" sz="2160"/>
          </a:p>
        </p:txBody>
      </p:sp>
      <p:sp>
        <p:nvSpPr>
          <p:cNvPr id="45120" name="Line 64"/>
          <p:cNvSpPr>
            <a:spLocks noChangeShapeType="1"/>
          </p:cNvSpPr>
          <p:nvPr/>
        </p:nvSpPr>
        <p:spPr bwMode="auto">
          <a:xfrm flipV="1">
            <a:off x="3457576" y="2597151"/>
            <a:ext cx="76200" cy="90488"/>
          </a:xfrm>
          <a:prstGeom prst="line">
            <a:avLst/>
          </a:prstGeom>
          <a:noFill/>
          <a:ln w="12700">
            <a:solidFill>
              <a:srgbClr val="EF9100"/>
            </a:solidFill>
            <a:round/>
            <a:headEnd/>
            <a:tailEnd/>
          </a:ln>
          <a:effectLst/>
        </p:spPr>
        <p:txBody>
          <a:bodyPr wrap="none" anchor="ctr"/>
          <a:lstStyle/>
          <a:p>
            <a:endParaRPr lang="en-US" sz="2160"/>
          </a:p>
        </p:txBody>
      </p:sp>
      <p:sp>
        <p:nvSpPr>
          <p:cNvPr id="45121" name="Line 65"/>
          <p:cNvSpPr>
            <a:spLocks noChangeShapeType="1"/>
          </p:cNvSpPr>
          <p:nvPr/>
        </p:nvSpPr>
        <p:spPr bwMode="auto">
          <a:xfrm flipV="1">
            <a:off x="3495676" y="2628902"/>
            <a:ext cx="66674" cy="80963"/>
          </a:xfrm>
          <a:prstGeom prst="line">
            <a:avLst/>
          </a:prstGeom>
          <a:noFill/>
          <a:ln w="12700">
            <a:solidFill>
              <a:srgbClr val="EF9100"/>
            </a:solidFill>
            <a:round/>
            <a:headEnd/>
            <a:tailEnd/>
          </a:ln>
          <a:effectLst/>
        </p:spPr>
        <p:txBody>
          <a:bodyPr wrap="none" anchor="ctr"/>
          <a:lstStyle/>
          <a:p>
            <a:endParaRPr lang="en-US" sz="2160"/>
          </a:p>
        </p:txBody>
      </p:sp>
      <p:sp>
        <p:nvSpPr>
          <p:cNvPr id="45122" name="Line 66"/>
          <p:cNvSpPr>
            <a:spLocks noChangeShapeType="1"/>
          </p:cNvSpPr>
          <p:nvPr/>
        </p:nvSpPr>
        <p:spPr bwMode="auto">
          <a:xfrm flipV="1">
            <a:off x="3446146" y="2589213"/>
            <a:ext cx="66674" cy="80962"/>
          </a:xfrm>
          <a:prstGeom prst="line">
            <a:avLst/>
          </a:prstGeom>
          <a:noFill/>
          <a:ln w="12700">
            <a:solidFill>
              <a:srgbClr val="EF9100"/>
            </a:solidFill>
            <a:round/>
            <a:headEnd/>
            <a:tailEnd/>
          </a:ln>
          <a:effectLst/>
        </p:spPr>
        <p:txBody>
          <a:bodyPr wrap="none" anchor="ctr"/>
          <a:lstStyle/>
          <a:p>
            <a:endParaRPr lang="en-US" sz="2160"/>
          </a:p>
        </p:txBody>
      </p:sp>
      <p:sp>
        <p:nvSpPr>
          <p:cNvPr id="45123" name="Line 67"/>
          <p:cNvSpPr>
            <a:spLocks noChangeShapeType="1"/>
          </p:cNvSpPr>
          <p:nvPr/>
        </p:nvSpPr>
        <p:spPr bwMode="auto">
          <a:xfrm flipV="1">
            <a:off x="3472817" y="2609852"/>
            <a:ext cx="80010" cy="92075"/>
          </a:xfrm>
          <a:prstGeom prst="line">
            <a:avLst/>
          </a:prstGeom>
          <a:noFill/>
          <a:ln w="12700">
            <a:solidFill>
              <a:srgbClr val="EF9100"/>
            </a:solidFill>
            <a:round/>
            <a:headEnd/>
            <a:tailEnd/>
          </a:ln>
          <a:effectLst/>
        </p:spPr>
        <p:txBody>
          <a:bodyPr wrap="none" anchor="ctr"/>
          <a:lstStyle/>
          <a:p>
            <a:endParaRPr lang="en-US" sz="2160"/>
          </a:p>
        </p:txBody>
      </p:sp>
      <p:sp>
        <p:nvSpPr>
          <p:cNvPr id="45124" name="Line 68"/>
          <p:cNvSpPr>
            <a:spLocks noChangeShapeType="1"/>
          </p:cNvSpPr>
          <p:nvPr/>
        </p:nvSpPr>
        <p:spPr bwMode="auto">
          <a:xfrm flipV="1">
            <a:off x="3537588" y="2663825"/>
            <a:ext cx="17144" cy="39688"/>
          </a:xfrm>
          <a:prstGeom prst="line">
            <a:avLst/>
          </a:prstGeom>
          <a:noFill/>
          <a:ln w="12700">
            <a:solidFill>
              <a:srgbClr val="EF9100"/>
            </a:solidFill>
            <a:round/>
            <a:headEnd/>
            <a:tailEnd/>
          </a:ln>
          <a:effectLst/>
        </p:spPr>
        <p:txBody>
          <a:bodyPr wrap="none" anchor="ctr"/>
          <a:lstStyle/>
          <a:p>
            <a:endParaRPr lang="en-US" sz="2160"/>
          </a:p>
        </p:txBody>
      </p:sp>
      <p:sp>
        <p:nvSpPr>
          <p:cNvPr id="45125" name="Freeform 69"/>
          <p:cNvSpPr>
            <a:spLocks/>
          </p:cNvSpPr>
          <p:nvPr/>
        </p:nvSpPr>
        <p:spPr bwMode="auto">
          <a:xfrm>
            <a:off x="3432812" y="2586039"/>
            <a:ext cx="140970" cy="120650"/>
          </a:xfrm>
          <a:custGeom>
            <a:avLst/>
            <a:gdLst/>
            <a:ahLst/>
            <a:cxnLst>
              <a:cxn ang="0">
                <a:pos x="0" y="33"/>
              </a:cxn>
              <a:cxn ang="0">
                <a:pos x="1" y="41"/>
              </a:cxn>
              <a:cxn ang="0">
                <a:pos x="2" y="48"/>
              </a:cxn>
              <a:cxn ang="0">
                <a:pos x="5" y="55"/>
              </a:cxn>
              <a:cxn ang="0">
                <a:pos x="9" y="61"/>
              </a:cxn>
              <a:cxn ang="0">
                <a:pos x="13" y="66"/>
              </a:cxn>
              <a:cxn ang="0">
                <a:pos x="19" y="71"/>
              </a:cxn>
              <a:cxn ang="0">
                <a:pos x="25" y="74"/>
              </a:cxn>
              <a:cxn ang="0">
                <a:pos x="33" y="75"/>
              </a:cxn>
              <a:cxn ang="0">
                <a:pos x="40" y="74"/>
              </a:cxn>
              <a:cxn ang="0">
                <a:pos x="48" y="71"/>
              </a:cxn>
              <a:cxn ang="0">
                <a:pos x="55" y="67"/>
              </a:cxn>
              <a:cxn ang="0">
                <a:pos x="61" y="62"/>
              </a:cxn>
              <a:cxn ang="0">
                <a:pos x="66" y="56"/>
              </a:cxn>
              <a:cxn ang="0">
                <a:pos x="69" y="49"/>
              </a:cxn>
              <a:cxn ang="0">
                <a:pos x="72" y="43"/>
              </a:cxn>
              <a:cxn ang="0">
                <a:pos x="73" y="35"/>
              </a:cxn>
              <a:cxn ang="0">
                <a:pos x="72" y="28"/>
              </a:cxn>
              <a:cxn ang="0">
                <a:pos x="69" y="23"/>
              </a:cxn>
              <a:cxn ang="0">
                <a:pos x="66" y="18"/>
              </a:cxn>
              <a:cxn ang="0">
                <a:pos x="61" y="13"/>
              </a:cxn>
              <a:cxn ang="0">
                <a:pos x="55" y="9"/>
              </a:cxn>
              <a:cxn ang="0">
                <a:pos x="49" y="6"/>
              </a:cxn>
              <a:cxn ang="0">
                <a:pos x="35" y="1"/>
              </a:cxn>
              <a:cxn ang="0">
                <a:pos x="28" y="0"/>
              </a:cxn>
              <a:cxn ang="0">
                <a:pos x="21" y="1"/>
              </a:cxn>
              <a:cxn ang="0">
                <a:pos x="16" y="4"/>
              </a:cxn>
              <a:cxn ang="0">
                <a:pos x="10" y="8"/>
              </a:cxn>
              <a:cxn ang="0">
                <a:pos x="6" y="13"/>
              </a:cxn>
              <a:cxn ang="0">
                <a:pos x="3" y="19"/>
              </a:cxn>
              <a:cxn ang="0">
                <a:pos x="1" y="26"/>
              </a:cxn>
              <a:cxn ang="0">
                <a:pos x="0" y="33"/>
              </a:cxn>
            </a:cxnLst>
            <a:rect l="0" t="0" r="r" b="b"/>
            <a:pathLst>
              <a:path w="74" h="76">
                <a:moveTo>
                  <a:pt x="0" y="33"/>
                </a:moveTo>
                <a:lnTo>
                  <a:pt x="1" y="41"/>
                </a:lnTo>
                <a:lnTo>
                  <a:pt x="2" y="48"/>
                </a:lnTo>
                <a:lnTo>
                  <a:pt x="5" y="55"/>
                </a:lnTo>
                <a:lnTo>
                  <a:pt x="9" y="61"/>
                </a:lnTo>
                <a:lnTo>
                  <a:pt x="13" y="66"/>
                </a:lnTo>
                <a:lnTo>
                  <a:pt x="19" y="71"/>
                </a:lnTo>
                <a:lnTo>
                  <a:pt x="25" y="74"/>
                </a:lnTo>
                <a:lnTo>
                  <a:pt x="33" y="75"/>
                </a:lnTo>
                <a:lnTo>
                  <a:pt x="40" y="74"/>
                </a:lnTo>
                <a:lnTo>
                  <a:pt x="48" y="71"/>
                </a:lnTo>
                <a:lnTo>
                  <a:pt x="55" y="67"/>
                </a:lnTo>
                <a:lnTo>
                  <a:pt x="61" y="62"/>
                </a:lnTo>
                <a:lnTo>
                  <a:pt x="66" y="56"/>
                </a:lnTo>
                <a:lnTo>
                  <a:pt x="69" y="49"/>
                </a:lnTo>
                <a:lnTo>
                  <a:pt x="72" y="43"/>
                </a:lnTo>
                <a:lnTo>
                  <a:pt x="73" y="35"/>
                </a:lnTo>
                <a:lnTo>
                  <a:pt x="72" y="28"/>
                </a:lnTo>
                <a:lnTo>
                  <a:pt x="69" y="23"/>
                </a:lnTo>
                <a:lnTo>
                  <a:pt x="66" y="18"/>
                </a:lnTo>
                <a:lnTo>
                  <a:pt x="61" y="13"/>
                </a:lnTo>
                <a:lnTo>
                  <a:pt x="55" y="9"/>
                </a:lnTo>
                <a:lnTo>
                  <a:pt x="49" y="6"/>
                </a:lnTo>
                <a:lnTo>
                  <a:pt x="35" y="1"/>
                </a:lnTo>
                <a:lnTo>
                  <a:pt x="28" y="0"/>
                </a:lnTo>
                <a:lnTo>
                  <a:pt x="21" y="1"/>
                </a:lnTo>
                <a:lnTo>
                  <a:pt x="16" y="4"/>
                </a:lnTo>
                <a:lnTo>
                  <a:pt x="10" y="8"/>
                </a:lnTo>
                <a:lnTo>
                  <a:pt x="6" y="13"/>
                </a:lnTo>
                <a:lnTo>
                  <a:pt x="3" y="19"/>
                </a:lnTo>
                <a:lnTo>
                  <a:pt x="1" y="26"/>
                </a:lnTo>
                <a:lnTo>
                  <a:pt x="0" y="33"/>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126" name="Line 70"/>
          <p:cNvSpPr>
            <a:spLocks noChangeShapeType="1"/>
          </p:cNvSpPr>
          <p:nvPr/>
        </p:nvSpPr>
        <p:spPr bwMode="auto">
          <a:xfrm flipV="1">
            <a:off x="3592830" y="2589214"/>
            <a:ext cx="47626" cy="65087"/>
          </a:xfrm>
          <a:prstGeom prst="line">
            <a:avLst/>
          </a:prstGeom>
          <a:noFill/>
          <a:ln w="12700">
            <a:solidFill>
              <a:srgbClr val="EF9100"/>
            </a:solidFill>
            <a:round/>
            <a:headEnd/>
            <a:tailEnd/>
          </a:ln>
          <a:effectLst/>
        </p:spPr>
        <p:txBody>
          <a:bodyPr wrap="none" anchor="ctr"/>
          <a:lstStyle/>
          <a:p>
            <a:endParaRPr lang="en-US" sz="2160"/>
          </a:p>
        </p:txBody>
      </p:sp>
      <p:sp>
        <p:nvSpPr>
          <p:cNvPr id="45127" name="Line 71"/>
          <p:cNvSpPr>
            <a:spLocks noChangeShapeType="1"/>
          </p:cNvSpPr>
          <p:nvPr/>
        </p:nvSpPr>
        <p:spPr bwMode="auto">
          <a:xfrm flipV="1">
            <a:off x="3615692" y="2603501"/>
            <a:ext cx="72390" cy="85726"/>
          </a:xfrm>
          <a:prstGeom prst="line">
            <a:avLst/>
          </a:prstGeom>
          <a:noFill/>
          <a:ln w="12700">
            <a:solidFill>
              <a:srgbClr val="EF9100"/>
            </a:solidFill>
            <a:round/>
            <a:headEnd/>
            <a:tailEnd/>
          </a:ln>
          <a:effectLst/>
        </p:spPr>
        <p:txBody>
          <a:bodyPr wrap="none" anchor="ctr"/>
          <a:lstStyle/>
          <a:p>
            <a:endParaRPr lang="en-US" sz="2160"/>
          </a:p>
        </p:txBody>
      </p:sp>
      <p:sp>
        <p:nvSpPr>
          <p:cNvPr id="45128" name="Line 72"/>
          <p:cNvSpPr>
            <a:spLocks noChangeShapeType="1"/>
          </p:cNvSpPr>
          <p:nvPr/>
        </p:nvSpPr>
        <p:spPr bwMode="auto">
          <a:xfrm flipV="1">
            <a:off x="3657600" y="2640013"/>
            <a:ext cx="53340" cy="69850"/>
          </a:xfrm>
          <a:prstGeom prst="line">
            <a:avLst/>
          </a:prstGeom>
          <a:noFill/>
          <a:ln w="12700">
            <a:solidFill>
              <a:srgbClr val="EF9100"/>
            </a:solidFill>
            <a:round/>
            <a:headEnd/>
            <a:tailEnd/>
          </a:ln>
          <a:effectLst/>
        </p:spPr>
        <p:txBody>
          <a:bodyPr wrap="none" anchor="ctr"/>
          <a:lstStyle/>
          <a:p>
            <a:endParaRPr lang="en-US" sz="2160"/>
          </a:p>
        </p:txBody>
      </p:sp>
      <p:sp>
        <p:nvSpPr>
          <p:cNvPr id="45129" name="Line 73"/>
          <p:cNvSpPr>
            <a:spLocks noChangeShapeType="1"/>
          </p:cNvSpPr>
          <p:nvPr/>
        </p:nvSpPr>
        <p:spPr bwMode="auto">
          <a:xfrm flipV="1">
            <a:off x="3602356" y="2592389"/>
            <a:ext cx="68580" cy="80962"/>
          </a:xfrm>
          <a:prstGeom prst="line">
            <a:avLst/>
          </a:prstGeom>
          <a:noFill/>
          <a:ln w="12700">
            <a:solidFill>
              <a:srgbClr val="EF9100"/>
            </a:solidFill>
            <a:round/>
            <a:headEnd/>
            <a:tailEnd/>
          </a:ln>
          <a:effectLst/>
        </p:spPr>
        <p:txBody>
          <a:bodyPr wrap="none" anchor="ctr"/>
          <a:lstStyle/>
          <a:p>
            <a:endParaRPr lang="en-US" sz="2160"/>
          </a:p>
        </p:txBody>
      </p:sp>
      <p:sp>
        <p:nvSpPr>
          <p:cNvPr id="45130" name="Line 74"/>
          <p:cNvSpPr>
            <a:spLocks noChangeShapeType="1"/>
          </p:cNvSpPr>
          <p:nvPr/>
        </p:nvSpPr>
        <p:spPr bwMode="auto">
          <a:xfrm flipV="1">
            <a:off x="3632836" y="2620963"/>
            <a:ext cx="68580" cy="80962"/>
          </a:xfrm>
          <a:prstGeom prst="line">
            <a:avLst/>
          </a:prstGeom>
          <a:noFill/>
          <a:ln w="12700">
            <a:solidFill>
              <a:srgbClr val="EF9100"/>
            </a:solidFill>
            <a:round/>
            <a:headEnd/>
            <a:tailEnd/>
          </a:ln>
          <a:effectLst/>
        </p:spPr>
        <p:txBody>
          <a:bodyPr wrap="none" anchor="ctr"/>
          <a:lstStyle/>
          <a:p>
            <a:endParaRPr lang="en-US" sz="2160"/>
          </a:p>
        </p:txBody>
      </p:sp>
      <p:sp>
        <p:nvSpPr>
          <p:cNvPr id="45131" name="Line 75"/>
          <p:cNvSpPr>
            <a:spLocks noChangeShapeType="1"/>
          </p:cNvSpPr>
          <p:nvPr/>
        </p:nvSpPr>
        <p:spPr bwMode="auto">
          <a:xfrm flipV="1">
            <a:off x="3699510" y="2670175"/>
            <a:ext cx="7620" cy="31750"/>
          </a:xfrm>
          <a:prstGeom prst="line">
            <a:avLst/>
          </a:prstGeom>
          <a:noFill/>
          <a:ln w="12700">
            <a:solidFill>
              <a:srgbClr val="EF9100"/>
            </a:solidFill>
            <a:round/>
            <a:headEnd/>
            <a:tailEnd/>
          </a:ln>
          <a:effectLst/>
        </p:spPr>
        <p:txBody>
          <a:bodyPr wrap="none" anchor="ctr"/>
          <a:lstStyle/>
          <a:p>
            <a:endParaRPr lang="en-US" sz="2160"/>
          </a:p>
        </p:txBody>
      </p:sp>
      <p:sp>
        <p:nvSpPr>
          <p:cNvPr id="45132" name="Freeform 76"/>
          <p:cNvSpPr>
            <a:spLocks/>
          </p:cNvSpPr>
          <p:nvPr/>
        </p:nvSpPr>
        <p:spPr bwMode="auto">
          <a:xfrm>
            <a:off x="3583308" y="2593975"/>
            <a:ext cx="139064" cy="111125"/>
          </a:xfrm>
          <a:custGeom>
            <a:avLst/>
            <a:gdLst/>
            <a:ahLst/>
            <a:cxnLst>
              <a:cxn ang="0">
                <a:pos x="2" y="37"/>
              </a:cxn>
              <a:cxn ang="0">
                <a:pos x="8" y="49"/>
              </a:cxn>
              <a:cxn ang="0">
                <a:pos x="11" y="55"/>
              </a:cxn>
              <a:cxn ang="0">
                <a:pos x="15" y="59"/>
              </a:cxn>
              <a:cxn ang="0">
                <a:pos x="19" y="63"/>
              </a:cxn>
              <a:cxn ang="0">
                <a:pos x="25" y="66"/>
              </a:cxn>
              <a:cxn ang="0">
                <a:pos x="31" y="68"/>
              </a:cxn>
              <a:cxn ang="0">
                <a:pos x="38" y="69"/>
              </a:cxn>
              <a:cxn ang="0">
                <a:pos x="46" y="68"/>
              </a:cxn>
              <a:cxn ang="0">
                <a:pos x="53" y="66"/>
              </a:cxn>
              <a:cxn ang="0">
                <a:pos x="59" y="62"/>
              </a:cxn>
              <a:cxn ang="0">
                <a:pos x="65" y="58"/>
              </a:cxn>
              <a:cxn ang="0">
                <a:pos x="69" y="53"/>
              </a:cxn>
              <a:cxn ang="0">
                <a:pos x="72" y="46"/>
              </a:cxn>
              <a:cxn ang="0">
                <a:pos x="72" y="40"/>
              </a:cxn>
              <a:cxn ang="0">
                <a:pos x="71" y="34"/>
              </a:cxn>
              <a:cxn ang="0">
                <a:pos x="67" y="21"/>
              </a:cxn>
              <a:cxn ang="0">
                <a:pos x="64" y="16"/>
              </a:cxn>
              <a:cxn ang="0">
                <a:pos x="60" y="10"/>
              </a:cxn>
              <a:cxn ang="0">
                <a:pos x="56" y="6"/>
              </a:cxn>
              <a:cxn ang="0">
                <a:pos x="52" y="3"/>
              </a:cxn>
              <a:cxn ang="0">
                <a:pos x="45" y="1"/>
              </a:cxn>
              <a:cxn ang="0">
                <a:pos x="38" y="0"/>
              </a:cxn>
              <a:cxn ang="0">
                <a:pos x="30" y="1"/>
              </a:cxn>
              <a:cxn ang="0">
                <a:pos x="22" y="4"/>
              </a:cxn>
              <a:cxn ang="0">
                <a:pos x="15" y="7"/>
              </a:cxn>
              <a:cxn ang="0">
                <a:pos x="9" y="13"/>
              </a:cxn>
              <a:cxn ang="0">
                <a:pos x="4" y="18"/>
              </a:cxn>
              <a:cxn ang="0">
                <a:pos x="1" y="24"/>
              </a:cxn>
              <a:cxn ang="0">
                <a:pos x="0" y="31"/>
              </a:cxn>
              <a:cxn ang="0">
                <a:pos x="2" y="37"/>
              </a:cxn>
            </a:cxnLst>
            <a:rect l="0" t="0" r="r" b="b"/>
            <a:pathLst>
              <a:path w="73" h="70">
                <a:moveTo>
                  <a:pt x="2" y="37"/>
                </a:moveTo>
                <a:lnTo>
                  <a:pt x="8" y="49"/>
                </a:lnTo>
                <a:lnTo>
                  <a:pt x="11" y="55"/>
                </a:lnTo>
                <a:lnTo>
                  <a:pt x="15" y="59"/>
                </a:lnTo>
                <a:lnTo>
                  <a:pt x="19" y="63"/>
                </a:lnTo>
                <a:lnTo>
                  <a:pt x="25" y="66"/>
                </a:lnTo>
                <a:lnTo>
                  <a:pt x="31" y="68"/>
                </a:lnTo>
                <a:lnTo>
                  <a:pt x="38" y="69"/>
                </a:lnTo>
                <a:lnTo>
                  <a:pt x="46" y="68"/>
                </a:lnTo>
                <a:lnTo>
                  <a:pt x="53" y="66"/>
                </a:lnTo>
                <a:lnTo>
                  <a:pt x="59" y="62"/>
                </a:lnTo>
                <a:lnTo>
                  <a:pt x="65" y="58"/>
                </a:lnTo>
                <a:lnTo>
                  <a:pt x="69" y="53"/>
                </a:lnTo>
                <a:lnTo>
                  <a:pt x="72" y="46"/>
                </a:lnTo>
                <a:lnTo>
                  <a:pt x="72" y="40"/>
                </a:lnTo>
                <a:lnTo>
                  <a:pt x="71" y="34"/>
                </a:lnTo>
                <a:lnTo>
                  <a:pt x="67" y="21"/>
                </a:lnTo>
                <a:lnTo>
                  <a:pt x="64" y="16"/>
                </a:lnTo>
                <a:lnTo>
                  <a:pt x="60" y="10"/>
                </a:lnTo>
                <a:lnTo>
                  <a:pt x="56" y="6"/>
                </a:lnTo>
                <a:lnTo>
                  <a:pt x="52" y="3"/>
                </a:lnTo>
                <a:lnTo>
                  <a:pt x="45" y="1"/>
                </a:lnTo>
                <a:lnTo>
                  <a:pt x="38" y="0"/>
                </a:lnTo>
                <a:lnTo>
                  <a:pt x="30" y="1"/>
                </a:lnTo>
                <a:lnTo>
                  <a:pt x="22" y="4"/>
                </a:lnTo>
                <a:lnTo>
                  <a:pt x="15" y="7"/>
                </a:lnTo>
                <a:lnTo>
                  <a:pt x="9" y="13"/>
                </a:lnTo>
                <a:lnTo>
                  <a:pt x="4" y="18"/>
                </a:lnTo>
                <a:lnTo>
                  <a:pt x="1" y="24"/>
                </a:lnTo>
                <a:lnTo>
                  <a:pt x="0" y="31"/>
                </a:lnTo>
                <a:lnTo>
                  <a:pt x="2" y="37"/>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133" name="Line 77"/>
          <p:cNvSpPr>
            <a:spLocks noChangeShapeType="1"/>
          </p:cNvSpPr>
          <p:nvPr/>
        </p:nvSpPr>
        <p:spPr bwMode="auto">
          <a:xfrm flipV="1">
            <a:off x="3722372" y="2597151"/>
            <a:ext cx="49530" cy="68263"/>
          </a:xfrm>
          <a:prstGeom prst="line">
            <a:avLst/>
          </a:prstGeom>
          <a:noFill/>
          <a:ln w="12700">
            <a:solidFill>
              <a:srgbClr val="EF9100"/>
            </a:solidFill>
            <a:round/>
            <a:headEnd/>
            <a:tailEnd/>
          </a:ln>
          <a:effectLst/>
        </p:spPr>
        <p:txBody>
          <a:bodyPr wrap="none" anchor="ctr"/>
          <a:lstStyle/>
          <a:p>
            <a:endParaRPr lang="en-US" sz="2160"/>
          </a:p>
        </p:txBody>
      </p:sp>
      <p:sp>
        <p:nvSpPr>
          <p:cNvPr id="45134" name="Line 78"/>
          <p:cNvSpPr>
            <a:spLocks noChangeShapeType="1"/>
          </p:cNvSpPr>
          <p:nvPr/>
        </p:nvSpPr>
        <p:spPr bwMode="auto">
          <a:xfrm flipV="1">
            <a:off x="3752852" y="2608263"/>
            <a:ext cx="72390" cy="85726"/>
          </a:xfrm>
          <a:prstGeom prst="line">
            <a:avLst/>
          </a:prstGeom>
          <a:noFill/>
          <a:ln w="12700">
            <a:solidFill>
              <a:srgbClr val="EF9100"/>
            </a:solidFill>
            <a:round/>
            <a:headEnd/>
            <a:tailEnd/>
          </a:ln>
          <a:effectLst/>
        </p:spPr>
        <p:txBody>
          <a:bodyPr wrap="none" anchor="ctr"/>
          <a:lstStyle/>
          <a:p>
            <a:endParaRPr lang="en-US" sz="2160"/>
          </a:p>
        </p:txBody>
      </p:sp>
      <p:sp>
        <p:nvSpPr>
          <p:cNvPr id="45135" name="Line 79"/>
          <p:cNvSpPr>
            <a:spLocks noChangeShapeType="1"/>
          </p:cNvSpPr>
          <p:nvPr/>
        </p:nvSpPr>
        <p:spPr bwMode="auto">
          <a:xfrm flipV="1">
            <a:off x="3804288" y="2640014"/>
            <a:ext cx="47624" cy="65087"/>
          </a:xfrm>
          <a:prstGeom prst="line">
            <a:avLst/>
          </a:prstGeom>
          <a:noFill/>
          <a:ln w="12700">
            <a:solidFill>
              <a:srgbClr val="EF9100"/>
            </a:solidFill>
            <a:round/>
            <a:headEnd/>
            <a:tailEnd/>
          </a:ln>
          <a:effectLst/>
        </p:spPr>
        <p:txBody>
          <a:bodyPr wrap="none" anchor="ctr"/>
          <a:lstStyle/>
          <a:p>
            <a:endParaRPr lang="en-US" sz="2160"/>
          </a:p>
        </p:txBody>
      </p:sp>
      <p:sp>
        <p:nvSpPr>
          <p:cNvPr id="45136" name="Line 80"/>
          <p:cNvSpPr>
            <a:spLocks noChangeShapeType="1"/>
          </p:cNvSpPr>
          <p:nvPr/>
        </p:nvSpPr>
        <p:spPr bwMode="auto">
          <a:xfrm flipV="1">
            <a:off x="3733800" y="2598738"/>
            <a:ext cx="68580" cy="82550"/>
          </a:xfrm>
          <a:prstGeom prst="line">
            <a:avLst/>
          </a:prstGeom>
          <a:noFill/>
          <a:ln w="12700">
            <a:solidFill>
              <a:srgbClr val="EF9100"/>
            </a:solidFill>
            <a:round/>
            <a:headEnd/>
            <a:tailEnd/>
          </a:ln>
          <a:effectLst/>
        </p:spPr>
        <p:txBody>
          <a:bodyPr wrap="none" anchor="ctr"/>
          <a:lstStyle/>
          <a:p>
            <a:endParaRPr lang="en-US" sz="2160"/>
          </a:p>
        </p:txBody>
      </p:sp>
      <p:sp>
        <p:nvSpPr>
          <p:cNvPr id="45137" name="Line 81"/>
          <p:cNvSpPr>
            <a:spLocks noChangeShapeType="1"/>
          </p:cNvSpPr>
          <p:nvPr/>
        </p:nvSpPr>
        <p:spPr bwMode="auto">
          <a:xfrm flipV="1">
            <a:off x="3775712" y="2622551"/>
            <a:ext cx="66676" cy="79375"/>
          </a:xfrm>
          <a:prstGeom prst="line">
            <a:avLst/>
          </a:prstGeom>
          <a:noFill/>
          <a:ln w="12700">
            <a:solidFill>
              <a:srgbClr val="EF9100"/>
            </a:solidFill>
            <a:round/>
            <a:headEnd/>
            <a:tailEnd/>
          </a:ln>
          <a:effectLst/>
        </p:spPr>
        <p:txBody>
          <a:bodyPr wrap="none" anchor="ctr"/>
          <a:lstStyle/>
          <a:p>
            <a:endParaRPr lang="en-US" sz="2160"/>
          </a:p>
        </p:txBody>
      </p:sp>
      <p:sp>
        <p:nvSpPr>
          <p:cNvPr id="45138" name="Line 82"/>
          <p:cNvSpPr>
            <a:spLocks noChangeShapeType="1"/>
          </p:cNvSpPr>
          <p:nvPr/>
        </p:nvSpPr>
        <p:spPr bwMode="auto">
          <a:xfrm flipV="1">
            <a:off x="3850008" y="2670175"/>
            <a:ext cx="1904" cy="23813"/>
          </a:xfrm>
          <a:prstGeom prst="line">
            <a:avLst/>
          </a:prstGeom>
          <a:noFill/>
          <a:ln w="12700">
            <a:solidFill>
              <a:srgbClr val="EF9100"/>
            </a:solidFill>
            <a:round/>
            <a:headEnd/>
            <a:tailEnd/>
          </a:ln>
          <a:effectLst/>
        </p:spPr>
        <p:txBody>
          <a:bodyPr wrap="none" anchor="ctr"/>
          <a:lstStyle/>
          <a:p>
            <a:endParaRPr lang="en-US" sz="2160"/>
          </a:p>
        </p:txBody>
      </p:sp>
      <p:sp>
        <p:nvSpPr>
          <p:cNvPr id="45139" name="Freeform 83"/>
          <p:cNvSpPr>
            <a:spLocks/>
          </p:cNvSpPr>
          <p:nvPr/>
        </p:nvSpPr>
        <p:spPr bwMode="auto">
          <a:xfrm>
            <a:off x="3714752" y="2603501"/>
            <a:ext cx="150496" cy="96838"/>
          </a:xfrm>
          <a:custGeom>
            <a:avLst/>
            <a:gdLst/>
            <a:ahLst/>
            <a:cxnLst>
              <a:cxn ang="0">
                <a:pos x="0" y="29"/>
              </a:cxn>
              <a:cxn ang="0">
                <a:pos x="0" y="35"/>
              </a:cxn>
              <a:cxn ang="0">
                <a:pos x="2" y="40"/>
              </a:cxn>
              <a:cxn ang="0">
                <a:pos x="6" y="45"/>
              </a:cxn>
              <a:cxn ang="0">
                <a:pos x="11" y="50"/>
              </a:cxn>
              <a:cxn ang="0">
                <a:pos x="18" y="54"/>
              </a:cxn>
              <a:cxn ang="0">
                <a:pos x="24" y="57"/>
              </a:cxn>
              <a:cxn ang="0">
                <a:pos x="32" y="59"/>
              </a:cxn>
              <a:cxn ang="0">
                <a:pos x="40" y="60"/>
              </a:cxn>
              <a:cxn ang="0">
                <a:pos x="48" y="59"/>
              </a:cxn>
              <a:cxn ang="0">
                <a:pos x="56" y="58"/>
              </a:cxn>
              <a:cxn ang="0">
                <a:pos x="62" y="55"/>
              </a:cxn>
              <a:cxn ang="0">
                <a:pos x="69" y="52"/>
              </a:cxn>
              <a:cxn ang="0">
                <a:pos x="73" y="48"/>
              </a:cxn>
              <a:cxn ang="0">
                <a:pos x="77" y="42"/>
              </a:cxn>
              <a:cxn ang="0">
                <a:pos x="78" y="36"/>
              </a:cxn>
              <a:cxn ang="0">
                <a:pos x="77" y="29"/>
              </a:cxn>
              <a:cxn ang="0">
                <a:pos x="74" y="22"/>
              </a:cxn>
              <a:cxn ang="0">
                <a:pos x="71" y="16"/>
              </a:cxn>
              <a:cxn ang="0">
                <a:pos x="68" y="12"/>
              </a:cxn>
              <a:cxn ang="0">
                <a:pos x="64" y="7"/>
              </a:cxn>
              <a:cxn ang="0">
                <a:pos x="59" y="4"/>
              </a:cxn>
              <a:cxn ang="0">
                <a:pos x="53" y="2"/>
              </a:cxn>
              <a:cxn ang="0">
                <a:pos x="46" y="0"/>
              </a:cxn>
              <a:cxn ang="0">
                <a:pos x="39" y="0"/>
              </a:cxn>
              <a:cxn ang="0">
                <a:pos x="32" y="0"/>
              </a:cxn>
              <a:cxn ang="0">
                <a:pos x="24" y="2"/>
              </a:cxn>
              <a:cxn ang="0">
                <a:pos x="19" y="5"/>
              </a:cxn>
              <a:cxn ang="0">
                <a:pos x="13" y="9"/>
              </a:cxn>
              <a:cxn ang="0">
                <a:pos x="8" y="14"/>
              </a:cxn>
              <a:cxn ang="0">
                <a:pos x="4" y="18"/>
              </a:cxn>
              <a:cxn ang="0">
                <a:pos x="2" y="24"/>
              </a:cxn>
              <a:cxn ang="0">
                <a:pos x="0" y="29"/>
              </a:cxn>
            </a:cxnLst>
            <a:rect l="0" t="0" r="r" b="b"/>
            <a:pathLst>
              <a:path w="79" h="61">
                <a:moveTo>
                  <a:pt x="0" y="29"/>
                </a:moveTo>
                <a:lnTo>
                  <a:pt x="0" y="35"/>
                </a:lnTo>
                <a:lnTo>
                  <a:pt x="2" y="40"/>
                </a:lnTo>
                <a:lnTo>
                  <a:pt x="6" y="45"/>
                </a:lnTo>
                <a:lnTo>
                  <a:pt x="11" y="50"/>
                </a:lnTo>
                <a:lnTo>
                  <a:pt x="18" y="54"/>
                </a:lnTo>
                <a:lnTo>
                  <a:pt x="24" y="57"/>
                </a:lnTo>
                <a:lnTo>
                  <a:pt x="32" y="59"/>
                </a:lnTo>
                <a:lnTo>
                  <a:pt x="40" y="60"/>
                </a:lnTo>
                <a:lnTo>
                  <a:pt x="48" y="59"/>
                </a:lnTo>
                <a:lnTo>
                  <a:pt x="56" y="58"/>
                </a:lnTo>
                <a:lnTo>
                  <a:pt x="62" y="55"/>
                </a:lnTo>
                <a:lnTo>
                  <a:pt x="69" y="52"/>
                </a:lnTo>
                <a:lnTo>
                  <a:pt x="73" y="48"/>
                </a:lnTo>
                <a:lnTo>
                  <a:pt x="77" y="42"/>
                </a:lnTo>
                <a:lnTo>
                  <a:pt x="78" y="36"/>
                </a:lnTo>
                <a:lnTo>
                  <a:pt x="77" y="29"/>
                </a:lnTo>
                <a:lnTo>
                  <a:pt x="74" y="22"/>
                </a:lnTo>
                <a:lnTo>
                  <a:pt x="71" y="16"/>
                </a:lnTo>
                <a:lnTo>
                  <a:pt x="68" y="12"/>
                </a:lnTo>
                <a:lnTo>
                  <a:pt x="64" y="7"/>
                </a:lnTo>
                <a:lnTo>
                  <a:pt x="59" y="4"/>
                </a:lnTo>
                <a:lnTo>
                  <a:pt x="53" y="2"/>
                </a:lnTo>
                <a:lnTo>
                  <a:pt x="46" y="0"/>
                </a:lnTo>
                <a:lnTo>
                  <a:pt x="39" y="0"/>
                </a:lnTo>
                <a:lnTo>
                  <a:pt x="32" y="0"/>
                </a:lnTo>
                <a:lnTo>
                  <a:pt x="24" y="2"/>
                </a:lnTo>
                <a:lnTo>
                  <a:pt x="19" y="5"/>
                </a:lnTo>
                <a:lnTo>
                  <a:pt x="13" y="9"/>
                </a:lnTo>
                <a:lnTo>
                  <a:pt x="8" y="14"/>
                </a:lnTo>
                <a:lnTo>
                  <a:pt x="4" y="18"/>
                </a:lnTo>
                <a:lnTo>
                  <a:pt x="2" y="24"/>
                </a:lnTo>
                <a:lnTo>
                  <a:pt x="0" y="29"/>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140" name="Line 84"/>
          <p:cNvSpPr>
            <a:spLocks noChangeShapeType="1"/>
          </p:cNvSpPr>
          <p:nvPr/>
        </p:nvSpPr>
        <p:spPr bwMode="auto">
          <a:xfrm flipV="1">
            <a:off x="4004312" y="2601914"/>
            <a:ext cx="49530" cy="66676"/>
          </a:xfrm>
          <a:prstGeom prst="line">
            <a:avLst/>
          </a:prstGeom>
          <a:noFill/>
          <a:ln w="12700">
            <a:solidFill>
              <a:srgbClr val="EF9100"/>
            </a:solidFill>
            <a:round/>
            <a:headEnd/>
            <a:tailEnd/>
          </a:ln>
          <a:effectLst/>
        </p:spPr>
        <p:txBody>
          <a:bodyPr wrap="none" anchor="ctr"/>
          <a:lstStyle/>
          <a:p>
            <a:endParaRPr lang="en-US" sz="2160"/>
          </a:p>
        </p:txBody>
      </p:sp>
      <p:sp>
        <p:nvSpPr>
          <p:cNvPr id="45141" name="Line 85"/>
          <p:cNvSpPr>
            <a:spLocks noChangeShapeType="1"/>
          </p:cNvSpPr>
          <p:nvPr/>
        </p:nvSpPr>
        <p:spPr bwMode="auto">
          <a:xfrm flipV="1">
            <a:off x="4019552" y="2619375"/>
            <a:ext cx="80010" cy="90488"/>
          </a:xfrm>
          <a:prstGeom prst="line">
            <a:avLst/>
          </a:prstGeom>
          <a:noFill/>
          <a:ln w="12700">
            <a:solidFill>
              <a:srgbClr val="EF9100"/>
            </a:solidFill>
            <a:round/>
            <a:headEnd/>
            <a:tailEnd/>
          </a:ln>
          <a:effectLst/>
        </p:spPr>
        <p:txBody>
          <a:bodyPr wrap="none" anchor="ctr"/>
          <a:lstStyle/>
          <a:p>
            <a:endParaRPr lang="en-US" sz="2160"/>
          </a:p>
        </p:txBody>
      </p:sp>
      <p:sp>
        <p:nvSpPr>
          <p:cNvPr id="45142" name="Line 86"/>
          <p:cNvSpPr>
            <a:spLocks noChangeShapeType="1"/>
          </p:cNvSpPr>
          <p:nvPr/>
        </p:nvSpPr>
        <p:spPr bwMode="auto">
          <a:xfrm flipV="1">
            <a:off x="4059556" y="2651126"/>
            <a:ext cx="66674" cy="80963"/>
          </a:xfrm>
          <a:prstGeom prst="line">
            <a:avLst/>
          </a:prstGeom>
          <a:noFill/>
          <a:ln w="12700">
            <a:solidFill>
              <a:srgbClr val="EF9100"/>
            </a:solidFill>
            <a:round/>
            <a:headEnd/>
            <a:tailEnd/>
          </a:ln>
          <a:effectLst/>
        </p:spPr>
        <p:txBody>
          <a:bodyPr wrap="none" anchor="ctr"/>
          <a:lstStyle/>
          <a:p>
            <a:endParaRPr lang="en-US" sz="2160"/>
          </a:p>
        </p:txBody>
      </p:sp>
      <p:sp>
        <p:nvSpPr>
          <p:cNvPr id="45143" name="Line 87"/>
          <p:cNvSpPr>
            <a:spLocks noChangeShapeType="1"/>
          </p:cNvSpPr>
          <p:nvPr/>
        </p:nvSpPr>
        <p:spPr bwMode="auto">
          <a:xfrm flipV="1">
            <a:off x="4010026" y="2609850"/>
            <a:ext cx="66674" cy="82550"/>
          </a:xfrm>
          <a:prstGeom prst="line">
            <a:avLst/>
          </a:prstGeom>
          <a:noFill/>
          <a:ln w="12700">
            <a:solidFill>
              <a:srgbClr val="EF9100"/>
            </a:solidFill>
            <a:round/>
            <a:headEnd/>
            <a:tailEnd/>
          </a:ln>
          <a:effectLst/>
        </p:spPr>
        <p:txBody>
          <a:bodyPr wrap="none" anchor="ctr"/>
          <a:lstStyle/>
          <a:p>
            <a:endParaRPr lang="en-US" sz="2160"/>
          </a:p>
        </p:txBody>
      </p:sp>
      <p:sp>
        <p:nvSpPr>
          <p:cNvPr id="45144" name="Line 88"/>
          <p:cNvSpPr>
            <a:spLocks noChangeShapeType="1"/>
          </p:cNvSpPr>
          <p:nvPr/>
        </p:nvSpPr>
        <p:spPr bwMode="auto">
          <a:xfrm flipV="1">
            <a:off x="4036697" y="2632076"/>
            <a:ext cx="80010" cy="92075"/>
          </a:xfrm>
          <a:prstGeom prst="line">
            <a:avLst/>
          </a:prstGeom>
          <a:noFill/>
          <a:ln w="12700">
            <a:solidFill>
              <a:srgbClr val="EF9100"/>
            </a:solidFill>
            <a:round/>
            <a:headEnd/>
            <a:tailEnd/>
          </a:ln>
          <a:effectLst/>
        </p:spPr>
        <p:txBody>
          <a:bodyPr wrap="none" anchor="ctr"/>
          <a:lstStyle/>
          <a:p>
            <a:endParaRPr lang="en-US" sz="2160"/>
          </a:p>
        </p:txBody>
      </p:sp>
      <p:sp>
        <p:nvSpPr>
          <p:cNvPr id="45145" name="Line 89"/>
          <p:cNvSpPr>
            <a:spLocks noChangeShapeType="1"/>
          </p:cNvSpPr>
          <p:nvPr/>
        </p:nvSpPr>
        <p:spPr bwMode="auto">
          <a:xfrm flipV="1">
            <a:off x="4097656" y="2684464"/>
            <a:ext cx="20954" cy="41275"/>
          </a:xfrm>
          <a:prstGeom prst="line">
            <a:avLst/>
          </a:prstGeom>
          <a:noFill/>
          <a:ln w="12700">
            <a:solidFill>
              <a:srgbClr val="EF9100"/>
            </a:solidFill>
            <a:round/>
            <a:headEnd/>
            <a:tailEnd/>
          </a:ln>
          <a:effectLst/>
        </p:spPr>
        <p:txBody>
          <a:bodyPr wrap="none" anchor="ctr"/>
          <a:lstStyle/>
          <a:p>
            <a:endParaRPr lang="en-US" sz="2160"/>
          </a:p>
        </p:txBody>
      </p:sp>
      <p:sp>
        <p:nvSpPr>
          <p:cNvPr id="45146" name="Freeform 90"/>
          <p:cNvSpPr>
            <a:spLocks/>
          </p:cNvSpPr>
          <p:nvPr/>
        </p:nvSpPr>
        <p:spPr bwMode="auto">
          <a:xfrm>
            <a:off x="3996692" y="2606675"/>
            <a:ext cx="140970" cy="120650"/>
          </a:xfrm>
          <a:custGeom>
            <a:avLst/>
            <a:gdLst/>
            <a:ahLst/>
            <a:cxnLst>
              <a:cxn ang="0">
                <a:pos x="0" y="34"/>
              </a:cxn>
              <a:cxn ang="0">
                <a:pos x="1" y="41"/>
              </a:cxn>
              <a:cxn ang="0">
                <a:pos x="2" y="49"/>
              </a:cxn>
              <a:cxn ang="0">
                <a:pos x="5" y="55"/>
              </a:cxn>
              <a:cxn ang="0">
                <a:pos x="8" y="62"/>
              </a:cxn>
              <a:cxn ang="0">
                <a:pos x="13" y="67"/>
              </a:cxn>
              <a:cxn ang="0">
                <a:pos x="19" y="71"/>
              </a:cxn>
              <a:cxn ang="0">
                <a:pos x="25" y="74"/>
              </a:cxn>
              <a:cxn ang="0">
                <a:pos x="32" y="75"/>
              </a:cxn>
              <a:cxn ang="0">
                <a:pos x="40" y="74"/>
              </a:cxn>
              <a:cxn ang="0">
                <a:pos x="48" y="72"/>
              </a:cxn>
              <a:cxn ang="0">
                <a:pos x="55" y="68"/>
              </a:cxn>
              <a:cxn ang="0">
                <a:pos x="61" y="63"/>
              </a:cxn>
              <a:cxn ang="0">
                <a:pos x="65" y="57"/>
              </a:cxn>
              <a:cxn ang="0">
                <a:pos x="69" y="50"/>
              </a:cxn>
              <a:cxn ang="0">
                <a:pos x="72" y="43"/>
              </a:cxn>
              <a:cxn ang="0">
                <a:pos x="73" y="36"/>
              </a:cxn>
              <a:cxn ang="0">
                <a:pos x="72" y="29"/>
              </a:cxn>
              <a:cxn ang="0">
                <a:pos x="69" y="23"/>
              </a:cxn>
              <a:cxn ang="0">
                <a:pos x="65" y="18"/>
              </a:cxn>
              <a:cxn ang="0">
                <a:pos x="61" y="14"/>
              </a:cxn>
              <a:cxn ang="0">
                <a:pos x="55" y="10"/>
              </a:cxn>
              <a:cxn ang="0">
                <a:pos x="48" y="7"/>
              </a:cxn>
              <a:cxn ang="0">
                <a:pos x="34" y="1"/>
              </a:cxn>
              <a:cxn ang="0">
                <a:pos x="27" y="0"/>
              </a:cxn>
              <a:cxn ang="0">
                <a:pos x="21" y="1"/>
              </a:cxn>
              <a:cxn ang="0">
                <a:pos x="15" y="4"/>
              </a:cxn>
              <a:cxn ang="0">
                <a:pos x="10" y="8"/>
              </a:cxn>
              <a:cxn ang="0">
                <a:pos x="6" y="14"/>
              </a:cxn>
              <a:cxn ang="0">
                <a:pos x="3" y="20"/>
              </a:cxn>
              <a:cxn ang="0">
                <a:pos x="1" y="27"/>
              </a:cxn>
              <a:cxn ang="0">
                <a:pos x="0" y="34"/>
              </a:cxn>
            </a:cxnLst>
            <a:rect l="0" t="0" r="r" b="b"/>
            <a:pathLst>
              <a:path w="74" h="76">
                <a:moveTo>
                  <a:pt x="0" y="34"/>
                </a:moveTo>
                <a:lnTo>
                  <a:pt x="1" y="41"/>
                </a:lnTo>
                <a:lnTo>
                  <a:pt x="2" y="49"/>
                </a:lnTo>
                <a:lnTo>
                  <a:pt x="5" y="55"/>
                </a:lnTo>
                <a:lnTo>
                  <a:pt x="8" y="62"/>
                </a:lnTo>
                <a:lnTo>
                  <a:pt x="13" y="67"/>
                </a:lnTo>
                <a:lnTo>
                  <a:pt x="19" y="71"/>
                </a:lnTo>
                <a:lnTo>
                  <a:pt x="25" y="74"/>
                </a:lnTo>
                <a:lnTo>
                  <a:pt x="32" y="75"/>
                </a:lnTo>
                <a:lnTo>
                  <a:pt x="40" y="74"/>
                </a:lnTo>
                <a:lnTo>
                  <a:pt x="48" y="72"/>
                </a:lnTo>
                <a:lnTo>
                  <a:pt x="55" y="68"/>
                </a:lnTo>
                <a:lnTo>
                  <a:pt x="61" y="63"/>
                </a:lnTo>
                <a:lnTo>
                  <a:pt x="65" y="57"/>
                </a:lnTo>
                <a:lnTo>
                  <a:pt x="69" y="50"/>
                </a:lnTo>
                <a:lnTo>
                  <a:pt x="72" y="43"/>
                </a:lnTo>
                <a:lnTo>
                  <a:pt x="73" y="36"/>
                </a:lnTo>
                <a:lnTo>
                  <a:pt x="72" y="29"/>
                </a:lnTo>
                <a:lnTo>
                  <a:pt x="69" y="23"/>
                </a:lnTo>
                <a:lnTo>
                  <a:pt x="65" y="18"/>
                </a:lnTo>
                <a:lnTo>
                  <a:pt x="61" y="14"/>
                </a:lnTo>
                <a:lnTo>
                  <a:pt x="55" y="10"/>
                </a:lnTo>
                <a:lnTo>
                  <a:pt x="48" y="7"/>
                </a:lnTo>
                <a:lnTo>
                  <a:pt x="34" y="1"/>
                </a:lnTo>
                <a:lnTo>
                  <a:pt x="27" y="0"/>
                </a:lnTo>
                <a:lnTo>
                  <a:pt x="21" y="1"/>
                </a:lnTo>
                <a:lnTo>
                  <a:pt x="15" y="4"/>
                </a:lnTo>
                <a:lnTo>
                  <a:pt x="10" y="8"/>
                </a:lnTo>
                <a:lnTo>
                  <a:pt x="6" y="14"/>
                </a:lnTo>
                <a:lnTo>
                  <a:pt x="3" y="20"/>
                </a:lnTo>
                <a:lnTo>
                  <a:pt x="1" y="27"/>
                </a:lnTo>
                <a:lnTo>
                  <a:pt x="0" y="34"/>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147" name="Line 91"/>
          <p:cNvSpPr>
            <a:spLocks noChangeShapeType="1"/>
          </p:cNvSpPr>
          <p:nvPr/>
        </p:nvSpPr>
        <p:spPr bwMode="auto">
          <a:xfrm flipV="1">
            <a:off x="4139568" y="2586039"/>
            <a:ext cx="47624" cy="66676"/>
          </a:xfrm>
          <a:prstGeom prst="line">
            <a:avLst/>
          </a:prstGeom>
          <a:noFill/>
          <a:ln w="12700">
            <a:solidFill>
              <a:srgbClr val="EF9100"/>
            </a:solidFill>
            <a:round/>
            <a:headEnd/>
            <a:tailEnd/>
          </a:ln>
          <a:effectLst/>
        </p:spPr>
        <p:txBody>
          <a:bodyPr wrap="none" anchor="ctr"/>
          <a:lstStyle/>
          <a:p>
            <a:endParaRPr lang="en-US" sz="2160"/>
          </a:p>
        </p:txBody>
      </p:sp>
      <p:sp>
        <p:nvSpPr>
          <p:cNvPr id="45148" name="Line 92"/>
          <p:cNvSpPr>
            <a:spLocks noChangeShapeType="1"/>
          </p:cNvSpPr>
          <p:nvPr/>
        </p:nvSpPr>
        <p:spPr bwMode="auto">
          <a:xfrm flipV="1">
            <a:off x="4154808" y="2603500"/>
            <a:ext cx="78104" cy="90488"/>
          </a:xfrm>
          <a:prstGeom prst="line">
            <a:avLst/>
          </a:prstGeom>
          <a:noFill/>
          <a:ln w="12700">
            <a:solidFill>
              <a:srgbClr val="EF9100"/>
            </a:solidFill>
            <a:round/>
            <a:headEnd/>
            <a:tailEnd/>
          </a:ln>
          <a:effectLst/>
        </p:spPr>
        <p:txBody>
          <a:bodyPr wrap="none" anchor="ctr"/>
          <a:lstStyle/>
          <a:p>
            <a:endParaRPr lang="en-US" sz="2160"/>
          </a:p>
        </p:txBody>
      </p:sp>
      <p:sp>
        <p:nvSpPr>
          <p:cNvPr id="45149" name="Line 93"/>
          <p:cNvSpPr>
            <a:spLocks noChangeShapeType="1"/>
          </p:cNvSpPr>
          <p:nvPr/>
        </p:nvSpPr>
        <p:spPr bwMode="auto">
          <a:xfrm flipV="1">
            <a:off x="4194812" y="2633663"/>
            <a:ext cx="66676" cy="82550"/>
          </a:xfrm>
          <a:prstGeom prst="line">
            <a:avLst/>
          </a:prstGeom>
          <a:noFill/>
          <a:ln w="12700">
            <a:solidFill>
              <a:srgbClr val="EF9100"/>
            </a:solidFill>
            <a:round/>
            <a:headEnd/>
            <a:tailEnd/>
          </a:ln>
          <a:effectLst/>
        </p:spPr>
        <p:txBody>
          <a:bodyPr wrap="none" anchor="ctr"/>
          <a:lstStyle/>
          <a:p>
            <a:endParaRPr lang="en-US" sz="2160"/>
          </a:p>
        </p:txBody>
      </p:sp>
      <p:sp>
        <p:nvSpPr>
          <p:cNvPr id="45150" name="Line 94"/>
          <p:cNvSpPr>
            <a:spLocks noChangeShapeType="1"/>
          </p:cNvSpPr>
          <p:nvPr/>
        </p:nvSpPr>
        <p:spPr bwMode="auto">
          <a:xfrm flipV="1">
            <a:off x="4143376" y="2593976"/>
            <a:ext cx="68580" cy="80963"/>
          </a:xfrm>
          <a:prstGeom prst="line">
            <a:avLst/>
          </a:prstGeom>
          <a:noFill/>
          <a:ln w="12700">
            <a:solidFill>
              <a:srgbClr val="EF9100"/>
            </a:solidFill>
            <a:round/>
            <a:headEnd/>
            <a:tailEnd/>
          </a:ln>
          <a:effectLst/>
        </p:spPr>
        <p:txBody>
          <a:bodyPr wrap="none" anchor="ctr"/>
          <a:lstStyle/>
          <a:p>
            <a:endParaRPr lang="en-US" sz="2160"/>
          </a:p>
        </p:txBody>
      </p:sp>
      <p:sp>
        <p:nvSpPr>
          <p:cNvPr id="45151" name="Line 95"/>
          <p:cNvSpPr>
            <a:spLocks noChangeShapeType="1"/>
          </p:cNvSpPr>
          <p:nvPr/>
        </p:nvSpPr>
        <p:spPr bwMode="auto">
          <a:xfrm flipV="1">
            <a:off x="4170047" y="2616201"/>
            <a:ext cx="80010" cy="92075"/>
          </a:xfrm>
          <a:prstGeom prst="line">
            <a:avLst/>
          </a:prstGeom>
          <a:noFill/>
          <a:ln w="12700">
            <a:solidFill>
              <a:srgbClr val="EF9100"/>
            </a:solidFill>
            <a:round/>
            <a:headEnd/>
            <a:tailEnd/>
          </a:ln>
          <a:effectLst/>
        </p:spPr>
        <p:txBody>
          <a:bodyPr wrap="none" anchor="ctr"/>
          <a:lstStyle/>
          <a:p>
            <a:endParaRPr lang="en-US" sz="2160"/>
          </a:p>
        </p:txBody>
      </p:sp>
      <p:sp>
        <p:nvSpPr>
          <p:cNvPr id="45152" name="Line 96"/>
          <p:cNvSpPr>
            <a:spLocks noChangeShapeType="1"/>
          </p:cNvSpPr>
          <p:nvPr/>
        </p:nvSpPr>
        <p:spPr bwMode="auto">
          <a:xfrm flipV="1">
            <a:off x="4234818" y="2670175"/>
            <a:ext cx="17144" cy="38100"/>
          </a:xfrm>
          <a:prstGeom prst="line">
            <a:avLst/>
          </a:prstGeom>
          <a:noFill/>
          <a:ln w="12700">
            <a:solidFill>
              <a:srgbClr val="EF9100"/>
            </a:solidFill>
            <a:round/>
            <a:headEnd/>
            <a:tailEnd/>
          </a:ln>
          <a:effectLst/>
        </p:spPr>
        <p:txBody>
          <a:bodyPr wrap="none" anchor="ctr"/>
          <a:lstStyle/>
          <a:p>
            <a:endParaRPr lang="en-US" sz="2160"/>
          </a:p>
        </p:txBody>
      </p:sp>
      <p:sp>
        <p:nvSpPr>
          <p:cNvPr id="45153" name="Freeform 97"/>
          <p:cNvSpPr>
            <a:spLocks/>
          </p:cNvSpPr>
          <p:nvPr/>
        </p:nvSpPr>
        <p:spPr bwMode="auto">
          <a:xfrm>
            <a:off x="4131948" y="2590800"/>
            <a:ext cx="139064" cy="120650"/>
          </a:xfrm>
          <a:custGeom>
            <a:avLst/>
            <a:gdLst/>
            <a:ahLst/>
            <a:cxnLst>
              <a:cxn ang="0">
                <a:pos x="0" y="34"/>
              </a:cxn>
              <a:cxn ang="0">
                <a:pos x="0" y="41"/>
              </a:cxn>
              <a:cxn ang="0">
                <a:pos x="2" y="48"/>
              </a:cxn>
              <a:cxn ang="0">
                <a:pos x="5" y="55"/>
              </a:cxn>
              <a:cxn ang="0">
                <a:pos x="8" y="61"/>
              </a:cxn>
              <a:cxn ang="0">
                <a:pos x="12" y="67"/>
              </a:cxn>
              <a:cxn ang="0">
                <a:pos x="18" y="71"/>
              </a:cxn>
              <a:cxn ang="0">
                <a:pos x="25" y="74"/>
              </a:cxn>
              <a:cxn ang="0">
                <a:pos x="32" y="75"/>
              </a:cxn>
              <a:cxn ang="0">
                <a:pos x="40" y="74"/>
              </a:cxn>
              <a:cxn ang="0">
                <a:pos x="48" y="72"/>
              </a:cxn>
              <a:cxn ang="0">
                <a:pos x="54" y="68"/>
              </a:cxn>
              <a:cxn ang="0">
                <a:pos x="60" y="62"/>
              </a:cxn>
              <a:cxn ang="0">
                <a:pos x="65" y="57"/>
              </a:cxn>
              <a:cxn ang="0">
                <a:pos x="69" y="50"/>
              </a:cxn>
              <a:cxn ang="0">
                <a:pos x="71" y="43"/>
              </a:cxn>
              <a:cxn ang="0">
                <a:pos x="72" y="36"/>
              </a:cxn>
              <a:cxn ang="0">
                <a:pos x="71" y="29"/>
              </a:cxn>
              <a:cxn ang="0">
                <a:pos x="69" y="23"/>
              </a:cxn>
              <a:cxn ang="0">
                <a:pos x="65" y="18"/>
              </a:cxn>
              <a:cxn ang="0">
                <a:pos x="60" y="14"/>
              </a:cxn>
              <a:cxn ang="0">
                <a:pos x="54" y="10"/>
              </a:cxn>
              <a:cxn ang="0">
                <a:pos x="48" y="6"/>
              </a:cxn>
              <a:cxn ang="0">
                <a:pos x="34" y="1"/>
              </a:cxn>
              <a:cxn ang="0">
                <a:pos x="27" y="0"/>
              </a:cxn>
              <a:cxn ang="0">
                <a:pos x="21" y="1"/>
              </a:cxn>
              <a:cxn ang="0">
                <a:pos x="15" y="4"/>
              </a:cxn>
              <a:cxn ang="0">
                <a:pos x="10" y="8"/>
              </a:cxn>
              <a:cxn ang="0">
                <a:pos x="6" y="13"/>
              </a:cxn>
              <a:cxn ang="0">
                <a:pos x="2" y="20"/>
              </a:cxn>
              <a:cxn ang="0">
                <a:pos x="0" y="26"/>
              </a:cxn>
              <a:cxn ang="0">
                <a:pos x="0" y="34"/>
              </a:cxn>
            </a:cxnLst>
            <a:rect l="0" t="0" r="r" b="b"/>
            <a:pathLst>
              <a:path w="73" h="76">
                <a:moveTo>
                  <a:pt x="0" y="34"/>
                </a:moveTo>
                <a:lnTo>
                  <a:pt x="0" y="41"/>
                </a:lnTo>
                <a:lnTo>
                  <a:pt x="2" y="48"/>
                </a:lnTo>
                <a:lnTo>
                  <a:pt x="5" y="55"/>
                </a:lnTo>
                <a:lnTo>
                  <a:pt x="8" y="61"/>
                </a:lnTo>
                <a:lnTo>
                  <a:pt x="12" y="67"/>
                </a:lnTo>
                <a:lnTo>
                  <a:pt x="18" y="71"/>
                </a:lnTo>
                <a:lnTo>
                  <a:pt x="25" y="74"/>
                </a:lnTo>
                <a:lnTo>
                  <a:pt x="32" y="75"/>
                </a:lnTo>
                <a:lnTo>
                  <a:pt x="40" y="74"/>
                </a:lnTo>
                <a:lnTo>
                  <a:pt x="48" y="72"/>
                </a:lnTo>
                <a:lnTo>
                  <a:pt x="54" y="68"/>
                </a:lnTo>
                <a:lnTo>
                  <a:pt x="60" y="62"/>
                </a:lnTo>
                <a:lnTo>
                  <a:pt x="65" y="57"/>
                </a:lnTo>
                <a:lnTo>
                  <a:pt x="69" y="50"/>
                </a:lnTo>
                <a:lnTo>
                  <a:pt x="71" y="43"/>
                </a:lnTo>
                <a:lnTo>
                  <a:pt x="72" y="36"/>
                </a:lnTo>
                <a:lnTo>
                  <a:pt x="71" y="29"/>
                </a:lnTo>
                <a:lnTo>
                  <a:pt x="69" y="23"/>
                </a:lnTo>
                <a:lnTo>
                  <a:pt x="65" y="18"/>
                </a:lnTo>
                <a:lnTo>
                  <a:pt x="60" y="14"/>
                </a:lnTo>
                <a:lnTo>
                  <a:pt x="54" y="10"/>
                </a:lnTo>
                <a:lnTo>
                  <a:pt x="48" y="6"/>
                </a:lnTo>
                <a:lnTo>
                  <a:pt x="34" y="1"/>
                </a:lnTo>
                <a:lnTo>
                  <a:pt x="27" y="0"/>
                </a:lnTo>
                <a:lnTo>
                  <a:pt x="21" y="1"/>
                </a:lnTo>
                <a:lnTo>
                  <a:pt x="15" y="4"/>
                </a:lnTo>
                <a:lnTo>
                  <a:pt x="10" y="8"/>
                </a:lnTo>
                <a:lnTo>
                  <a:pt x="6" y="13"/>
                </a:lnTo>
                <a:lnTo>
                  <a:pt x="2" y="20"/>
                </a:lnTo>
                <a:lnTo>
                  <a:pt x="0" y="26"/>
                </a:lnTo>
                <a:lnTo>
                  <a:pt x="0" y="34"/>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154" name="Line 98"/>
          <p:cNvSpPr>
            <a:spLocks noChangeShapeType="1"/>
          </p:cNvSpPr>
          <p:nvPr/>
        </p:nvSpPr>
        <p:spPr bwMode="auto">
          <a:xfrm flipV="1">
            <a:off x="3288030" y="2703514"/>
            <a:ext cx="47626" cy="66676"/>
          </a:xfrm>
          <a:prstGeom prst="line">
            <a:avLst/>
          </a:prstGeom>
          <a:noFill/>
          <a:ln w="12700">
            <a:solidFill>
              <a:srgbClr val="EF9100"/>
            </a:solidFill>
            <a:round/>
            <a:headEnd/>
            <a:tailEnd/>
          </a:ln>
          <a:effectLst/>
        </p:spPr>
        <p:txBody>
          <a:bodyPr wrap="none" anchor="ctr"/>
          <a:lstStyle/>
          <a:p>
            <a:endParaRPr lang="en-US" sz="2160"/>
          </a:p>
        </p:txBody>
      </p:sp>
      <p:sp>
        <p:nvSpPr>
          <p:cNvPr id="45155" name="Line 99"/>
          <p:cNvSpPr>
            <a:spLocks noChangeShapeType="1"/>
          </p:cNvSpPr>
          <p:nvPr/>
        </p:nvSpPr>
        <p:spPr bwMode="auto">
          <a:xfrm flipV="1">
            <a:off x="3303270" y="2720976"/>
            <a:ext cx="78106" cy="90488"/>
          </a:xfrm>
          <a:prstGeom prst="line">
            <a:avLst/>
          </a:prstGeom>
          <a:noFill/>
          <a:ln w="12700">
            <a:solidFill>
              <a:srgbClr val="EF9100"/>
            </a:solidFill>
            <a:round/>
            <a:headEnd/>
            <a:tailEnd/>
          </a:ln>
          <a:effectLst/>
        </p:spPr>
        <p:txBody>
          <a:bodyPr wrap="none" anchor="ctr"/>
          <a:lstStyle/>
          <a:p>
            <a:endParaRPr lang="en-US" sz="2160"/>
          </a:p>
        </p:txBody>
      </p:sp>
      <p:sp>
        <p:nvSpPr>
          <p:cNvPr id="45156" name="Line 100"/>
          <p:cNvSpPr>
            <a:spLocks noChangeShapeType="1"/>
          </p:cNvSpPr>
          <p:nvPr/>
        </p:nvSpPr>
        <p:spPr bwMode="auto">
          <a:xfrm flipV="1">
            <a:off x="3341370" y="2751138"/>
            <a:ext cx="68580" cy="82550"/>
          </a:xfrm>
          <a:prstGeom prst="line">
            <a:avLst/>
          </a:prstGeom>
          <a:noFill/>
          <a:ln w="12700">
            <a:solidFill>
              <a:srgbClr val="EF9100"/>
            </a:solidFill>
            <a:round/>
            <a:headEnd/>
            <a:tailEnd/>
          </a:ln>
          <a:effectLst/>
        </p:spPr>
        <p:txBody>
          <a:bodyPr wrap="none" anchor="ctr"/>
          <a:lstStyle/>
          <a:p>
            <a:endParaRPr lang="en-US" sz="2160"/>
          </a:p>
        </p:txBody>
      </p:sp>
      <p:sp>
        <p:nvSpPr>
          <p:cNvPr id="45157" name="Line 101"/>
          <p:cNvSpPr>
            <a:spLocks noChangeShapeType="1"/>
          </p:cNvSpPr>
          <p:nvPr/>
        </p:nvSpPr>
        <p:spPr bwMode="auto">
          <a:xfrm flipV="1">
            <a:off x="3291842" y="2711451"/>
            <a:ext cx="66676" cy="80963"/>
          </a:xfrm>
          <a:prstGeom prst="line">
            <a:avLst/>
          </a:prstGeom>
          <a:noFill/>
          <a:ln w="12700">
            <a:solidFill>
              <a:srgbClr val="EF9100"/>
            </a:solidFill>
            <a:round/>
            <a:headEnd/>
            <a:tailEnd/>
          </a:ln>
          <a:effectLst/>
        </p:spPr>
        <p:txBody>
          <a:bodyPr wrap="none" anchor="ctr"/>
          <a:lstStyle/>
          <a:p>
            <a:endParaRPr lang="en-US" sz="2160"/>
          </a:p>
        </p:txBody>
      </p:sp>
      <p:sp>
        <p:nvSpPr>
          <p:cNvPr id="45158" name="Line 102"/>
          <p:cNvSpPr>
            <a:spLocks noChangeShapeType="1"/>
          </p:cNvSpPr>
          <p:nvPr/>
        </p:nvSpPr>
        <p:spPr bwMode="auto">
          <a:xfrm flipV="1">
            <a:off x="3318512" y="2733676"/>
            <a:ext cx="80010" cy="92075"/>
          </a:xfrm>
          <a:prstGeom prst="line">
            <a:avLst/>
          </a:prstGeom>
          <a:noFill/>
          <a:ln w="12700">
            <a:solidFill>
              <a:srgbClr val="EF9100"/>
            </a:solidFill>
            <a:round/>
            <a:headEnd/>
            <a:tailEnd/>
          </a:ln>
          <a:effectLst/>
        </p:spPr>
        <p:txBody>
          <a:bodyPr wrap="none" anchor="ctr"/>
          <a:lstStyle/>
          <a:p>
            <a:endParaRPr lang="en-US" sz="2160"/>
          </a:p>
        </p:txBody>
      </p:sp>
      <p:sp>
        <p:nvSpPr>
          <p:cNvPr id="45159" name="Line 103"/>
          <p:cNvSpPr>
            <a:spLocks noChangeShapeType="1"/>
          </p:cNvSpPr>
          <p:nvPr/>
        </p:nvSpPr>
        <p:spPr bwMode="auto">
          <a:xfrm flipV="1">
            <a:off x="3383280" y="2787650"/>
            <a:ext cx="17146" cy="38100"/>
          </a:xfrm>
          <a:prstGeom prst="line">
            <a:avLst/>
          </a:prstGeom>
          <a:noFill/>
          <a:ln w="12700">
            <a:solidFill>
              <a:srgbClr val="EF9100"/>
            </a:solidFill>
            <a:round/>
            <a:headEnd/>
            <a:tailEnd/>
          </a:ln>
          <a:effectLst/>
        </p:spPr>
        <p:txBody>
          <a:bodyPr wrap="none" anchor="ctr"/>
          <a:lstStyle/>
          <a:p>
            <a:endParaRPr lang="en-US" sz="2160"/>
          </a:p>
        </p:txBody>
      </p:sp>
      <p:sp>
        <p:nvSpPr>
          <p:cNvPr id="45160" name="Freeform 104"/>
          <p:cNvSpPr>
            <a:spLocks/>
          </p:cNvSpPr>
          <p:nvPr/>
        </p:nvSpPr>
        <p:spPr bwMode="auto">
          <a:xfrm>
            <a:off x="3280410" y="2708275"/>
            <a:ext cx="139066" cy="120650"/>
          </a:xfrm>
          <a:custGeom>
            <a:avLst/>
            <a:gdLst/>
            <a:ahLst/>
            <a:cxnLst>
              <a:cxn ang="0">
                <a:pos x="0" y="34"/>
              </a:cxn>
              <a:cxn ang="0">
                <a:pos x="0" y="41"/>
              </a:cxn>
              <a:cxn ang="0">
                <a:pos x="2" y="48"/>
              </a:cxn>
              <a:cxn ang="0">
                <a:pos x="5" y="55"/>
              </a:cxn>
              <a:cxn ang="0">
                <a:pos x="8" y="61"/>
              </a:cxn>
              <a:cxn ang="0">
                <a:pos x="12" y="67"/>
              </a:cxn>
              <a:cxn ang="0">
                <a:pos x="18" y="71"/>
              </a:cxn>
              <a:cxn ang="0">
                <a:pos x="24" y="74"/>
              </a:cxn>
              <a:cxn ang="0">
                <a:pos x="32" y="75"/>
              </a:cxn>
              <a:cxn ang="0">
                <a:pos x="40" y="74"/>
              </a:cxn>
              <a:cxn ang="0">
                <a:pos x="47" y="72"/>
              </a:cxn>
              <a:cxn ang="0">
                <a:pos x="54" y="68"/>
              </a:cxn>
              <a:cxn ang="0">
                <a:pos x="60" y="62"/>
              </a:cxn>
              <a:cxn ang="0">
                <a:pos x="65" y="57"/>
              </a:cxn>
              <a:cxn ang="0">
                <a:pos x="69" y="50"/>
              </a:cxn>
              <a:cxn ang="0">
                <a:pos x="71" y="43"/>
              </a:cxn>
              <a:cxn ang="0">
                <a:pos x="72" y="36"/>
              </a:cxn>
              <a:cxn ang="0">
                <a:pos x="71" y="29"/>
              </a:cxn>
              <a:cxn ang="0">
                <a:pos x="69" y="23"/>
              </a:cxn>
              <a:cxn ang="0">
                <a:pos x="65" y="18"/>
              </a:cxn>
              <a:cxn ang="0">
                <a:pos x="60" y="13"/>
              </a:cxn>
              <a:cxn ang="0">
                <a:pos x="54" y="9"/>
              </a:cxn>
              <a:cxn ang="0">
                <a:pos x="48" y="6"/>
              </a:cxn>
              <a:cxn ang="0">
                <a:pos x="34" y="1"/>
              </a:cxn>
              <a:cxn ang="0">
                <a:pos x="27" y="0"/>
              </a:cxn>
              <a:cxn ang="0">
                <a:pos x="21" y="1"/>
              </a:cxn>
              <a:cxn ang="0">
                <a:pos x="15" y="4"/>
              </a:cxn>
              <a:cxn ang="0">
                <a:pos x="9" y="8"/>
              </a:cxn>
              <a:cxn ang="0">
                <a:pos x="5" y="13"/>
              </a:cxn>
              <a:cxn ang="0">
                <a:pos x="2" y="20"/>
              </a:cxn>
              <a:cxn ang="0">
                <a:pos x="0" y="26"/>
              </a:cxn>
              <a:cxn ang="0">
                <a:pos x="0" y="34"/>
              </a:cxn>
            </a:cxnLst>
            <a:rect l="0" t="0" r="r" b="b"/>
            <a:pathLst>
              <a:path w="73" h="76">
                <a:moveTo>
                  <a:pt x="0" y="34"/>
                </a:moveTo>
                <a:lnTo>
                  <a:pt x="0" y="41"/>
                </a:lnTo>
                <a:lnTo>
                  <a:pt x="2" y="48"/>
                </a:lnTo>
                <a:lnTo>
                  <a:pt x="5" y="55"/>
                </a:lnTo>
                <a:lnTo>
                  <a:pt x="8" y="61"/>
                </a:lnTo>
                <a:lnTo>
                  <a:pt x="12" y="67"/>
                </a:lnTo>
                <a:lnTo>
                  <a:pt x="18" y="71"/>
                </a:lnTo>
                <a:lnTo>
                  <a:pt x="24" y="74"/>
                </a:lnTo>
                <a:lnTo>
                  <a:pt x="32" y="75"/>
                </a:lnTo>
                <a:lnTo>
                  <a:pt x="40" y="74"/>
                </a:lnTo>
                <a:lnTo>
                  <a:pt x="47" y="72"/>
                </a:lnTo>
                <a:lnTo>
                  <a:pt x="54" y="68"/>
                </a:lnTo>
                <a:lnTo>
                  <a:pt x="60" y="62"/>
                </a:lnTo>
                <a:lnTo>
                  <a:pt x="65" y="57"/>
                </a:lnTo>
                <a:lnTo>
                  <a:pt x="69" y="50"/>
                </a:lnTo>
                <a:lnTo>
                  <a:pt x="71" y="43"/>
                </a:lnTo>
                <a:lnTo>
                  <a:pt x="72" y="36"/>
                </a:lnTo>
                <a:lnTo>
                  <a:pt x="71" y="29"/>
                </a:lnTo>
                <a:lnTo>
                  <a:pt x="69" y="23"/>
                </a:lnTo>
                <a:lnTo>
                  <a:pt x="65" y="18"/>
                </a:lnTo>
                <a:lnTo>
                  <a:pt x="60" y="13"/>
                </a:lnTo>
                <a:lnTo>
                  <a:pt x="54" y="9"/>
                </a:lnTo>
                <a:lnTo>
                  <a:pt x="48" y="6"/>
                </a:lnTo>
                <a:lnTo>
                  <a:pt x="34" y="1"/>
                </a:lnTo>
                <a:lnTo>
                  <a:pt x="27" y="0"/>
                </a:lnTo>
                <a:lnTo>
                  <a:pt x="21" y="1"/>
                </a:lnTo>
                <a:lnTo>
                  <a:pt x="15" y="4"/>
                </a:lnTo>
                <a:lnTo>
                  <a:pt x="9" y="8"/>
                </a:lnTo>
                <a:lnTo>
                  <a:pt x="5" y="13"/>
                </a:lnTo>
                <a:lnTo>
                  <a:pt x="2" y="20"/>
                </a:lnTo>
                <a:lnTo>
                  <a:pt x="0" y="26"/>
                </a:lnTo>
                <a:lnTo>
                  <a:pt x="0" y="34"/>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161" name="Line 105"/>
          <p:cNvSpPr>
            <a:spLocks noChangeShapeType="1"/>
          </p:cNvSpPr>
          <p:nvPr/>
        </p:nvSpPr>
        <p:spPr bwMode="auto">
          <a:xfrm flipV="1">
            <a:off x="3562352" y="2789240"/>
            <a:ext cx="49530" cy="65087"/>
          </a:xfrm>
          <a:prstGeom prst="line">
            <a:avLst/>
          </a:prstGeom>
          <a:noFill/>
          <a:ln w="12700">
            <a:solidFill>
              <a:srgbClr val="EF9100"/>
            </a:solidFill>
            <a:round/>
            <a:headEnd/>
            <a:tailEnd/>
          </a:ln>
          <a:effectLst/>
        </p:spPr>
        <p:txBody>
          <a:bodyPr wrap="none" anchor="ctr"/>
          <a:lstStyle/>
          <a:p>
            <a:endParaRPr lang="en-US" sz="2160"/>
          </a:p>
        </p:txBody>
      </p:sp>
      <p:sp>
        <p:nvSpPr>
          <p:cNvPr id="45162" name="Line 106"/>
          <p:cNvSpPr>
            <a:spLocks noChangeShapeType="1"/>
          </p:cNvSpPr>
          <p:nvPr/>
        </p:nvSpPr>
        <p:spPr bwMode="auto">
          <a:xfrm flipV="1">
            <a:off x="3579498" y="2805115"/>
            <a:ext cx="78104" cy="92075"/>
          </a:xfrm>
          <a:prstGeom prst="line">
            <a:avLst/>
          </a:prstGeom>
          <a:noFill/>
          <a:ln w="12700">
            <a:solidFill>
              <a:srgbClr val="EF9100"/>
            </a:solidFill>
            <a:round/>
            <a:headEnd/>
            <a:tailEnd/>
          </a:ln>
          <a:effectLst/>
        </p:spPr>
        <p:txBody>
          <a:bodyPr wrap="none" anchor="ctr"/>
          <a:lstStyle/>
          <a:p>
            <a:endParaRPr lang="en-US" sz="2160"/>
          </a:p>
        </p:txBody>
      </p:sp>
      <p:sp>
        <p:nvSpPr>
          <p:cNvPr id="45163" name="Line 107"/>
          <p:cNvSpPr>
            <a:spLocks noChangeShapeType="1"/>
          </p:cNvSpPr>
          <p:nvPr/>
        </p:nvSpPr>
        <p:spPr bwMode="auto">
          <a:xfrm flipV="1">
            <a:off x="3617596" y="2836863"/>
            <a:ext cx="66674" cy="82550"/>
          </a:xfrm>
          <a:prstGeom prst="line">
            <a:avLst/>
          </a:prstGeom>
          <a:noFill/>
          <a:ln w="12700">
            <a:solidFill>
              <a:srgbClr val="EF9100"/>
            </a:solidFill>
            <a:round/>
            <a:headEnd/>
            <a:tailEnd/>
          </a:ln>
          <a:effectLst/>
        </p:spPr>
        <p:txBody>
          <a:bodyPr wrap="none" anchor="ctr"/>
          <a:lstStyle/>
          <a:p>
            <a:endParaRPr lang="en-US" sz="2160"/>
          </a:p>
        </p:txBody>
      </p:sp>
      <p:sp>
        <p:nvSpPr>
          <p:cNvPr id="45164" name="Line 108"/>
          <p:cNvSpPr>
            <a:spLocks noChangeShapeType="1"/>
          </p:cNvSpPr>
          <p:nvPr/>
        </p:nvSpPr>
        <p:spPr bwMode="auto">
          <a:xfrm flipV="1">
            <a:off x="3568066" y="2797177"/>
            <a:ext cx="66674" cy="80963"/>
          </a:xfrm>
          <a:prstGeom prst="line">
            <a:avLst/>
          </a:prstGeom>
          <a:noFill/>
          <a:ln w="12700">
            <a:solidFill>
              <a:srgbClr val="EF9100"/>
            </a:solidFill>
            <a:round/>
            <a:headEnd/>
            <a:tailEnd/>
          </a:ln>
          <a:effectLst/>
        </p:spPr>
        <p:txBody>
          <a:bodyPr wrap="none" anchor="ctr"/>
          <a:lstStyle/>
          <a:p>
            <a:endParaRPr lang="en-US" sz="2160"/>
          </a:p>
        </p:txBody>
      </p:sp>
      <p:sp>
        <p:nvSpPr>
          <p:cNvPr id="45165" name="Line 109"/>
          <p:cNvSpPr>
            <a:spLocks noChangeShapeType="1"/>
          </p:cNvSpPr>
          <p:nvPr/>
        </p:nvSpPr>
        <p:spPr bwMode="auto">
          <a:xfrm flipV="1">
            <a:off x="3592832" y="2819402"/>
            <a:ext cx="81916" cy="92075"/>
          </a:xfrm>
          <a:prstGeom prst="line">
            <a:avLst/>
          </a:prstGeom>
          <a:noFill/>
          <a:ln w="12700">
            <a:solidFill>
              <a:srgbClr val="EF9100"/>
            </a:solidFill>
            <a:round/>
            <a:headEnd/>
            <a:tailEnd/>
          </a:ln>
          <a:effectLst/>
        </p:spPr>
        <p:txBody>
          <a:bodyPr wrap="none" anchor="ctr"/>
          <a:lstStyle/>
          <a:p>
            <a:endParaRPr lang="en-US" sz="2160"/>
          </a:p>
        </p:txBody>
      </p:sp>
      <p:sp>
        <p:nvSpPr>
          <p:cNvPr id="45166" name="Line 110"/>
          <p:cNvSpPr>
            <a:spLocks noChangeShapeType="1"/>
          </p:cNvSpPr>
          <p:nvPr/>
        </p:nvSpPr>
        <p:spPr bwMode="auto">
          <a:xfrm flipV="1">
            <a:off x="3659506" y="2873375"/>
            <a:ext cx="15240" cy="38100"/>
          </a:xfrm>
          <a:prstGeom prst="line">
            <a:avLst/>
          </a:prstGeom>
          <a:noFill/>
          <a:ln w="12700">
            <a:solidFill>
              <a:srgbClr val="EF9100"/>
            </a:solidFill>
            <a:round/>
            <a:headEnd/>
            <a:tailEnd/>
          </a:ln>
          <a:effectLst/>
        </p:spPr>
        <p:txBody>
          <a:bodyPr wrap="none" anchor="ctr"/>
          <a:lstStyle/>
          <a:p>
            <a:endParaRPr lang="en-US" sz="2160"/>
          </a:p>
        </p:txBody>
      </p:sp>
      <p:sp>
        <p:nvSpPr>
          <p:cNvPr id="45167" name="Freeform 111"/>
          <p:cNvSpPr>
            <a:spLocks/>
          </p:cNvSpPr>
          <p:nvPr/>
        </p:nvSpPr>
        <p:spPr bwMode="auto">
          <a:xfrm>
            <a:off x="3554730" y="2794000"/>
            <a:ext cx="139066" cy="120650"/>
          </a:xfrm>
          <a:custGeom>
            <a:avLst/>
            <a:gdLst/>
            <a:ahLst/>
            <a:cxnLst>
              <a:cxn ang="0">
                <a:pos x="0" y="33"/>
              </a:cxn>
              <a:cxn ang="0">
                <a:pos x="1" y="41"/>
              </a:cxn>
              <a:cxn ang="0">
                <a:pos x="2" y="48"/>
              </a:cxn>
              <a:cxn ang="0">
                <a:pos x="5" y="55"/>
              </a:cxn>
              <a:cxn ang="0">
                <a:pos x="9" y="62"/>
              </a:cxn>
              <a:cxn ang="0">
                <a:pos x="13" y="67"/>
              </a:cxn>
              <a:cxn ang="0">
                <a:pos x="19" y="71"/>
              </a:cxn>
              <a:cxn ang="0">
                <a:pos x="25" y="74"/>
              </a:cxn>
              <a:cxn ang="0">
                <a:pos x="32" y="75"/>
              </a:cxn>
              <a:cxn ang="0">
                <a:pos x="40" y="74"/>
              </a:cxn>
              <a:cxn ang="0">
                <a:pos x="48" y="72"/>
              </a:cxn>
              <a:cxn ang="0">
                <a:pos x="54" y="67"/>
              </a:cxn>
              <a:cxn ang="0">
                <a:pos x="61" y="63"/>
              </a:cxn>
              <a:cxn ang="0">
                <a:pos x="66" y="56"/>
              </a:cxn>
              <a:cxn ang="0">
                <a:pos x="69" y="49"/>
              </a:cxn>
              <a:cxn ang="0">
                <a:pos x="71" y="43"/>
              </a:cxn>
              <a:cxn ang="0">
                <a:pos x="72" y="35"/>
              </a:cxn>
              <a:cxn ang="0">
                <a:pos x="71" y="28"/>
              </a:cxn>
              <a:cxn ang="0">
                <a:pos x="69" y="23"/>
              </a:cxn>
              <a:cxn ang="0">
                <a:pos x="66" y="18"/>
              </a:cxn>
              <a:cxn ang="0">
                <a:pos x="61" y="13"/>
              </a:cxn>
              <a:cxn ang="0">
                <a:pos x="55" y="9"/>
              </a:cxn>
              <a:cxn ang="0">
                <a:pos x="49" y="6"/>
              </a:cxn>
              <a:cxn ang="0">
                <a:pos x="34" y="1"/>
              </a:cxn>
              <a:cxn ang="0">
                <a:pos x="28" y="0"/>
              </a:cxn>
              <a:cxn ang="0">
                <a:pos x="21" y="1"/>
              </a:cxn>
              <a:cxn ang="0">
                <a:pos x="15" y="4"/>
              </a:cxn>
              <a:cxn ang="0">
                <a:pos x="10" y="7"/>
              </a:cxn>
              <a:cxn ang="0">
                <a:pos x="6" y="13"/>
              </a:cxn>
              <a:cxn ang="0">
                <a:pos x="3" y="19"/>
              </a:cxn>
              <a:cxn ang="0">
                <a:pos x="1" y="26"/>
              </a:cxn>
              <a:cxn ang="0">
                <a:pos x="0" y="33"/>
              </a:cxn>
            </a:cxnLst>
            <a:rect l="0" t="0" r="r" b="b"/>
            <a:pathLst>
              <a:path w="73" h="76">
                <a:moveTo>
                  <a:pt x="0" y="33"/>
                </a:moveTo>
                <a:lnTo>
                  <a:pt x="1" y="41"/>
                </a:lnTo>
                <a:lnTo>
                  <a:pt x="2" y="48"/>
                </a:lnTo>
                <a:lnTo>
                  <a:pt x="5" y="55"/>
                </a:lnTo>
                <a:lnTo>
                  <a:pt x="9" y="62"/>
                </a:lnTo>
                <a:lnTo>
                  <a:pt x="13" y="67"/>
                </a:lnTo>
                <a:lnTo>
                  <a:pt x="19" y="71"/>
                </a:lnTo>
                <a:lnTo>
                  <a:pt x="25" y="74"/>
                </a:lnTo>
                <a:lnTo>
                  <a:pt x="32" y="75"/>
                </a:lnTo>
                <a:lnTo>
                  <a:pt x="40" y="74"/>
                </a:lnTo>
                <a:lnTo>
                  <a:pt x="48" y="72"/>
                </a:lnTo>
                <a:lnTo>
                  <a:pt x="54" y="67"/>
                </a:lnTo>
                <a:lnTo>
                  <a:pt x="61" y="63"/>
                </a:lnTo>
                <a:lnTo>
                  <a:pt x="66" y="56"/>
                </a:lnTo>
                <a:lnTo>
                  <a:pt x="69" y="49"/>
                </a:lnTo>
                <a:lnTo>
                  <a:pt x="71" y="43"/>
                </a:lnTo>
                <a:lnTo>
                  <a:pt x="72" y="35"/>
                </a:lnTo>
                <a:lnTo>
                  <a:pt x="71" y="28"/>
                </a:lnTo>
                <a:lnTo>
                  <a:pt x="69" y="23"/>
                </a:lnTo>
                <a:lnTo>
                  <a:pt x="66" y="18"/>
                </a:lnTo>
                <a:lnTo>
                  <a:pt x="61" y="13"/>
                </a:lnTo>
                <a:lnTo>
                  <a:pt x="55" y="9"/>
                </a:lnTo>
                <a:lnTo>
                  <a:pt x="49" y="6"/>
                </a:lnTo>
                <a:lnTo>
                  <a:pt x="34" y="1"/>
                </a:lnTo>
                <a:lnTo>
                  <a:pt x="28" y="0"/>
                </a:lnTo>
                <a:lnTo>
                  <a:pt x="21" y="1"/>
                </a:lnTo>
                <a:lnTo>
                  <a:pt x="15" y="4"/>
                </a:lnTo>
                <a:lnTo>
                  <a:pt x="10" y="7"/>
                </a:lnTo>
                <a:lnTo>
                  <a:pt x="6" y="13"/>
                </a:lnTo>
                <a:lnTo>
                  <a:pt x="3" y="19"/>
                </a:lnTo>
                <a:lnTo>
                  <a:pt x="1" y="26"/>
                </a:lnTo>
                <a:lnTo>
                  <a:pt x="0" y="33"/>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168" name="Line 112"/>
          <p:cNvSpPr>
            <a:spLocks noChangeShapeType="1"/>
          </p:cNvSpPr>
          <p:nvPr/>
        </p:nvSpPr>
        <p:spPr bwMode="auto">
          <a:xfrm flipV="1">
            <a:off x="3691890" y="2816225"/>
            <a:ext cx="47626" cy="66676"/>
          </a:xfrm>
          <a:prstGeom prst="line">
            <a:avLst/>
          </a:prstGeom>
          <a:noFill/>
          <a:ln w="12700">
            <a:solidFill>
              <a:srgbClr val="EF9100"/>
            </a:solidFill>
            <a:round/>
            <a:headEnd/>
            <a:tailEnd/>
          </a:ln>
          <a:effectLst/>
        </p:spPr>
        <p:txBody>
          <a:bodyPr wrap="none" anchor="ctr"/>
          <a:lstStyle/>
          <a:p>
            <a:endParaRPr lang="en-US" sz="2160"/>
          </a:p>
        </p:txBody>
      </p:sp>
      <p:sp>
        <p:nvSpPr>
          <p:cNvPr id="45169" name="Line 113"/>
          <p:cNvSpPr>
            <a:spLocks noChangeShapeType="1"/>
          </p:cNvSpPr>
          <p:nvPr/>
        </p:nvSpPr>
        <p:spPr bwMode="auto">
          <a:xfrm flipV="1">
            <a:off x="3720467" y="2827338"/>
            <a:ext cx="72390" cy="85726"/>
          </a:xfrm>
          <a:prstGeom prst="line">
            <a:avLst/>
          </a:prstGeom>
          <a:noFill/>
          <a:ln w="12700">
            <a:solidFill>
              <a:srgbClr val="EF9100"/>
            </a:solidFill>
            <a:round/>
            <a:headEnd/>
            <a:tailEnd/>
          </a:ln>
          <a:effectLst/>
        </p:spPr>
        <p:txBody>
          <a:bodyPr wrap="none" anchor="ctr"/>
          <a:lstStyle/>
          <a:p>
            <a:endParaRPr lang="en-US" sz="2160"/>
          </a:p>
        </p:txBody>
      </p:sp>
      <p:sp>
        <p:nvSpPr>
          <p:cNvPr id="45170" name="Line 114"/>
          <p:cNvSpPr>
            <a:spLocks noChangeShapeType="1"/>
          </p:cNvSpPr>
          <p:nvPr/>
        </p:nvSpPr>
        <p:spPr bwMode="auto">
          <a:xfrm flipV="1">
            <a:off x="3771900" y="2859089"/>
            <a:ext cx="47626" cy="65087"/>
          </a:xfrm>
          <a:prstGeom prst="line">
            <a:avLst/>
          </a:prstGeom>
          <a:noFill/>
          <a:ln w="12700">
            <a:solidFill>
              <a:srgbClr val="EF9100"/>
            </a:solidFill>
            <a:round/>
            <a:headEnd/>
            <a:tailEnd/>
          </a:ln>
          <a:effectLst/>
        </p:spPr>
        <p:txBody>
          <a:bodyPr wrap="none" anchor="ctr"/>
          <a:lstStyle/>
          <a:p>
            <a:endParaRPr lang="en-US" sz="2160"/>
          </a:p>
        </p:txBody>
      </p:sp>
      <p:sp>
        <p:nvSpPr>
          <p:cNvPr id="45171" name="Line 115"/>
          <p:cNvSpPr>
            <a:spLocks noChangeShapeType="1"/>
          </p:cNvSpPr>
          <p:nvPr/>
        </p:nvSpPr>
        <p:spPr bwMode="auto">
          <a:xfrm flipV="1">
            <a:off x="3701416" y="2817813"/>
            <a:ext cx="68580" cy="82550"/>
          </a:xfrm>
          <a:prstGeom prst="line">
            <a:avLst/>
          </a:prstGeom>
          <a:noFill/>
          <a:ln w="12700">
            <a:solidFill>
              <a:srgbClr val="EF9100"/>
            </a:solidFill>
            <a:round/>
            <a:headEnd/>
            <a:tailEnd/>
          </a:ln>
          <a:effectLst/>
        </p:spPr>
        <p:txBody>
          <a:bodyPr wrap="none" anchor="ctr"/>
          <a:lstStyle/>
          <a:p>
            <a:endParaRPr lang="en-US" sz="2160"/>
          </a:p>
        </p:txBody>
      </p:sp>
      <p:sp>
        <p:nvSpPr>
          <p:cNvPr id="45172" name="Line 116"/>
          <p:cNvSpPr>
            <a:spLocks noChangeShapeType="1"/>
          </p:cNvSpPr>
          <p:nvPr/>
        </p:nvSpPr>
        <p:spPr bwMode="auto">
          <a:xfrm flipV="1">
            <a:off x="3743326" y="2840039"/>
            <a:ext cx="66674" cy="80962"/>
          </a:xfrm>
          <a:prstGeom prst="line">
            <a:avLst/>
          </a:prstGeom>
          <a:noFill/>
          <a:ln w="12700">
            <a:solidFill>
              <a:srgbClr val="EF9100"/>
            </a:solidFill>
            <a:round/>
            <a:headEnd/>
            <a:tailEnd/>
          </a:ln>
          <a:effectLst/>
        </p:spPr>
        <p:txBody>
          <a:bodyPr wrap="none" anchor="ctr"/>
          <a:lstStyle/>
          <a:p>
            <a:endParaRPr lang="en-US" sz="2160"/>
          </a:p>
        </p:txBody>
      </p:sp>
      <p:sp>
        <p:nvSpPr>
          <p:cNvPr id="45173" name="Line 117"/>
          <p:cNvSpPr>
            <a:spLocks noChangeShapeType="1"/>
          </p:cNvSpPr>
          <p:nvPr/>
        </p:nvSpPr>
        <p:spPr bwMode="auto">
          <a:xfrm flipV="1">
            <a:off x="3811907" y="2890838"/>
            <a:ext cx="11430" cy="20638"/>
          </a:xfrm>
          <a:prstGeom prst="line">
            <a:avLst/>
          </a:prstGeom>
          <a:noFill/>
          <a:ln w="12700">
            <a:solidFill>
              <a:srgbClr val="EF9100"/>
            </a:solidFill>
            <a:round/>
            <a:headEnd/>
            <a:tailEnd/>
          </a:ln>
          <a:effectLst/>
        </p:spPr>
        <p:txBody>
          <a:bodyPr wrap="none" anchor="ctr"/>
          <a:lstStyle/>
          <a:p>
            <a:endParaRPr lang="en-US" sz="2160"/>
          </a:p>
        </p:txBody>
      </p:sp>
      <p:sp>
        <p:nvSpPr>
          <p:cNvPr id="45174" name="Freeform 118"/>
          <p:cNvSpPr>
            <a:spLocks/>
          </p:cNvSpPr>
          <p:nvPr/>
        </p:nvSpPr>
        <p:spPr bwMode="auto">
          <a:xfrm>
            <a:off x="3684272" y="2822575"/>
            <a:ext cx="148590" cy="96838"/>
          </a:xfrm>
          <a:custGeom>
            <a:avLst/>
            <a:gdLst/>
            <a:ahLst/>
            <a:cxnLst>
              <a:cxn ang="0">
                <a:pos x="0" y="29"/>
              </a:cxn>
              <a:cxn ang="0">
                <a:pos x="0" y="34"/>
              </a:cxn>
              <a:cxn ang="0">
                <a:pos x="1" y="40"/>
              </a:cxn>
              <a:cxn ang="0">
                <a:pos x="5" y="45"/>
              </a:cxn>
              <a:cxn ang="0">
                <a:pos x="11" y="50"/>
              </a:cxn>
              <a:cxn ang="0">
                <a:pos x="17" y="54"/>
              </a:cxn>
              <a:cxn ang="0">
                <a:pos x="24" y="57"/>
              </a:cxn>
              <a:cxn ang="0">
                <a:pos x="32" y="59"/>
              </a:cxn>
              <a:cxn ang="0">
                <a:pos x="39" y="60"/>
              </a:cxn>
              <a:cxn ang="0">
                <a:pos x="47" y="59"/>
              </a:cxn>
              <a:cxn ang="0">
                <a:pos x="55" y="58"/>
              </a:cxn>
              <a:cxn ang="0">
                <a:pos x="62" y="55"/>
              </a:cxn>
              <a:cxn ang="0">
                <a:pos x="68" y="52"/>
              </a:cxn>
              <a:cxn ang="0">
                <a:pos x="72" y="47"/>
              </a:cxn>
              <a:cxn ang="0">
                <a:pos x="76" y="42"/>
              </a:cxn>
              <a:cxn ang="0">
                <a:pos x="77" y="36"/>
              </a:cxn>
              <a:cxn ang="0">
                <a:pos x="76" y="29"/>
              </a:cxn>
              <a:cxn ang="0">
                <a:pos x="74" y="22"/>
              </a:cxn>
              <a:cxn ang="0">
                <a:pos x="71" y="16"/>
              </a:cxn>
              <a:cxn ang="0">
                <a:pos x="67" y="11"/>
              </a:cxn>
              <a:cxn ang="0">
                <a:pos x="63" y="7"/>
              </a:cxn>
              <a:cxn ang="0">
                <a:pos x="58" y="4"/>
              </a:cxn>
              <a:cxn ang="0">
                <a:pos x="53" y="2"/>
              </a:cxn>
              <a:cxn ang="0">
                <a:pos x="46" y="0"/>
              </a:cxn>
              <a:cxn ang="0">
                <a:pos x="38" y="0"/>
              </a:cxn>
              <a:cxn ang="0">
                <a:pos x="31" y="0"/>
              </a:cxn>
              <a:cxn ang="0">
                <a:pos x="24" y="2"/>
              </a:cxn>
              <a:cxn ang="0">
                <a:pos x="18" y="5"/>
              </a:cxn>
              <a:cxn ang="0">
                <a:pos x="12" y="9"/>
              </a:cxn>
              <a:cxn ang="0">
                <a:pos x="7" y="13"/>
              </a:cxn>
              <a:cxn ang="0">
                <a:pos x="4" y="18"/>
              </a:cxn>
              <a:cxn ang="0">
                <a:pos x="1" y="24"/>
              </a:cxn>
              <a:cxn ang="0">
                <a:pos x="0" y="29"/>
              </a:cxn>
            </a:cxnLst>
            <a:rect l="0" t="0" r="r" b="b"/>
            <a:pathLst>
              <a:path w="78" h="61">
                <a:moveTo>
                  <a:pt x="0" y="29"/>
                </a:moveTo>
                <a:lnTo>
                  <a:pt x="0" y="34"/>
                </a:lnTo>
                <a:lnTo>
                  <a:pt x="1" y="40"/>
                </a:lnTo>
                <a:lnTo>
                  <a:pt x="5" y="45"/>
                </a:lnTo>
                <a:lnTo>
                  <a:pt x="11" y="50"/>
                </a:lnTo>
                <a:lnTo>
                  <a:pt x="17" y="54"/>
                </a:lnTo>
                <a:lnTo>
                  <a:pt x="24" y="57"/>
                </a:lnTo>
                <a:lnTo>
                  <a:pt x="32" y="59"/>
                </a:lnTo>
                <a:lnTo>
                  <a:pt x="39" y="60"/>
                </a:lnTo>
                <a:lnTo>
                  <a:pt x="47" y="59"/>
                </a:lnTo>
                <a:lnTo>
                  <a:pt x="55" y="58"/>
                </a:lnTo>
                <a:lnTo>
                  <a:pt x="62" y="55"/>
                </a:lnTo>
                <a:lnTo>
                  <a:pt x="68" y="52"/>
                </a:lnTo>
                <a:lnTo>
                  <a:pt x="72" y="47"/>
                </a:lnTo>
                <a:lnTo>
                  <a:pt x="76" y="42"/>
                </a:lnTo>
                <a:lnTo>
                  <a:pt x="77" y="36"/>
                </a:lnTo>
                <a:lnTo>
                  <a:pt x="76" y="29"/>
                </a:lnTo>
                <a:lnTo>
                  <a:pt x="74" y="22"/>
                </a:lnTo>
                <a:lnTo>
                  <a:pt x="71" y="16"/>
                </a:lnTo>
                <a:lnTo>
                  <a:pt x="67" y="11"/>
                </a:lnTo>
                <a:lnTo>
                  <a:pt x="63" y="7"/>
                </a:lnTo>
                <a:lnTo>
                  <a:pt x="58" y="4"/>
                </a:lnTo>
                <a:lnTo>
                  <a:pt x="53" y="2"/>
                </a:lnTo>
                <a:lnTo>
                  <a:pt x="46" y="0"/>
                </a:lnTo>
                <a:lnTo>
                  <a:pt x="38" y="0"/>
                </a:lnTo>
                <a:lnTo>
                  <a:pt x="31" y="0"/>
                </a:lnTo>
                <a:lnTo>
                  <a:pt x="24" y="2"/>
                </a:lnTo>
                <a:lnTo>
                  <a:pt x="18" y="5"/>
                </a:lnTo>
                <a:lnTo>
                  <a:pt x="12" y="9"/>
                </a:lnTo>
                <a:lnTo>
                  <a:pt x="7" y="13"/>
                </a:lnTo>
                <a:lnTo>
                  <a:pt x="4" y="18"/>
                </a:lnTo>
                <a:lnTo>
                  <a:pt x="1" y="24"/>
                </a:lnTo>
                <a:lnTo>
                  <a:pt x="0" y="29"/>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175" name="Line 119"/>
          <p:cNvSpPr>
            <a:spLocks noChangeShapeType="1"/>
          </p:cNvSpPr>
          <p:nvPr/>
        </p:nvSpPr>
        <p:spPr bwMode="auto">
          <a:xfrm flipV="1">
            <a:off x="4011930" y="2795589"/>
            <a:ext cx="47626" cy="65087"/>
          </a:xfrm>
          <a:prstGeom prst="line">
            <a:avLst/>
          </a:prstGeom>
          <a:noFill/>
          <a:ln w="12700">
            <a:solidFill>
              <a:srgbClr val="EF9100"/>
            </a:solidFill>
            <a:round/>
            <a:headEnd/>
            <a:tailEnd/>
          </a:ln>
          <a:effectLst/>
        </p:spPr>
        <p:txBody>
          <a:bodyPr wrap="none" anchor="ctr"/>
          <a:lstStyle/>
          <a:p>
            <a:endParaRPr lang="en-US" sz="2160"/>
          </a:p>
        </p:txBody>
      </p:sp>
      <p:sp>
        <p:nvSpPr>
          <p:cNvPr id="45176" name="Line 120"/>
          <p:cNvSpPr>
            <a:spLocks noChangeShapeType="1"/>
          </p:cNvSpPr>
          <p:nvPr/>
        </p:nvSpPr>
        <p:spPr bwMode="auto">
          <a:xfrm flipV="1">
            <a:off x="4040507" y="2805113"/>
            <a:ext cx="72390" cy="85726"/>
          </a:xfrm>
          <a:prstGeom prst="line">
            <a:avLst/>
          </a:prstGeom>
          <a:noFill/>
          <a:ln w="12700">
            <a:solidFill>
              <a:srgbClr val="EF9100"/>
            </a:solidFill>
            <a:round/>
            <a:headEnd/>
            <a:tailEnd/>
          </a:ln>
          <a:effectLst/>
        </p:spPr>
        <p:txBody>
          <a:bodyPr wrap="none" anchor="ctr"/>
          <a:lstStyle/>
          <a:p>
            <a:endParaRPr lang="en-US" sz="2160"/>
          </a:p>
        </p:txBody>
      </p:sp>
      <p:sp>
        <p:nvSpPr>
          <p:cNvPr id="45177" name="Line 121"/>
          <p:cNvSpPr>
            <a:spLocks noChangeShapeType="1"/>
          </p:cNvSpPr>
          <p:nvPr/>
        </p:nvSpPr>
        <p:spPr bwMode="auto">
          <a:xfrm flipV="1">
            <a:off x="4093846" y="2838451"/>
            <a:ext cx="45720" cy="63500"/>
          </a:xfrm>
          <a:prstGeom prst="line">
            <a:avLst/>
          </a:prstGeom>
          <a:noFill/>
          <a:ln w="12700">
            <a:solidFill>
              <a:srgbClr val="EF9100"/>
            </a:solidFill>
            <a:round/>
            <a:headEnd/>
            <a:tailEnd/>
          </a:ln>
          <a:effectLst/>
        </p:spPr>
        <p:txBody>
          <a:bodyPr wrap="none" anchor="ctr"/>
          <a:lstStyle/>
          <a:p>
            <a:endParaRPr lang="en-US" sz="2160"/>
          </a:p>
        </p:txBody>
      </p:sp>
      <p:sp>
        <p:nvSpPr>
          <p:cNvPr id="45178" name="Line 122"/>
          <p:cNvSpPr>
            <a:spLocks noChangeShapeType="1"/>
          </p:cNvSpPr>
          <p:nvPr/>
        </p:nvSpPr>
        <p:spPr bwMode="auto">
          <a:xfrm flipV="1">
            <a:off x="4021458" y="2797175"/>
            <a:ext cx="70484" cy="82550"/>
          </a:xfrm>
          <a:prstGeom prst="line">
            <a:avLst/>
          </a:prstGeom>
          <a:noFill/>
          <a:ln w="12700">
            <a:solidFill>
              <a:srgbClr val="EF9100"/>
            </a:solidFill>
            <a:round/>
            <a:headEnd/>
            <a:tailEnd/>
          </a:ln>
          <a:effectLst/>
        </p:spPr>
        <p:txBody>
          <a:bodyPr wrap="none" anchor="ctr"/>
          <a:lstStyle/>
          <a:p>
            <a:endParaRPr lang="en-US" sz="2160"/>
          </a:p>
        </p:txBody>
      </p:sp>
      <p:sp>
        <p:nvSpPr>
          <p:cNvPr id="45179" name="Line 123"/>
          <p:cNvSpPr>
            <a:spLocks noChangeShapeType="1"/>
          </p:cNvSpPr>
          <p:nvPr/>
        </p:nvSpPr>
        <p:spPr bwMode="auto">
          <a:xfrm flipV="1">
            <a:off x="4063366" y="2819402"/>
            <a:ext cx="66674" cy="80963"/>
          </a:xfrm>
          <a:prstGeom prst="line">
            <a:avLst/>
          </a:prstGeom>
          <a:noFill/>
          <a:ln w="12700">
            <a:solidFill>
              <a:srgbClr val="EF9100"/>
            </a:solidFill>
            <a:round/>
            <a:headEnd/>
            <a:tailEnd/>
          </a:ln>
          <a:effectLst/>
        </p:spPr>
        <p:txBody>
          <a:bodyPr wrap="none" anchor="ctr"/>
          <a:lstStyle/>
          <a:p>
            <a:endParaRPr lang="en-US" sz="2160"/>
          </a:p>
        </p:txBody>
      </p:sp>
      <p:sp>
        <p:nvSpPr>
          <p:cNvPr id="45180" name="Line 124"/>
          <p:cNvSpPr>
            <a:spLocks noChangeShapeType="1"/>
          </p:cNvSpPr>
          <p:nvPr/>
        </p:nvSpPr>
        <p:spPr bwMode="auto">
          <a:xfrm flipV="1">
            <a:off x="4131947" y="2868614"/>
            <a:ext cx="11430" cy="22225"/>
          </a:xfrm>
          <a:prstGeom prst="line">
            <a:avLst/>
          </a:prstGeom>
          <a:noFill/>
          <a:ln w="12700">
            <a:solidFill>
              <a:srgbClr val="EF9100"/>
            </a:solidFill>
            <a:round/>
            <a:headEnd/>
            <a:tailEnd/>
          </a:ln>
          <a:effectLst/>
        </p:spPr>
        <p:txBody>
          <a:bodyPr wrap="none" anchor="ctr"/>
          <a:lstStyle/>
          <a:p>
            <a:endParaRPr lang="en-US" sz="2160"/>
          </a:p>
        </p:txBody>
      </p:sp>
      <p:sp>
        <p:nvSpPr>
          <p:cNvPr id="45181" name="Freeform 125"/>
          <p:cNvSpPr>
            <a:spLocks/>
          </p:cNvSpPr>
          <p:nvPr/>
        </p:nvSpPr>
        <p:spPr bwMode="auto">
          <a:xfrm>
            <a:off x="4004312" y="2800350"/>
            <a:ext cx="148590" cy="96838"/>
          </a:xfrm>
          <a:custGeom>
            <a:avLst/>
            <a:gdLst/>
            <a:ahLst/>
            <a:cxnLst>
              <a:cxn ang="0">
                <a:pos x="0" y="30"/>
              </a:cxn>
              <a:cxn ang="0">
                <a:pos x="0" y="35"/>
              </a:cxn>
              <a:cxn ang="0">
                <a:pos x="2" y="40"/>
              </a:cxn>
              <a:cxn ang="0">
                <a:pos x="5" y="46"/>
              </a:cxn>
              <a:cxn ang="0">
                <a:pos x="11" y="50"/>
              </a:cxn>
              <a:cxn ang="0">
                <a:pos x="17" y="54"/>
              </a:cxn>
              <a:cxn ang="0">
                <a:pos x="24" y="58"/>
              </a:cxn>
              <a:cxn ang="0">
                <a:pos x="32" y="59"/>
              </a:cxn>
              <a:cxn ang="0">
                <a:pos x="39" y="60"/>
              </a:cxn>
              <a:cxn ang="0">
                <a:pos x="47" y="59"/>
              </a:cxn>
              <a:cxn ang="0">
                <a:pos x="55" y="58"/>
              </a:cxn>
              <a:cxn ang="0">
                <a:pos x="62" y="56"/>
              </a:cxn>
              <a:cxn ang="0">
                <a:pos x="68" y="52"/>
              </a:cxn>
              <a:cxn ang="0">
                <a:pos x="72" y="48"/>
              </a:cxn>
              <a:cxn ang="0">
                <a:pos x="76" y="42"/>
              </a:cxn>
              <a:cxn ang="0">
                <a:pos x="77" y="37"/>
              </a:cxn>
              <a:cxn ang="0">
                <a:pos x="76" y="30"/>
              </a:cxn>
              <a:cxn ang="0">
                <a:pos x="74" y="23"/>
              </a:cxn>
              <a:cxn ang="0">
                <a:pos x="71" y="17"/>
              </a:cxn>
              <a:cxn ang="0">
                <a:pos x="67" y="12"/>
              </a:cxn>
              <a:cxn ang="0">
                <a:pos x="63" y="8"/>
              </a:cxn>
              <a:cxn ang="0">
                <a:pos x="58" y="4"/>
              </a:cxn>
              <a:cxn ang="0">
                <a:pos x="53" y="2"/>
              </a:cxn>
              <a:cxn ang="0">
                <a:pos x="46" y="1"/>
              </a:cxn>
              <a:cxn ang="0">
                <a:pos x="39" y="0"/>
              </a:cxn>
              <a:cxn ang="0">
                <a:pos x="31" y="1"/>
              </a:cxn>
              <a:cxn ang="0">
                <a:pos x="24" y="3"/>
              </a:cxn>
              <a:cxn ang="0">
                <a:pos x="18" y="5"/>
              </a:cxn>
              <a:cxn ang="0">
                <a:pos x="12" y="9"/>
              </a:cxn>
              <a:cxn ang="0">
                <a:pos x="7" y="14"/>
              </a:cxn>
              <a:cxn ang="0">
                <a:pos x="4" y="19"/>
              </a:cxn>
              <a:cxn ang="0">
                <a:pos x="1" y="24"/>
              </a:cxn>
              <a:cxn ang="0">
                <a:pos x="0" y="30"/>
              </a:cxn>
            </a:cxnLst>
            <a:rect l="0" t="0" r="r" b="b"/>
            <a:pathLst>
              <a:path w="78" h="61">
                <a:moveTo>
                  <a:pt x="0" y="30"/>
                </a:moveTo>
                <a:lnTo>
                  <a:pt x="0" y="35"/>
                </a:lnTo>
                <a:lnTo>
                  <a:pt x="2" y="40"/>
                </a:lnTo>
                <a:lnTo>
                  <a:pt x="5" y="46"/>
                </a:lnTo>
                <a:lnTo>
                  <a:pt x="11" y="50"/>
                </a:lnTo>
                <a:lnTo>
                  <a:pt x="17" y="54"/>
                </a:lnTo>
                <a:lnTo>
                  <a:pt x="24" y="58"/>
                </a:lnTo>
                <a:lnTo>
                  <a:pt x="32" y="59"/>
                </a:lnTo>
                <a:lnTo>
                  <a:pt x="39" y="60"/>
                </a:lnTo>
                <a:lnTo>
                  <a:pt x="47" y="59"/>
                </a:lnTo>
                <a:lnTo>
                  <a:pt x="55" y="58"/>
                </a:lnTo>
                <a:lnTo>
                  <a:pt x="62" y="56"/>
                </a:lnTo>
                <a:lnTo>
                  <a:pt x="68" y="52"/>
                </a:lnTo>
                <a:lnTo>
                  <a:pt x="72" y="48"/>
                </a:lnTo>
                <a:lnTo>
                  <a:pt x="76" y="42"/>
                </a:lnTo>
                <a:lnTo>
                  <a:pt x="77" y="37"/>
                </a:lnTo>
                <a:lnTo>
                  <a:pt x="76" y="30"/>
                </a:lnTo>
                <a:lnTo>
                  <a:pt x="74" y="23"/>
                </a:lnTo>
                <a:lnTo>
                  <a:pt x="71" y="17"/>
                </a:lnTo>
                <a:lnTo>
                  <a:pt x="67" y="12"/>
                </a:lnTo>
                <a:lnTo>
                  <a:pt x="63" y="8"/>
                </a:lnTo>
                <a:lnTo>
                  <a:pt x="58" y="4"/>
                </a:lnTo>
                <a:lnTo>
                  <a:pt x="53" y="2"/>
                </a:lnTo>
                <a:lnTo>
                  <a:pt x="46" y="1"/>
                </a:lnTo>
                <a:lnTo>
                  <a:pt x="39" y="0"/>
                </a:lnTo>
                <a:lnTo>
                  <a:pt x="31" y="1"/>
                </a:lnTo>
                <a:lnTo>
                  <a:pt x="24" y="3"/>
                </a:lnTo>
                <a:lnTo>
                  <a:pt x="18" y="5"/>
                </a:lnTo>
                <a:lnTo>
                  <a:pt x="12" y="9"/>
                </a:lnTo>
                <a:lnTo>
                  <a:pt x="7" y="14"/>
                </a:lnTo>
                <a:lnTo>
                  <a:pt x="4" y="19"/>
                </a:lnTo>
                <a:lnTo>
                  <a:pt x="1" y="24"/>
                </a:lnTo>
                <a:lnTo>
                  <a:pt x="0" y="30"/>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182" name="Line 126"/>
          <p:cNvSpPr>
            <a:spLocks noChangeShapeType="1"/>
          </p:cNvSpPr>
          <p:nvPr/>
        </p:nvSpPr>
        <p:spPr bwMode="auto">
          <a:xfrm flipV="1">
            <a:off x="4120517" y="2863851"/>
            <a:ext cx="49530" cy="66676"/>
          </a:xfrm>
          <a:prstGeom prst="line">
            <a:avLst/>
          </a:prstGeom>
          <a:noFill/>
          <a:ln w="12700">
            <a:solidFill>
              <a:srgbClr val="EF9100"/>
            </a:solidFill>
            <a:round/>
            <a:headEnd/>
            <a:tailEnd/>
          </a:ln>
          <a:effectLst/>
        </p:spPr>
        <p:txBody>
          <a:bodyPr wrap="none" anchor="ctr"/>
          <a:lstStyle/>
          <a:p>
            <a:endParaRPr lang="en-US" sz="2160"/>
          </a:p>
        </p:txBody>
      </p:sp>
      <p:sp>
        <p:nvSpPr>
          <p:cNvPr id="45183" name="Line 127"/>
          <p:cNvSpPr>
            <a:spLocks noChangeShapeType="1"/>
          </p:cNvSpPr>
          <p:nvPr/>
        </p:nvSpPr>
        <p:spPr bwMode="auto">
          <a:xfrm flipV="1">
            <a:off x="4149092" y="2874963"/>
            <a:ext cx="72390" cy="85726"/>
          </a:xfrm>
          <a:prstGeom prst="line">
            <a:avLst/>
          </a:prstGeom>
          <a:noFill/>
          <a:ln w="12700">
            <a:solidFill>
              <a:srgbClr val="EF9100"/>
            </a:solidFill>
            <a:round/>
            <a:headEnd/>
            <a:tailEnd/>
          </a:ln>
          <a:effectLst/>
        </p:spPr>
        <p:txBody>
          <a:bodyPr wrap="none" anchor="ctr"/>
          <a:lstStyle/>
          <a:p>
            <a:endParaRPr lang="en-US" sz="2160"/>
          </a:p>
        </p:txBody>
      </p:sp>
      <p:sp>
        <p:nvSpPr>
          <p:cNvPr id="45184" name="Line 128"/>
          <p:cNvSpPr>
            <a:spLocks noChangeShapeType="1"/>
          </p:cNvSpPr>
          <p:nvPr/>
        </p:nvSpPr>
        <p:spPr bwMode="auto">
          <a:xfrm flipV="1">
            <a:off x="4202430" y="2908300"/>
            <a:ext cx="45720" cy="63500"/>
          </a:xfrm>
          <a:prstGeom prst="line">
            <a:avLst/>
          </a:prstGeom>
          <a:noFill/>
          <a:ln w="12700">
            <a:solidFill>
              <a:srgbClr val="EF9100"/>
            </a:solidFill>
            <a:round/>
            <a:headEnd/>
            <a:tailEnd/>
          </a:ln>
          <a:effectLst/>
        </p:spPr>
        <p:txBody>
          <a:bodyPr wrap="none" anchor="ctr"/>
          <a:lstStyle/>
          <a:p>
            <a:endParaRPr lang="en-US" sz="2160"/>
          </a:p>
        </p:txBody>
      </p:sp>
      <p:sp>
        <p:nvSpPr>
          <p:cNvPr id="45185" name="Line 129"/>
          <p:cNvSpPr>
            <a:spLocks noChangeShapeType="1"/>
          </p:cNvSpPr>
          <p:nvPr/>
        </p:nvSpPr>
        <p:spPr bwMode="auto">
          <a:xfrm flipV="1">
            <a:off x="4130040" y="2865438"/>
            <a:ext cx="68580" cy="82550"/>
          </a:xfrm>
          <a:prstGeom prst="line">
            <a:avLst/>
          </a:prstGeom>
          <a:noFill/>
          <a:ln w="12700">
            <a:solidFill>
              <a:srgbClr val="EF9100"/>
            </a:solidFill>
            <a:round/>
            <a:headEnd/>
            <a:tailEnd/>
          </a:ln>
          <a:effectLst/>
        </p:spPr>
        <p:txBody>
          <a:bodyPr wrap="none" anchor="ctr"/>
          <a:lstStyle/>
          <a:p>
            <a:endParaRPr lang="en-US" sz="2160"/>
          </a:p>
        </p:txBody>
      </p:sp>
      <p:sp>
        <p:nvSpPr>
          <p:cNvPr id="45186" name="Line 130"/>
          <p:cNvSpPr>
            <a:spLocks noChangeShapeType="1"/>
          </p:cNvSpPr>
          <p:nvPr/>
        </p:nvSpPr>
        <p:spPr bwMode="auto">
          <a:xfrm flipV="1">
            <a:off x="4173857" y="2889251"/>
            <a:ext cx="64770" cy="79375"/>
          </a:xfrm>
          <a:prstGeom prst="line">
            <a:avLst/>
          </a:prstGeom>
          <a:noFill/>
          <a:ln w="12700">
            <a:solidFill>
              <a:srgbClr val="EF9100"/>
            </a:solidFill>
            <a:round/>
            <a:headEnd/>
            <a:tailEnd/>
          </a:ln>
          <a:effectLst/>
        </p:spPr>
        <p:txBody>
          <a:bodyPr wrap="none" anchor="ctr"/>
          <a:lstStyle/>
          <a:p>
            <a:endParaRPr lang="en-US" sz="2160"/>
          </a:p>
        </p:txBody>
      </p:sp>
      <p:sp>
        <p:nvSpPr>
          <p:cNvPr id="45187" name="Line 131"/>
          <p:cNvSpPr>
            <a:spLocks noChangeShapeType="1"/>
          </p:cNvSpPr>
          <p:nvPr/>
        </p:nvSpPr>
        <p:spPr bwMode="auto">
          <a:xfrm flipV="1">
            <a:off x="4240532" y="2936876"/>
            <a:ext cx="13336" cy="22225"/>
          </a:xfrm>
          <a:prstGeom prst="line">
            <a:avLst/>
          </a:prstGeom>
          <a:noFill/>
          <a:ln w="12700">
            <a:solidFill>
              <a:srgbClr val="EF9100"/>
            </a:solidFill>
            <a:round/>
            <a:headEnd/>
            <a:tailEnd/>
          </a:ln>
          <a:effectLst/>
        </p:spPr>
        <p:txBody>
          <a:bodyPr wrap="none" anchor="ctr"/>
          <a:lstStyle/>
          <a:p>
            <a:endParaRPr lang="en-US" sz="2160"/>
          </a:p>
        </p:txBody>
      </p:sp>
      <p:sp>
        <p:nvSpPr>
          <p:cNvPr id="45188" name="Freeform 132"/>
          <p:cNvSpPr>
            <a:spLocks/>
          </p:cNvSpPr>
          <p:nvPr/>
        </p:nvSpPr>
        <p:spPr bwMode="auto">
          <a:xfrm>
            <a:off x="4112897" y="2870201"/>
            <a:ext cx="148590" cy="96838"/>
          </a:xfrm>
          <a:custGeom>
            <a:avLst/>
            <a:gdLst/>
            <a:ahLst/>
            <a:cxnLst>
              <a:cxn ang="0">
                <a:pos x="0" y="30"/>
              </a:cxn>
              <a:cxn ang="0">
                <a:pos x="0" y="35"/>
              </a:cxn>
              <a:cxn ang="0">
                <a:pos x="1" y="40"/>
              </a:cxn>
              <a:cxn ang="0">
                <a:pos x="5" y="45"/>
              </a:cxn>
              <a:cxn ang="0">
                <a:pos x="11" y="50"/>
              </a:cxn>
              <a:cxn ang="0">
                <a:pos x="17" y="54"/>
              </a:cxn>
              <a:cxn ang="0">
                <a:pos x="24" y="57"/>
              </a:cxn>
              <a:cxn ang="0">
                <a:pos x="32" y="59"/>
              </a:cxn>
              <a:cxn ang="0">
                <a:pos x="39" y="60"/>
              </a:cxn>
              <a:cxn ang="0">
                <a:pos x="47" y="59"/>
              </a:cxn>
              <a:cxn ang="0">
                <a:pos x="55" y="58"/>
              </a:cxn>
              <a:cxn ang="0">
                <a:pos x="62" y="55"/>
              </a:cxn>
              <a:cxn ang="0">
                <a:pos x="68" y="52"/>
              </a:cxn>
              <a:cxn ang="0">
                <a:pos x="73" y="48"/>
              </a:cxn>
              <a:cxn ang="0">
                <a:pos x="76" y="42"/>
              </a:cxn>
              <a:cxn ang="0">
                <a:pos x="77" y="36"/>
              </a:cxn>
              <a:cxn ang="0">
                <a:pos x="76" y="30"/>
              </a:cxn>
              <a:cxn ang="0">
                <a:pos x="74" y="23"/>
              </a:cxn>
              <a:cxn ang="0">
                <a:pos x="71" y="17"/>
              </a:cxn>
              <a:cxn ang="0">
                <a:pos x="67" y="12"/>
              </a:cxn>
              <a:cxn ang="0">
                <a:pos x="63" y="8"/>
              </a:cxn>
              <a:cxn ang="0">
                <a:pos x="58" y="4"/>
              </a:cxn>
              <a:cxn ang="0">
                <a:pos x="53" y="2"/>
              </a:cxn>
              <a:cxn ang="0">
                <a:pos x="46" y="0"/>
              </a:cxn>
              <a:cxn ang="0">
                <a:pos x="39" y="0"/>
              </a:cxn>
              <a:cxn ang="0">
                <a:pos x="31" y="0"/>
              </a:cxn>
              <a:cxn ang="0">
                <a:pos x="24" y="2"/>
              </a:cxn>
              <a:cxn ang="0">
                <a:pos x="18" y="5"/>
              </a:cxn>
              <a:cxn ang="0">
                <a:pos x="13" y="9"/>
              </a:cxn>
              <a:cxn ang="0">
                <a:pos x="8" y="14"/>
              </a:cxn>
              <a:cxn ang="0">
                <a:pos x="4" y="19"/>
              </a:cxn>
              <a:cxn ang="0">
                <a:pos x="1" y="24"/>
              </a:cxn>
              <a:cxn ang="0">
                <a:pos x="0" y="30"/>
              </a:cxn>
            </a:cxnLst>
            <a:rect l="0" t="0" r="r" b="b"/>
            <a:pathLst>
              <a:path w="78" h="61">
                <a:moveTo>
                  <a:pt x="0" y="30"/>
                </a:moveTo>
                <a:lnTo>
                  <a:pt x="0" y="35"/>
                </a:lnTo>
                <a:lnTo>
                  <a:pt x="1" y="40"/>
                </a:lnTo>
                <a:lnTo>
                  <a:pt x="5" y="45"/>
                </a:lnTo>
                <a:lnTo>
                  <a:pt x="11" y="50"/>
                </a:lnTo>
                <a:lnTo>
                  <a:pt x="17" y="54"/>
                </a:lnTo>
                <a:lnTo>
                  <a:pt x="24" y="57"/>
                </a:lnTo>
                <a:lnTo>
                  <a:pt x="32" y="59"/>
                </a:lnTo>
                <a:lnTo>
                  <a:pt x="39" y="60"/>
                </a:lnTo>
                <a:lnTo>
                  <a:pt x="47" y="59"/>
                </a:lnTo>
                <a:lnTo>
                  <a:pt x="55" y="58"/>
                </a:lnTo>
                <a:lnTo>
                  <a:pt x="62" y="55"/>
                </a:lnTo>
                <a:lnTo>
                  <a:pt x="68" y="52"/>
                </a:lnTo>
                <a:lnTo>
                  <a:pt x="73" y="48"/>
                </a:lnTo>
                <a:lnTo>
                  <a:pt x="76" y="42"/>
                </a:lnTo>
                <a:lnTo>
                  <a:pt x="77" y="36"/>
                </a:lnTo>
                <a:lnTo>
                  <a:pt x="76" y="30"/>
                </a:lnTo>
                <a:lnTo>
                  <a:pt x="74" y="23"/>
                </a:lnTo>
                <a:lnTo>
                  <a:pt x="71" y="17"/>
                </a:lnTo>
                <a:lnTo>
                  <a:pt x="67" y="12"/>
                </a:lnTo>
                <a:lnTo>
                  <a:pt x="63" y="8"/>
                </a:lnTo>
                <a:lnTo>
                  <a:pt x="58" y="4"/>
                </a:lnTo>
                <a:lnTo>
                  <a:pt x="53" y="2"/>
                </a:lnTo>
                <a:lnTo>
                  <a:pt x="46" y="0"/>
                </a:lnTo>
                <a:lnTo>
                  <a:pt x="39" y="0"/>
                </a:lnTo>
                <a:lnTo>
                  <a:pt x="31" y="0"/>
                </a:lnTo>
                <a:lnTo>
                  <a:pt x="24" y="2"/>
                </a:lnTo>
                <a:lnTo>
                  <a:pt x="18" y="5"/>
                </a:lnTo>
                <a:lnTo>
                  <a:pt x="13" y="9"/>
                </a:lnTo>
                <a:lnTo>
                  <a:pt x="8" y="14"/>
                </a:lnTo>
                <a:lnTo>
                  <a:pt x="4" y="19"/>
                </a:lnTo>
                <a:lnTo>
                  <a:pt x="1" y="24"/>
                </a:lnTo>
                <a:lnTo>
                  <a:pt x="0" y="30"/>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189" name="Line 133"/>
          <p:cNvSpPr>
            <a:spLocks noChangeShapeType="1"/>
          </p:cNvSpPr>
          <p:nvPr/>
        </p:nvSpPr>
        <p:spPr bwMode="auto">
          <a:xfrm flipV="1">
            <a:off x="3286128" y="2849564"/>
            <a:ext cx="47624" cy="65087"/>
          </a:xfrm>
          <a:prstGeom prst="line">
            <a:avLst/>
          </a:prstGeom>
          <a:noFill/>
          <a:ln w="12700">
            <a:solidFill>
              <a:srgbClr val="EF9100"/>
            </a:solidFill>
            <a:round/>
            <a:headEnd/>
            <a:tailEnd/>
          </a:ln>
          <a:effectLst/>
        </p:spPr>
        <p:txBody>
          <a:bodyPr wrap="none" anchor="ctr"/>
          <a:lstStyle/>
          <a:p>
            <a:endParaRPr lang="en-US" sz="2160"/>
          </a:p>
        </p:txBody>
      </p:sp>
      <p:sp>
        <p:nvSpPr>
          <p:cNvPr id="45190" name="Line 134"/>
          <p:cNvSpPr>
            <a:spLocks noChangeShapeType="1"/>
          </p:cNvSpPr>
          <p:nvPr/>
        </p:nvSpPr>
        <p:spPr bwMode="auto">
          <a:xfrm flipV="1">
            <a:off x="3308987" y="2863851"/>
            <a:ext cx="72390" cy="87313"/>
          </a:xfrm>
          <a:prstGeom prst="line">
            <a:avLst/>
          </a:prstGeom>
          <a:noFill/>
          <a:ln w="12700">
            <a:solidFill>
              <a:srgbClr val="EF9100"/>
            </a:solidFill>
            <a:round/>
            <a:headEnd/>
            <a:tailEnd/>
          </a:ln>
          <a:effectLst/>
        </p:spPr>
        <p:txBody>
          <a:bodyPr wrap="none" anchor="ctr"/>
          <a:lstStyle/>
          <a:p>
            <a:endParaRPr lang="en-US" sz="2160"/>
          </a:p>
        </p:txBody>
      </p:sp>
      <p:sp>
        <p:nvSpPr>
          <p:cNvPr id="45191" name="Line 135"/>
          <p:cNvSpPr>
            <a:spLocks noChangeShapeType="1"/>
          </p:cNvSpPr>
          <p:nvPr/>
        </p:nvSpPr>
        <p:spPr bwMode="auto">
          <a:xfrm flipV="1">
            <a:off x="3348990" y="2901950"/>
            <a:ext cx="53340" cy="69850"/>
          </a:xfrm>
          <a:prstGeom prst="line">
            <a:avLst/>
          </a:prstGeom>
          <a:noFill/>
          <a:ln w="12700">
            <a:solidFill>
              <a:srgbClr val="EF9100"/>
            </a:solidFill>
            <a:round/>
            <a:headEnd/>
            <a:tailEnd/>
          </a:ln>
          <a:effectLst/>
        </p:spPr>
        <p:txBody>
          <a:bodyPr wrap="none" anchor="ctr"/>
          <a:lstStyle/>
          <a:p>
            <a:endParaRPr lang="en-US" sz="2160"/>
          </a:p>
        </p:txBody>
      </p:sp>
      <p:sp>
        <p:nvSpPr>
          <p:cNvPr id="45192" name="Line 136"/>
          <p:cNvSpPr>
            <a:spLocks noChangeShapeType="1"/>
          </p:cNvSpPr>
          <p:nvPr/>
        </p:nvSpPr>
        <p:spPr bwMode="auto">
          <a:xfrm flipV="1">
            <a:off x="3295652" y="2852738"/>
            <a:ext cx="66676" cy="80962"/>
          </a:xfrm>
          <a:prstGeom prst="line">
            <a:avLst/>
          </a:prstGeom>
          <a:noFill/>
          <a:ln w="12700">
            <a:solidFill>
              <a:srgbClr val="EF9100"/>
            </a:solidFill>
            <a:round/>
            <a:headEnd/>
            <a:tailEnd/>
          </a:ln>
          <a:effectLst/>
        </p:spPr>
        <p:txBody>
          <a:bodyPr wrap="none" anchor="ctr"/>
          <a:lstStyle/>
          <a:p>
            <a:endParaRPr lang="en-US" sz="2160"/>
          </a:p>
        </p:txBody>
      </p:sp>
      <p:sp>
        <p:nvSpPr>
          <p:cNvPr id="45193" name="Line 137"/>
          <p:cNvSpPr>
            <a:spLocks noChangeShapeType="1"/>
          </p:cNvSpPr>
          <p:nvPr/>
        </p:nvSpPr>
        <p:spPr bwMode="auto">
          <a:xfrm flipV="1">
            <a:off x="3326130" y="2881313"/>
            <a:ext cx="68580" cy="82550"/>
          </a:xfrm>
          <a:prstGeom prst="line">
            <a:avLst/>
          </a:prstGeom>
          <a:noFill/>
          <a:ln w="12700">
            <a:solidFill>
              <a:srgbClr val="EF9100"/>
            </a:solidFill>
            <a:round/>
            <a:headEnd/>
            <a:tailEnd/>
          </a:ln>
          <a:effectLst/>
        </p:spPr>
        <p:txBody>
          <a:bodyPr wrap="none" anchor="ctr"/>
          <a:lstStyle/>
          <a:p>
            <a:endParaRPr lang="en-US" sz="2160"/>
          </a:p>
        </p:txBody>
      </p:sp>
      <p:sp>
        <p:nvSpPr>
          <p:cNvPr id="45194" name="Line 138"/>
          <p:cNvSpPr>
            <a:spLocks noChangeShapeType="1"/>
          </p:cNvSpPr>
          <p:nvPr/>
        </p:nvSpPr>
        <p:spPr bwMode="auto">
          <a:xfrm flipV="1">
            <a:off x="3390900" y="2930525"/>
            <a:ext cx="9526" cy="33338"/>
          </a:xfrm>
          <a:prstGeom prst="line">
            <a:avLst/>
          </a:prstGeom>
          <a:noFill/>
          <a:ln w="12700">
            <a:solidFill>
              <a:srgbClr val="EF9100"/>
            </a:solidFill>
            <a:round/>
            <a:headEnd/>
            <a:tailEnd/>
          </a:ln>
          <a:effectLst/>
        </p:spPr>
        <p:txBody>
          <a:bodyPr wrap="none" anchor="ctr"/>
          <a:lstStyle/>
          <a:p>
            <a:endParaRPr lang="en-US" sz="2160"/>
          </a:p>
        </p:txBody>
      </p:sp>
      <p:sp>
        <p:nvSpPr>
          <p:cNvPr id="45195" name="Freeform 139"/>
          <p:cNvSpPr>
            <a:spLocks/>
          </p:cNvSpPr>
          <p:nvPr/>
        </p:nvSpPr>
        <p:spPr bwMode="auto">
          <a:xfrm>
            <a:off x="3276600" y="2855914"/>
            <a:ext cx="139066" cy="111125"/>
          </a:xfrm>
          <a:custGeom>
            <a:avLst/>
            <a:gdLst/>
            <a:ahLst/>
            <a:cxnLst>
              <a:cxn ang="0">
                <a:pos x="2" y="37"/>
              </a:cxn>
              <a:cxn ang="0">
                <a:pos x="7" y="49"/>
              </a:cxn>
              <a:cxn ang="0">
                <a:pos x="11" y="54"/>
              </a:cxn>
              <a:cxn ang="0">
                <a:pos x="15" y="59"/>
              </a:cxn>
              <a:cxn ang="0">
                <a:pos x="19" y="63"/>
              </a:cxn>
              <a:cxn ang="0">
                <a:pos x="25" y="66"/>
              </a:cxn>
              <a:cxn ang="0">
                <a:pos x="30" y="68"/>
              </a:cxn>
              <a:cxn ang="0">
                <a:pos x="38" y="69"/>
              </a:cxn>
              <a:cxn ang="0">
                <a:pos x="45" y="68"/>
              </a:cxn>
              <a:cxn ang="0">
                <a:pos x="53" y="66"/>
              </a:cxn>
              <a:cxn ang="0">
                <a:pos x="59" y="62"/>
              </a:cxn>
              <a:cxn ang="0">
                <a:pos x="64" y="58"/>
              </a:cxn>
              <a:cxn ang="0">
                <a:pos x="68" y="52"/>
              </a:cxn>
              <a:cxn ang="0">
                <a:pos x="71" y="46"/>
              </a:cxn>
              <a:cxn ang="0">
                <a:pos x="72" y="40"/>
              </a:cxn>
              <a:cxn ang="0">
                <a:pos x="71" y="34"/>
              </a:cxn>
              <a:cxn ang="0">
                <a:pos x="66" y="21"/>
              </a:cxn>
              <a:cxn ang="0">
                <a:pos x="64" y="15"/>
              </a:cxn>
              <a:cxn ang="0">
                <a:pos x="60" y="10"/>
              </a:cxn>
              <a:cxn ang="0">
                <a:pos x="56" y="6"/>
              </a:cxn>
              <a:cxn ang="0">
                <a:pos x="51" y="3"/>
              </a:cxn>
              <a:cxn ang="0">
                <a:pos x="45" y="1"/>
              </a:cxn>
              <a:cxn ang="0">
                <a:pos x="38" y="0"/>
              </a:cxn>
              <a:cxn ang="0">
                <a:pos x="30" y="1"/>
              </a:cxn>
              <a:cxn ang="0">
                <a:pos x="22" y="3"/>
              </a:cxn>
              <a:cxn ang="0">
                <a:pos x="15" y="7"/>
              </a:cxn>
              <a:cxn ang="0">
                <a:pos x="9" y="12"/>
              </a:cxn>
              <a:cxn ang="0">
                <a:pos x="4" y="18"/>
              </a:cxn>
              <a:cxn ang="0">
                <a:pos x="1" y="24"/>
              </a:cxn>
              <a:cxn ang="0">
                <a:pos x="0" y="31"/>
              </a:cxn>
              <a:cxn ang="0">
                <a:pos x="2" y="37"/>
              </a:cxn>
            </a:cxnLst>
            <a:rect l="0" t="0" r="r" b="b"/>
            <a:pathLst>
              <a:path w="73" h="70">
                <a:moveTo>
                  <a:pt x="2" y="37"/>
                </a:moveTo>
                <a:lnTo>
                  <a:pt x="7" y="49"/>
                </a:lnTo>
                <a:lnTo>
                  <a:pt x="11" y="54"/>
                </a:lnTo>
                <a:lnTo>
                  <a:pt x="15" y="59"/>
                </a:lnTo>
                <a:lnTo>
                  <a:pt x="19" y="63"/>
                </a:lnTo>
                <a:lnTo>
                  <a:pt x="25" y="66"/>
                </a:lnTo>
                <a:lnTo>
                  <a:pt x="30" y="68"/>
                </a:lnTo>
                <a:lnTo>
                  <a:pt x="38" y="69"/>
                </a:lnTo>
                <a:lnTo>
                  <a:pt x="45" y="68"/>
                </a:lnTo>
                <a:lnTo>
                  <a:pt x="53" y="66"/>
                </a:lnTo>
                <a:lnTo>
                  <a:pt x="59" y="62"/>
                </a:lnTo>
                <a:lnTo>
                  <a:pt x="64" y="58"/>
                </a:lnTo>
                <a:lnTo>
                  <a:pt x="68" y="52"/>
                </a:lnTo>
                <a:lnTo>
                  <a:pt x="71" y="46"/>
                </a:lnTo>
                <a:lnTo>
                  <a:pt x="72" y="40"/>
                </a:lnTo>
                <a:lnTo>
                  <a:pt x="71" y="34"/>
                </a:lnTo>
                <a:lnTo>
                  <a:pt x="66" y="21"/>
                </a:lnTo>
                <a:lnTo>
                  <a:pt x="64" y="15"/>
                </a:lnTo>
                <a:lnTo>
                  <a:pt x="60" y="10"/>
                </a:lnTo>
                <a:lnTo>
                  <a:pt x="56" y="6"/>
                </a:lnTo>
                <a:lnTo>
                  <a:pt x="51" y="3"/>
                </a:lnTo>
                <a:lnTo>
                  <a:pt x="45" y="1"/>
                </a:lnTo>
                <a:lnTo>
                  <a:pt x="38" y="0"/>
                </a:lnTo>
                <a:lnTo>
                  <a:pt x="30" y="1"/>
                </a:lnTo>
                <a:lnTo>
                  <a:pt x="22" y="3"/>
                </a:lnTo>
                <a:lnTo>
                  <a:pt x="15" y="7"/>
                </a:lnTo>
                <a:lnTo>
                  <a:pt x="9" y="12"/>
                </a:lnTo>
                <a:lnTo>
                  <a:pt x="4" y="18"/>
                </a:lnTo>
                <a:lnTo>
                  <a:pt x="1" y="24"/>
                </a:lnTo>
                <a:lnTo>
                  <a:pt x="0" y="31"/>
                </a:lnTo>
                <a:lnTo>
                  <a:pt x="2" y="37"/>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196" name="Line 140"/>
          <p:cNvSpPr>
            <a:spLocks noChangeShapeType="1"/>
          </p:cNvSpPr>
          <p:nvPr/>
        </p:nvSpPr>
        <p:spPr bwMode="auto">
          <a:xfrm flipV="1">
            <a:off x="3560446" y="2914650"/>
            <a:ext cx="47624" cy="65088"/>
          </a:xfrm>
          <a:prstGeom prst="line">
            <a:avLst/>
          </a:prstGeom>
          <a:noFill/>
          <a:ln w="12700">
            <a:solidFill>
              <a:srgbClr val="EF9100"/>
            </a:solidFill>
            <a:round/>
            <a:headEnd/>
            <a:tailEnd/>
          </a:ln>
          <a:effectLst/>
        </p:spPr>
        <p:txBody>
          <a:bodyPr wrap="none" anchor="ctr"/>
          <a:lstStyle/>
          <a:p>
            <a:endParaRPr lang="en-US" sz="2160"/>
          </a:p>
        </p:txBody>
      </p:sp>
      <p:sp>
        <p:nvSpPr>
          <p:cNvPr id="45197" name="Line 141"/>
          <p:cNvSpPr>
            <a:spLocks noChangeShapeType="1"/>
          </p:cNvSpPr>
          <p:nvPr/>
        </p:nvSpPr>
        <p:spPr bwMode="auto">
          <a:xfrm flipV="1">
            <a:off x="3585212" y="2928938"/>
            <a:ext cx="72390" cy="85726"/>
          </a:xfrm>
          <a:prstGeom prst="line">
            <a:avLst/>
          </a:prstGeom>
          <a:noFill/>
          <a:ln w="12700">
            <a:solidFill>
              <a:srgbClr val="EF9100"/>
            </a:solidFill>
            <a:round/>
            <a:headEnd/>
            <a:tailEnd/>
          </a:ln>
          <a:effectLst/>
        </p:spPr>
        <p:txBody>
          <a:bodyPr wrap="none" anchor="ctr"/>
          <a:lstStyle/>
          <a:p>
            <a:endParaRPr lang="en-US" sz="2160"/>
          </a:p>
        </p:txBody>
      </p:sp>
      <p:sp>
        <p:nvSpPr>
          <p:cNvPr id="45198" name="Line 142"/>
          <p:cNvSpPr>
            <a:spLocks noChangeShapeType="1"/>
          </p:cNvSpPr>
          <p:nvPr/>
        </p:nvSpPr>
        <p:spPr bwMode="auto">
          <a:xfrm flipV="1">
            <a:off x="3625216" y="2965451"/>
            <a:ext cx="51434" cy="69850"/>
          </a:xfrm>
          <a:prstGeom prst="line">
            <a:avLst/>
          </a:prstGeom>
          <a:noFill/>
          <a:ln w="12700">
            <a:solidFill>
              <a:srgbClr val="EF9100"/>
            </a:solidFill>
            <a:round/>
            <a:headEnd/>
            <a:tailEnd/>
          </a:ln>
          <a:effectLst/>
        </p:spPr>
        <p:txBody>
          <a:bodyPr wrap="none" anchor="ctr"/>
          <a:lstStyle/>
          <a:p>
            <a:endParaRPr lang="en-US" sz="2160"/>
          </a:p>
        </p:txBody>
      </p:sp>
      <p:sp>
        <p:nvSpPr>
          <p:cNvPr id="45199" name="Line 143"/>
          <p:cNvSpPr>
            <a:spLocks noChangeShapeType="1"/>
          </p:cNvSpPr>
          <p:nvPr/>
        </p:nvSpPr>
        <p:spPr bwMode="auto">
          <a:xfrm flipV="1">
            <a:off x="3571876" y="2917825"/>
            <a:ext cx="66674" cy="79375"/>
          </a:xfrm>
          <a:prstGeom prst="line">
            <a:avLst/>
          </a:prstGeom>
          <a:noFill/>
          <a:ln w="12700">
            <a:solidFill>
              <a:srgbClr val="EF9100"/>
            </a:solidFill>
            <a:round/>
            <a:headEnd/>
            <a:tailEnd/>
          </a:ln>
          <a:effectLst/>
        </p:spPr>
        <p:txBody>
          <a:bodyPr wrap="none" anchor="ctr"/>
          <a:lstStyle/>
          <a:p>
            <a:endParaRPr lang="en-US" sz="2160"/>
          </a:p>
        </p:txBody>
      </p:sp>
      <p:sp>
        <p:nvSpPr>
          <p:cNvPr id="45200" name="Line 144"/>
          <p:cNvSpPr>
            <a:spLocks noChangeShapeType="1"/>
          </p:cNvSpPr>
          <p:nvPr/>
        </p:nvSpPr>
        <p:spPr bwMode="auto">
          <a:xfrm flipV="1">
            <a:off x="3600450" y="2946401"/>
            <a:ext cx="68580" cy="80963"/>
          </a:xfrm>
          <a:prstGeom prst="line">
            <a:avLst/>
          </a:prstGeom>
          <a:noFill/>
          <a:ln w="12700">
            <a:solidFill>
              <a:srgbClr val="EF9100"/>
            </a:solidFill>
            <a:round/>
            <a:headEnd/>
            <a:tailEnd/>
          </a:ln>
          <a:effectLst/>
        </p:spPr>
        <p:txBody>
          <a:bodyPr wrap="none" anchor="ctr"/>
          <a:lstStyle/>
          <a:p>
            <a:endParaRPr lang="en-US" sz="2160"/>
          </a:p>
        </p:txBody>
      </p:sp>
      <p:sp>
        <p:nvSpPr>
          <p:cNvPr id="45201" name="Line 145"/>
          <p:cNvSpPr>
            <a:spLocks noChangeShapeType="1"/>
          </p:cNvSpPr>
          <p:nvPr/>
        </p:nvSpPr>
        <p:spPr bwMode="auto">
          <a:xfrm flipV="1">
            <a:off x="3669032" y="2997201"/>
            <a:ext cx="5716" cy="28576"/>
          </a:xfrm>
          <a:prstGeom prst="line">
            <a:avLst/>
          </a:prstGeom>
          <a:noFill/>
          <a:ln w="12700">
            <a:solidFill>
              <a:srgbClr val="EF9100"/>
            </a:solidFill>
            <a:round/>
            <a:headEnd/>
            <a:tailEnd/>
          </a:ln>
          <a:effectLst/>
        </p:spPr>
        <p:txBody>
          <a:bodyPr wrap="none" anchor="ctr"/>
          <a:lstStyle/>
          <a:p>
            <a:endParaRPr lang="en-US" sz="2160"/>
          </a:p>
        </p:txBody>
      </p:sp>
      <p:sp>
        <p:nvSpPr>
          <p:cNvPr id="45202" name="Freeform 146"/>
          <p:cNvSpPr>
            <a:spLocks/>
          </p:cNvSpPr>
          <p:nvPr/>
        </p:nvSpPr>
        <p:spPr bwMode="auto">
          <a:xfrm>
            <a:off x="3550920" y="2919414"/>
            <a:ext cx="139066" cy="111125"/>
          </a:xfrm>
          <a:custGeom>
            <a:avLst/>
            <a:gdLst/>
            <a:ahLst/>
            <a:cxnLst>
              <a:cxn ang="0">
                <a:pos x="2" y="37"/>
              </a:cxn>
              <a:cxn ang="0">
                <a:pos x="8" y="49"/>
              </a:cxn>
              <a:cxn ang="0">
                <a:pos x="12" y="55"/>
              </a:cxn>
              <a:cxn ang="0">
                <a:pos x="15" y="59"/>
              </a:cxn>
              <a:cxn ang="0">
                <a:pos x="20" y="63"/>
              </a:cxn>
              <a:cxn ang="0">
                <a:pos x="25" y="66"/>
              </a:cxn>
              <a:cxn ang="0">
                <a:pos x="31" y="68"/>
              </a:cxn>
              <a:cxn ang="0">
                <a:pos x="38" y="69"/>
              </a:cxn>
              <a:cxn ang="0">
                <a:pos x="46" y="68"/>
              </a:cxn>
              <a:cxn ang="0">
                <a:pos x="53" y="66"/>
              </a:cxn>
              <a:cxn ang="0">
                <a:pos x="59" y="62"/>
              </a:cxn>
              <a:cxn ang="0">
                <a:pos x="65" y="58"/>
              </a:cxn>
              <a:cxn ang="0">
                <a:pos x="69" y="53"/>
              </a:cxn>
              <a:cxn ang="0">
                <a:pos x="71" y="46"/>
              </a:cxn>
              <a:cxn ang="0">
                <a:pos x="72" y="40"/>
              </a:cxn>
              <a:cxn ang="0">
                <a:pos x="71" y="34"/>
              </a:cxn>
              <a:cxn ang="0">
                <a:pos x="67" y="21"/>
              </a:cxn>
              <a:cxn ang="0">
                <a:pos x="64" y="16"/>
              </a:cxn>
              <a:cxn ang="0">
                <a:pos x="61" y="10"/>
              </a:cxn>
              <a:cxn ang="0">
                <a:pos x="56" y="6"/>
              </a:cxn>
              <a:cxn ang="0">
                <a:pos x="51" y="3"/>
              </a:cxn>
              <a:cxn ang="0">
                <a:pos x="46" y="1"/>
              </a:cxn>
              <a:cxn ang="0">
                <a:pos x="38" y="0"/>
              </a:cxn>
              <a:cxn ang="0">
                <a:pos x="31" y="1"/>
              </a:cxn>
              <a:cxn ang="0">
                <a:pos x="23" y="3"/>
              </a:cxn>
              <a:cxn ang="0">
                <a:pos x="15" y="7"/>
              </a:cxn>
              <a:cxn ang="0">
                <a:pos x="9" y="13"/>
              </a:cxn>
              <a:cxn ang="0">
                <a:pos x="4" y="18"/>
              </a:cxn>
              <a:cxn ang="0">
                <a:pos x="1" y="24"/>
              </a:cxn>
              <a:cxn ang="0">
                <a:pos x="0" y="31"/>
              </a:cxn>
              <a:cxn ang="0">
                <a:pos x="2" y="37"/>
              </a:cxn>
            </a:cxnLst>
            <a:rect l="0" t="0" r="r" b="b"/>
            <a:pathLst>
              <a:path w="73" h="70">
                <a:moveTo>
                  <a:pt x="2" y="37"/>
                </a:moveTo>
                <a:lnTo>
                  <a:pt x="8" y="49"/>
                </a:lnTo>
                <a:lnTo>
                  <a:pt x="12" y="55"/>
                </a:lnTo>
                <a:lnTo>
                  <a:pt x="15" y="59"/>
                </a:lnTo>
                <a:lnTo>
                  <a:pt x="20" y="63"/>
                </a:lnTo>
                <a:lnTo>
                  <a:pt x="25" y="66"/>
                </a:lnTo>
                <a:lnTo>
                  <a:pt x="31" y="68"/>
                </a:lnTo>
                <a:lnTo>
                  <a:pt x="38" y="69"/>
                </a:lnTo>
                <a:lnTo>
                  <a:pt x="46" y="68"/>
                </a:lnTo>
                <a:lnTo>
                  <a:pt x="53" y="66"/>
                </a:lnTo>
                <a:lnTo>
                  <a:pt x="59" y="62"/>
                </a:lnTo>
                <a:lnTo>
                  <a:pt x="65" y="58"/>
                </a:lnTo>
                <a:lnTo>
                  <a:pt x="69" y="53"/>
                </a:lnTo>
                <a:lnTo>
                  <a:pt x="71" y="46"/>
                </a:lnTo>
                <a:lnTo>
                  <a:pt x="72" y="40"/>
                </a:lnTo>
                <a:lnTo>
                  <a:pt x="71" y="34"/>
                </a:lnTo>
                <a:lnTo>
                  <a:pt x="67" y="21"/>
                </a:lnTo>
                <a:lnTo>
                  <a:pt x="64" y="16"/>
                </a:lnTo>
                <a:lnTo>
                  <a:pt x="61" y="10"/>
                </a:lnTo>
                <a:lnTo>
                  <a:pt x="56" y="6"/>
                </a:lnTo>
                <a:lnTo>
                  <a:pt x="51" y="3"/>
                </a:lnTo>
                <a:lnTo>
                  <a:pt x="46" y="1"/>
                </a:lnTo>
                <a:lnTo>
                  <a:pt x="38" y="0"/>
                </a:lnTo>
                <a:lnTo>
                  <a:pt x="31" y="1"/>
                </a:lnTo>
                <a:lnTo>
                  <a:pt x="23" y="3"/>
                </a:lnTo>
                <a:lnTo>
                  <a:pt x="15" y="7"/>
                </a:lnTo>
                <a:lnTo>
                  <a:pt x="9" y="13"/>
                </a:lnTo>
                <a:lnTo>
                  <a:pt x="4" y="18"/>
                </a:lnTo>
                <a:lnTo>
                  <a:pt x="1" y="24"/>
                </a:lnTo>
                <a:lnTo>
                  <a:pt x="0" y="31"/>
                </a:lnTo>
                <a:lnTo>
                  <a:pt x="2" y="37"/>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203" name="Line 147"/>
          <p:cNvSpPr>
            <a:spLocks noChangeShapeType="1"/>
          </p:cNvSpPr>
          <p:nvPr/>
        </p:nvSpPr>
        <p:spPr bwMode="auto">
          <a:xfrm flipV="1">
            <a:off x="3703322" y="2917826"/>
            <a:ext cx="49530" cy="66676"/>
          </a:xfrm>
          <a:prstGeom prst="line">
            <a:avLst/>
          </a:prstGeom>
          <a:noFill/>
          <a:ln w="12700">
            <a:solidFill>
              <a:srgbClr val="EF9100"/>
            </a:solidFill>
            <a:round/>
            <a:headEnd/>
            <a:tailEnd/>
          </a:ln>
          <a:effectLst/>
        </p:spPr>
        <p:txBody>
          <a:bodyPr wrap="none" anchor="ctr"/>
          <a:lstStyle/>
          <a:p>
            <a:endParaRPr lang="en-US" sz="2160"/>
          </a:p>
        </p:txBody>
      </p:sp>
      <p:sp>
        <p:nvSpPr>
          <p:cNvPr id="45204" name="Line 148"/>
          <p:cNvSpPr>
            <a:spLocks noChangeShapeType="1"/>
          </p:cNvSpPr>
          <p:nvPr/>
        </p:nvSpPr>
        <p:spPr bwMode="auto">
          <a:xfrm flipV="1">
            <a:off x="3731896" y="2927352"/>
            <a:ext cx="74294" cy="87313"/>
          </a:xfrm>
          <a:prstGeom prst="line">
            <a:avLst/>
          </a:prstGeom>
          <a:noFill/>
          <a:ln w="12700">
            <a:solidFill>
              <a:srgbClr val="EF9100"/>
            </a:solidFill>
            <a:round/>
            <a:headEnd/>
            <a:tailEnd/>
          </a:ln>
          <a:effectLst/>
        </p:spPr>
        <p:txBody>
          <a:bodyPr wrap="none" anchor="ctr"/>
          <a:lstStyle/>
          <a:p>
            <a:endParaRPr lang="en-US" sz="2160"/>
          </a:p>
        </p:txBody>
      </p:sp>
      <p:sp>
        <p:nvSpPr>
          <p:cNvPr id="45205" name="Line 149"/>
          <p:cNvSpPr>
            <a:spLocks noChangeShapeType="1"/>
          </p:cNvSpPr>
          <p:nvPr/>
        </p:nvSpPr>
        <p:spPr bwMode="auto">
          <a:xfrm flipV="1">
            <a:off x="3787140" y="2960689"/>
            <a:ext cx="45720" cy="63500"/>
          </a:xfrm>
          <a:prstGeom prst="line">
            <a:avLst/>
          </a:prstGeom>
          <a:noFill/>
          <a:ln w="12700">
            <a:solidFill>
              <a:srgbClr val="EF9100"/>
            </a:solidFill>
            <a:round/>
            <a:headEnd/>
            <a:tailEnd/>
          </a:ln>
          <a:effectLst/>
        </p:spPr>
        <p:txBody>
          <a:bodyPr wrap="none" anchor="ctr"/>
          <a:lstStyle/>
          <a:p>
            <a:endParaRPr lang="en-US" sz="2160"/>
          </a:p>
        </p:txBody>
      </p:sp>
      <p:sp>
        <p:nvSpPr>
          <p:cNvPr id="45206" name="Line 150"/>
          <p:cNvSpPr>
            <a:spLocks noChangeShapeType="1"/>
          </p:cNvSpPr>
          <p:nvPr/>
        </p:nvSpPr>
        <p:spPr bwMode="auto">
          <a:xfrm flipV="1">
            <a:off x="3714750" y="2919413"/>
            <a:ext cx="68580" cy="82550"/>
          </a:xfrm>
          <a:prstGeom prst="line">
            <a:avLst/>
          </a:prstGeom>
          <a:noFill/>
          <a:ln w="12700">
            <a:solidFill>
              <a:srgbClr val="EF9100"/>
            </a:solidFill>
            <a:round/>
            <a:headEnd/>
            <a:tailEnd/>
          </a:ln>
          <a:effectLst/>
        </p:spPr>
        <p:txBody>
          <a:bodyPr wrap="none" anchor="ctr"/>
          <a:lstStyle/>
          <a:p>
            <a:endParaRPr lang="en-US" sz="2160"/>
          </a:p>
        </p:txBody>
      </p:sp>
      <p:sp>
        <p:nvSpPr>
          <p:cNvPr id="45207" name="Line 151"/>
          <p:cNvSpPr>
            <a:spLocks noChangeShapeType="1"/>
          </p:cNvSpPr>
          <p:nvPr/>
        </p:nvSpPr>
        <p:spPr bwMode="auto">
          <a:xfrm flipV="1">
            <a:off x="3756662" y="2941638"/>
            <a:ext cx="64770" cy="79375"/>
          </a:xfrm>
          <a:prstGeom prst="line">
            <a:avLst/>
          </a:prstGeom>
          <a:noFill/>
          <a:ln w="12700">
            <a:solidFill>
              <a:srgbClr val="EF9100"/>
            </a:solidFill>
            <a:round/>
            <a:headEnd/>
            <a:tailEnd/>
          </a:ln>
          <a:effectLst/>
        </p:spPr>
        <p:txBody>
          <a:bodyPr wrap="none" anchor="ctr"/>
          <a:lstStyle/>
          <a:p>
            <a:endParaRPr lang="en-US" sz="2160"/>
          </a:p>
        </p:txBody>
      </p:sp>
      <p:sp>
        <p:nvSpPr>
          <p:cNvPr id="45208" name="Line 152"/>
          <p:cNvSpPr>
            <a:spLocks noChangeShapeType="1"/>
          </p:cNvSpPr>
          <p:nvPr/>
        </p:nvSpPr>
        <p:spPr bwMode="auto">
          <a:xfrm flipV="1">
            <a:off x="3823336" y="2989263"/>
            <a:ext cx="13334" cy="25400"/>
          </a:xfrm>
          <a:prstGeom prst="line">
            <a:avLst/>
          </a:prstGeom>
          <a:noFill/>
          <a:ln w="12700">
            <a:solidFill>
              <a:srgbClr val="EF9100"/>
            </a:solidFill>
            <a:round/>
            <a:headEnd/>
            <a:tailEnd/>
          </a:ln>
          <a:effectLst/>
        </p:spPr>
        <p:txBody>
          <a:bodyPr wrap="none" anchor="ctr"/>
          <a:lstStyle/>
          <a:p>
            <a:endParaRPr lang="en-US" sz="2160"/>
          </a:p>
        </p:txBody>
      </p:sp>
      <p:sp>
        <p:nvSpPr>
          <p:cNvPr id="45209" name="Freeform 153"/>
          <p:cNvSpPr>
            <a:spLocks/>
          </p:cNvSpPr>
          <p:nvPr/>
        </p:nvSpPr>
        <p:spPr bwMode="auto">
          <a:xfrm>
            <a:off x="3695702" y="2924176"/>
            <a:ext cx="150496" cy="95250"/>
          </a:xfrm>
          <a:custGeom>
            <a:avLst/>
            <a:gdLst/>
            <a:ahLst/>
            <a:cxnLst>
              <a:cxn ang="0">
                <a:pos x="0" y="29"/>
              </a:cxn>
              <a:cxn ang="0">
                <a:pos x="0" y="35"/>
              </a:cxn>
              <a:cxn ang="0">
                <a:pos x="2" y="40"/>
              </a:cxn>
              <a:cxn ang="0">
                <a:pos x="6" y="45"/>
              </a:cxn>
              <a:cxn ang="0">
                <a:pos x="11" y="50"/>
              </a:cxn>
              <a:cxn ang="0">
                <a:pos x="17" y="54"/>
              </a:cxn>
              <a:cxn ang="0">
                <a:pos x="25" y="56"/>
              </a:cxn>
              <a:cxn ang="0">
                <a:pos x="32" y="59"/>
              </a:cxn>
              <a:cxn ang="0">
                <a:pos x="40" y="59"/>
              </a:cxn>
              <a:cxn ang="0">
                <a:pos x="48" y="59"/>
              </a:cxn>
              <a:cxn ang="0">
                <a:pos x="55" y="57"/>
              </a:cxn>
              <a:cxn ang="0">
                <a:pos x="63" y="55"/>
              </a:cxn>
              <a:cxn ang="0">
                <a:pos x="69" y="52"/>
              </a:cxn>
              <a:cxn ang="0">
                <a:pos x="73" y="47"/>
              </a:cxn>
              <a:cxn ang="0">
                <a:pos x="76" y="42"/>
              </a:cxn>
              <a:cxn ang="0">
                <a:pos x="78" y="36"/>
              </a:cxn>
              <a:cxn ang="0">
                <a:pos x="77" y="29"/>
              </a:cxn>
              <a:cxn ang="0">
                <a:pos x="74" y="22"/>
              </a:cxn>
              <a:cxn ang="0">
                <a:pos x="71" y="17"/>
              </a:cxn>
              <a:cxn ang="0">
                <a:pos x="68" y="11"/>
              </a:cxn>
              <a:cxn ang="0">
                <a:pos x="64" y="7"/>
              </a:cxn>
              <a:cxn ang="0">
                <a:pos x="59" y="4"/>
              </a:cxn>
              <a:cxn ang="0">
                <a:pos x="53" y="1"/>
              </a:cxn>
              <a:cxn ang="0">
                <a:pos x="47" y="0"/>
              </a:cxn>
              <a:cxn ang="0">
                <a:pos x="39" y="0"/>
              </a:cxn>
              <a:cxn ang="0">
                <a:pos x="32" y="0"/>
              </a:cxn>
              <a:cxn ang="0">
                <a:pos x="24" y="2"/>
              </a:cxn>
              <a:cxn ang="0">
                <a:pos x="18" y="5"/>
              </a:cxn>
              <a:cxn ang="0">
                <a:pos x="13" y="9"/>
              </a:cxn>
              <a:cxn ang="0">
                <a:pos x="8" y="14"/>
              </a:cxn>
              <a:cxn ang="0">
                <a:pos x="5" y="18"/>
              </a:cxn>
              <a:cxn ang="0">
                <a:pos x="2" y="24"/>
              </a:cxn>
              <a:cxn ang="0">
                <a:pos x="0" y="29"/>
              </a:cxn>
            </a:cxnLst>
            <a:rect l="0" t="0" r="r" b="b"/>
            <a:pathLst>
              <a:path w="79" h="60">
                <a:moveTo>
                  <a:pt x="0" y="29"/>
                </a:moveTo>
                <a:lnTo>
                  <a:pt x="0" y="35"/>
                </a:lnTo>
                <a:lnTo>
                  <a:pt x="2" y="40"/>
                </a:lnTo>
                <a:lnTo>
                  <a:pt x="6" y="45"/>
                </a:lnTo>
                <a:lnTo>
                  <a:pt x="11" y="50"/>
                </a:lnTo>
                <a:lnTo>
                  <a:pt x="17" y="54"/>
                </a:lnTo>
                <a:lnTo>
                  <a:pt x="25" y="56"/>
                </a:lnTo>
                <a:lnTo>
                  <a:pt x="32" y="59"/>
                </a:lnTo>
                <a:lnTo>
                  <a:pt x="40" y="59"/>
                </a:lnTo>
                <a:lnTo>
                  <a:pt x="48" y="59"/>
                </a:lnTo>
                <a:lnTo>
                  <a:pt x="55" y="57"/>
                </a:lnTo>
                <a:lnTo>
                  <a:pt x="63" y="55"/>
                </a:lnTo>
                <a:lnTo>
                  <a:pt x="69" y="52"/>
                </a:lnTo>
                <a:lnTo>
                  <a:pt x="73" y="47"/>
                </a:lnTo>
                <a:lnTo>
                  <a:pt x="76" y="42"/>
                </a:lnTo>
                <a:lnTo>
                  <a:pt x="78" y="36"/>
                </a:lnTo>
                <a:lnTo>
                  <a:pt x="77" y="29"/>
                </a:lnTo>
                <a:lnTo>
                  <a:pt x="74" y="22"/>
                </a:lnTo>
                <a:lnTo>
                  <a:pt x="71" y="17"/>
                </a:lnTo>
                <a:lnTo>
                  <a:pt x="68" y="11"/>
                </a:lnTo>
                <a:lnTo>
                  <a:pt x="64" y="7"/>
                </a:lnTo>
                <a:lnTo>
                  <a:pt x="59" y="4"/>
                </a:lnTo>
                <a:lnTo>
                  <a:pt x="53" y="1"/>
                </a:lnTo>
                <a:lnTo>
                  <a:pt x="47" y="0"/>
                </a:lnTo>
                <a:lnTo>
                  <a:pt x="39" y="0"/>
                </a:lnTo>
                <a:lnTo>
                  <a:pt x="32" y="0"/>
                </a:lnTo>
                <a:lnTo>
                  <a:pt x="24" y="2"/>
                </a:lnTo>
                <a:lnTo>
                  <a:pt x="18" y="5"/>
                </a:lnTo>
                <a:lnTo>
                  <a:pt x="13" y="9"/>
                </a:lnTo>
                <a:lnTo>
                  <a:pt x="8" y="14"/>
                </a:lnTo>
                <a:lnTo>
                  <a:pt x="5" y="18"/>
                </a:lnTo>
                <a:lnTo>
                  <a:pt x="2" y="24"/>
                </a:lnTo>
                <a:lnTo>
                  <a:pt x="0" y="29"/>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210" name="Line 154"/>
          <p:cNvSpPr>
            <a:spLocks noChangeShapeType="1"/>
          </p:cNvSpPr>
          <p:nvPr/>
        </p:nvSpPr>
        <p:spPr bwMode="auto">
          <a:xfrm flipV="1">
            <a:off x="4126232" y="2976563"/>
            <a:ext cx="49530" cy="66676"/>
          </a:xfrm>
          <a:prstGeom prst="line">
            <a:avLst/>
          </a:prstGeom>
          <a:noFill/>
          <a:ln w="12700">
            <a:solidFill>
              <a:srgbClr val="EF9100"/>
            </a:solidFill>
            <a:round/>
            <a:headEnd/>
            <a:tailEnd/>
          </a:ln>
          <a:effectLst/>
        </p:spPr>
        <p:txBody>
          <a:bodyPr wrap="none" anchor="ctr"/>
          <a:lstStyle/>
          <a:p>
            <a:endParaRPr lang="en-US" sz="2160"/>
          </a:p>
        </p:txBody>
      </p:sp>
      <p:sp>
        <p:nvSpPr>
          <p:cNvPr id="45211" name="Line 155"/>
          <p:cNvSpPr>
            <a:spLocks noChangeShapeType="1"/>
          </p:cNvSpPr>
          <p:nvPr/>
        </p:nvSpPr>
        <p:spPr bwMode="auto">
          <a:xfrm flipV="1">
            <a:off x="4156712" y="2986088"/>
            <a:ext cx="72390" cy="87312"/>
          </a:xfrm>
          <a:prstGeom prst="line">
            <a:avLst/>
          </a:prstGeom>
          <a:noFill/>
          <a:ln w="12700">
            <a:solidFill>
              <a:srgbClr val="EF9100"/>
            </a:solidFill>
            <a:round/>
            <a:headEnd/>
            <a:tailEnd/>
          </a:ln>
          <a:effectLst/>
        </p:spPr>
        <p:txBody>
          <a:bodyPr wrap="none" anchor="ctr"/>
          <a:lstStyle/>
          <a:p>
            <a:endParaRPr lang="en-US" sz="2160"/>
          </a:p>
        </p:txBody>
      </p:sp>
      <p:sp>
        <p:nvSpPr>
          <p:cNvPr id="45212" name="Line 156"/>
          <p:cNvSpPr>
            <a:spLocks noChangeShapeType="1"/>
          </p:cNvSpPr>
          <p:nvPr/>
        </p:nvSpPr>
        <p:spPr bwMode="auto">
          <a:xfrm flipV="1">
            <a:off x="4208146" y="3019425"/>
            <a:ext cx="45720" cy="63500"/>
          </a:xfrm>
          <a:prstGeom prst="line">
            <a:avLst/>
          </a:prstGeom>
          <a:noFill/>
          <a:ln w="12700">
            <a:solidFill>
              <a:srgbClr val="EF9100"/>
            </a:solidFill>
            <a:round/>
            <a:headEnd/>
            <a:tailEnd/>
          </a:ln>
          <a:effectLst/>
        </p:spPr>
        <p:txBody>
          <a:bodyPr wrap="none" anchor="ctr"/>
          <a:lstStyle/>
          <a:p>
            <a:endParaRPr lang="en-US" sz="2160"/>
          </a:p>
        </p:txBody>
      </p:sp>
      <p:sp>
        <p:nvSpPr>
          <p:cNvPr id="45213" name="Line 157"/>
          <p:cNvSpPr>
            <a:spLocks noChangeShapeType="1"/>
          </p:cNvSpPr>
          <p:nvPr/>
        </p:nvSpPr>
        <p:spPr bwMode="auto">
          <a:xfrm flipV="1">
            <a:off x="4137660" y="2978151"/>
            <a:ext cx="68580" cy="82550"/>
          </a:xfrm>
          <a:prstGeom prst="line">
            <a:avLst/>
          </a:prstGeom>
          <a:noFill/>
          <a:ln w="12700">
            <a:solidFill>
              <a:srgbClr val="EF9100"/>
            </a:solidFill>
            <a:round/>
            <a:headEnd/>
            <a:tailEnd/>
          </a:ln>
          <a:effectLst/>
        </p:spPr>
        <p:txBody>
          <a:bodyPr wrap="none" anchor="ctr"/>
          <a:lstStyle/>
          <a:p>
            <a:endParaRPr lang="en-US" sz="2160"/>
          </a:p>
        </p:txBody>
      </p:sp>
      <p:sp>
        <p:nvSpPr>
          <p:cNvPr id="45214" name="Line 158"/>
          <p:cNvSpPr>
            <a:spLocks noChangeShapeType="1"/>
          </p:cNvSpPr>
          <p:nvPr/>
        </p:nvSpPr>
        <p:spPr bwMode="auto">
          <a:xfrm flipV="1">
            <a:off x="4179572" y="3001964"/>
            <a:ext cx="64770" cy="77788"/>
          </a:xfrm>
          <a:prstGeom prst="line">
            <a:avLst/>
          </a:prstGeom>
          <a:noFill/>
          <a:ln w="12700">
            <a:solidFill>
              <a:srgbClr val="EF9100"/>
            </a:solidFill>
            <a:round/>
            <a:headEnd/>
            <a:tailEnd/>
          </a:ln>
          <a:effectLst/>
        </p:spPr>
        <p:txBody>
          <a:bodyPr wrap="none" anchor="ctr"/>
          <a:lstStyle/>
          <a:p>
            <a:endParaRPr lang="en-US" sz="2160"/>
          </a:p>
        </p:txBody>
      </p:sp>
      <p:sp>
        <p:nvSpPr>
          <p:cNvPr id="45215" name="Line 159"/>
          <p:cNvSpPr>
            <a:spLocks noChangeShapeType="1"/>
          </p:cNvSpPr>
          <p:nvPr/>
        </p:nvSpPr>
        <p:spPr bwMode="auto">
          <a:xfrm flipV="1">
            <a:off x="4248152" y="3049590"/>
            <a:ext cx="11430" cy="22225"/>
          </a:xfrm>
          <a:prstGeom prst="line">
            <a:avLst/>
          </a:prstGeom>
          <a:noFill/>
          <a:ln w="12700">
            <a:solidFill>
              <a:srgbClr val="EF9100"/>
            </a:solidFill>
            <a:round/>
            <a:headEnd/>
            <a:tailEnd/>
          </a:ln>
          <a:effectLst/>
        </p:spPr>
        <p:txBody>
          <a:bodyPr wrap="none" anchor="ctr"/>
          <a:lstStyle/>
          <a:p>
            <a:endParaRPr lang="en-US" sz="2160"/>
          </a:p>
        </p:txBody>
      </p:sp>
      <p:sp>
        <p:nvSpPr>
          <p:cNvPr id="45216" name="Freeform 160"/>
          <p:cNvSpPr>
            <a:spLocks/>
          </p:cNvSpPr>
          <p:nvPr/>
        </p:nvSpPr>
        <p:spPr bwMode="auto">
          <a:xfrm>
            <a:off x="4118612" y="2982914"/>
            <a:ext cx="148590" cy="95250"/>
          </a:xfrm>
          <a:custGeom>
            <a:avLst/>
            <a:gdLst/>
            <a:ahLst/>
            <a:cxnLst>
              <a:cxn ang="0">
                <a:pos x="0" y="29"/>
              </a:cxn>
              <a:cxn ang="0">
                <a:pos x="0" y="35"/>
              </a:cxn>
              <a:cxn ang="0">
                <a:pos x="2" y="40"/>
              </a:cxn>
              <a:cxn ang="0">
                <a:pos x="6" y="45"/>
              </a:cxn>
              <a:cxn ang="0">
                <a:pos x="11" y="50"/>
              </a:cxn>
              <a:cxn ang="0">
                <a:pos x="17" y="54"/>
              </a:cxn>
              <a:cxn ang="0">
                <a:pos x="24" y="56"/>
              </a:cxn>
              <a:cxn ang="0">
                <a:pos x="32" y="59"/>
              </a:cxn>
              <a:cxn ang="0">
                <a:pos x="40" y="59"/>
              </a:cxn>
              <a:cxn ang="0">
                <a:pos x="48" y="59"/>
              </a:cxn>
              <a:cxn ang="0">
                <a:pos x="55" y="57"/>
              </a:cxn>
              <a:cxn ang="0">
                <a:pos x="62" y="55"/>
              </a:cxn>
              <a:cxn ang="0">
                <a:pos x="68" y="52"/>
              </a:cxn>
              <a:cxn ang="0">
                <a:pos x="73" y="47"/>
              </a:cxn>
              <a:cxn ang="0">
                <a:pos x="76" y="42"/>
              </a:cxn>
              <a:cxn ang="0">
                <a:pos x="77" y="36"/>
              </a:cxn>
              <a:cxn ang="0">
                <a:pos x="76" y="29"/>
              </a:cxn>
              <a:cxn ang="0">
                <a:pos x="74" y="22"/>
              </a:cxn>
              <a:cxn ang="0">
                <a:pos x="71" y="17"/>
              </a:cxn>
              <a:cxn ang="0">
                <a:pos x="68" y="11"/>
              </a:cxn>
              <a:cxn ang="0">
                <a:pos x="64" y="7"/>
              </a:cxn>
              <a:cxn ang="0">
                <a:pos x="58" y="4"/>
              </a:cxn>
              <a:cxn ang="0">
                <a:pos x="53" y="1"/>
              </a:cxn>
              <a:cxn ang="0">
                <a:pos x="46" y="0"/>
              </a:cxn>
              <a:cxn ang="0">
                <a:pos x="39" y="0"/>
              </a:cxn>
              <a:cxn ang="0">
                <a:pos x="32" y="0"/>
              </a:cxn>
              <a:cxn ang="0">
                <a:pos x="24" y="2"/>
              </a:cxn>
              <a:cxn ang="0">
                <a:pos x="18" y="5"/>
              </a:cxn>
              <a:cxn ang="0">
                <a:pos x="13" y="9"/>
              </a:cxn>
              <a:cxn ang="0">
                <a:pos x="8" y="14"/>
              </a:cxn>
              <a:cxn ang="0">
                <a:pos x="4" y="18"/>
              </a:cxn>
              <a:cxn ang="0">
                <a:pos x="2" y="24"/>
              </a:cxn>
              <a:cxn ang="0">
                <a:pos x="0" y="29"/>
              </a:cxn>
            </a:cxnLst>
            <a:rect l="0" t="0" r="r" b="b"/>
            <a:pathLst>
              <a:path w="78" h="60">
                <a:moveTo>
                  <a:pt x="0" y="29"/>
                </a:moveTo>
                <a:lnTo>
                  <a:pt x="0" y="35"/>
                </a:lnTo>
                <a:lnTo>
                  <a:pt x="2" y="40"/>
                </a:lnTo>
                <a:lnTo>
                  <a:pt x="6" y="45"/>
                </a:lnTo>
                <a:lnTo>
                  <a:pt x="11" y="50"/>
                </a:lnTo>
                <a:lnTo>
                  <a:pt x="17" y="54"/>
                </a:lnTo>
                <a:lnTo>
                  <a:pt x="24" y="56"/>
                </a:lnTo>
                <a:lnTo>
                  <a:pt x="32" y="59"/>
                </a:lnTo>
                <a:lnTo>
                  <a:pt x="40" y="59"/>
                </a:lnTo>
                <a:lnTo>
                  <a:pt x="48" y="59"/>
                </a:lnTo>
                <a:lnTo>
                  <a:pt x="55" y="57"/>
                </a:lnTo>
                <a:lnTo>
                  <a:pt x="62" y="55"/>
                </a:lnTo>
                <a:lnTo>
                  <a:pt x="68" y="52"/>
                </a:lnTo>
                <a:lnTo>
                  <a:pt x="73" y="47"/>
                </a:lnTo>
                <a:lnTo>
                  <a:pt x="76" y="42"/>
                </a:lnTo>
                <a:lnTo>
                  <a:pt x="77" y="36"/>
                </a:lnTo>
                <a:lnTo>
                  <a:pt x="76" y="29"/>
                </a:lnTo>
                <a:lnTo>
                  <a:pt x="74" y="22"/>
                </a:lnTo>
                <a:lnTo>
                  <a:pt x="71" y="17"/>
                </a:lnTo>
                <a:lnTo>
                  <a:pt x="68" y="11"/>
                </a:lnTo>
                <a:lnTo>
                  <a:pt x="64" y="7"/>
                </a:lnTo>
                <a:lnTo>
                  <a:pt x="58" y="4"/>
                </a:lnTo>
                <a:lnTo>
                  <a:pt x="53" y="1"/>
                </a:lnTo>
                <a:lnTo>
                  <a:pt x="46" y="0"/>
                </a:lnTo>
                <a:lnTo>
                  <a:pt x="39" y="0"/>
                </a:lnTo>
                <a:lnTo>
                  <a:pt x="32" y="0"/>
                </a:lnTo>
                <a:lnTo>
                  <a:pt x="24" y="2"/>
                </a:lnTo>
                <a:lnTo>
                  <a:pt x="18" y="5"/>
                </a:lnTo>
                <a:lnTo>
                  <a:pt x="13" y="9"/>
                </a:lnTo>
                <a:lnTo>
                  <a:pt x="8" y="14"/>
                </a:lnTo>
                <a:lnTo>
                  <a:pt x="4" y="18"/>
                </a:lnTo>
                <a:lnTo>
                  <a:pt x="2" y="24"/>
                </a:lnTo>
                <a:lnTo>
                  <a:pt x="0" y="29"/>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217" name="Line 161"/>
          <p:cNvSpPr>
            <a:spLocks noChangeShapeType="1"/>
          </p:cNvSpPr>
          <p:nvPr/>
        </p:nvSpPr>
        <p:spPr bwMode="auto">
          <a:xfrm flipV="1">
            <a:off x="4021457" y="3005139"/>
            <a:ext cx="49530" cy="65087"/>
          </a:xfrm>
          <a:prstGeom prst="line">
            <a:avLst/>
          </a:prstGeom>
          <a:noFill/>
          <a:ln w="12700">
            <a:solidFill>
              <a:srgbClr val="EF9100"/>
            </a:solidFill>
            <a:round/>
            <a:headEnd/>
            <a:tailEnd/>
          </a:ln>
          <a:effectLst/>
        </p:spPr>
        <p:txBody>
          <a:bodyPr wrap="none" anchor="ctr"/>
          <a:lstStyle/>
          <a:p>
            <a:endParaRPr lang="en-US" sz="2160"/>
          </a:p>
        </p:txBody>
      </p:sp>
      <p:sp>
        <p:nvSpPr>
          <p:cNvPr id="45218" name="Line 162"/>
          <p:cNvSpPr>
            <a:spLocks noChangeShapeType="1"/>
          </p:cNvSpPr>
          <p:nvPr/>
        </p:nvSpPr>
        <p:spPr bwMode="auto">
          <a:xfrm flipV="1">
            <a:off x="4046222" y="3019425"/>
            <a:ext cx="72390" cy="85726"/>
          </a:xfrm>
          <a:prstGeom prst="line">
            <a:avLst/>
          </a:prstGeom>
          <a:noFill/>
          <a:ln w="12700">
            <a:solidFill>
              <a:srgbClr val="EF9100"/>
            </a:solidFill>
            <a:round/>
            <a:headEnd/>
            <a:tailEnd/>
          </a:ln>
          <a:effectLst/>
        </p:spPr>
        <p:txBody>
          <a:bodyPr wrap="none" anchor="ctr"/>
          <a:lstStyle/>
          <a:p>
            <a:endParaRPr lang="en-US" sz="2160"/>
          </a:p>
        </p:txBody>
      </p:sp>
      <p:sp>
        <p:nvSpPr>
          <p:cNvPr id="45219" name="Line 163"/>
          <p:cNvSpPr>
            <a:spLocks noChangeShapeType="1"/>
          </p:cNvSpPr>
          <p:nvPr/>
        </p:nvSpPr>
        <p:spPr bwMode="auto">
          <a:xfrm flipV="1">
            <a:off x="4086226" y="3055938"/>
            <a:ext cx="53340" cy="69850"/>
          </a:xfrm>
          <a:prstGeom prst="line">
            <a:avLst/>
          </a:prstGeom>
          <a:noFill/>
          <a:ln w="12700">
            <a:solidFill>
              <a:srgbClr val="EF9100"/>
            </a:solidFill>
            <a:round/>
            <a:headEnd/>
            <a:tailEnd/>
          </a:ln>
          <a:effectLst/>
        </p:spPr>
        <p:txBody>
          <a:bodyPr wrap="none" anchor="ctr"/>
          <a:lstStyle/>
          <a:p>
            <a:endParaRPr lang="en-US" sz="2160"/>
          </a:p>
        </p:txBody>
      </p:sp>
      <p:sp>
        <p:nvSpPr>
          <p:cNvPr id="45220" name="Line 164"/>
          <p:cNvSpPr>
            <a:spLocks noChangeShapeType="1"/>
          </p:cNvSpPr>
          <p:nvPr/>
        </p:nvSpPr>
        <p:spPr bwMode="auto">
          <a:xfrm flipV="1">
            <a:off x="4032886" y="3006725"/>
            <a:ext cx="66674" cy="82550"/>
          </a:xfrm>
          <a:prstGeom prst="line">
            <a:avLst/>
          </a:prstGeom>
          <a:noFill/>
          <a:ln w="12700">
            <a:solidFill>
              <a:srgbClr val="EF9100"/>
            </a:solidFill>
            <a:round/>
            <a:headEnd/>
            <a:tailEnd/>
          </a:ln>
          <a:effectLst/>
        </p:spPr>
        <p:txBody>
          <a:bodyPr wrap="none" anchor="ctr"/>
          <a:lstStyle/>
          <a:p>
            <a:endParaRPr lang="en-US" sz="2160"/>
          </a:p>
        </p:txBody>
      </p:sp>
      <p:sp>
        <p:nvSpPr>
          <p:cNvPr id="45221" name="Line 165"/>
          <p:cNvSpPr>
            <a:spLocks noChangeShapeType="1"/>
          </p:cNvSpPr>
          <p:nvPr/>
        </p:nvSpPr>
        <p:spPr bwMode="auto">
          <a:xfrm flipV="1">
            <a:off x="4061460" y="3036888"/>
            <a:ext cx="68580" cy="82550"/>
          </a:xfrm>
          <a:prstGeom prst="line">
            <a:avLst/>
          </a:prstGeom>
          <a:noFill/>
          <a:ln w="12700">
            <a:solidFill>
              <a:srgbClr val="EF9100"/>
            </a:solidFill>
            <a:round/>
            <a:headEnd/>
            <a:tailEnd/>
          </a:ln>
          <a:effectLst/>
        </p:spPr>
        <p:txBody>
          <a:bodyPr wrap="none" anchor="ctr"/>
          <a:lstStyle/>
          <a:p>
            <a:endParaRPr lang="en-US" sz="2160"/>
          </a:p>
        </p:txBody>
      </p:sp>
      <p:sp>
        <p:nvSpPr>
          <p:cNvPr id="45222" name="Line 166"/>
          <p:cNvSpPr>
            <a:spLocks noChangeShapeType="1"/>
          </p:cNvSpPr>
          <p:nvPr/>
        </p:nvSpPr>
        <p:spPr bwMode="auto">
          <a:xfrm flipV="1">
            <a:off x="4128136" y="3086100"/>
            <a:ext cx="7620" cy="31750"/>
          </a:xfrm>
          <a:prstGeom prst="line">
            <a:avLst/>
          </a:prstGeom>
          <a:noFill/>
          <a:ln w="12700">
            <a:solidFill>
              <a:srgbClr val="EF9100"/>
            </a:solidFill>
            <a:round/>
            <a:headEnd/>
            <a:tailEnd/>
          </a:ln>
          <a:effectLst/>
        </p:spPr>
        <p:txBody>
          <a:bodyPr wrap="none" anchor="ctr"/>
          <a:lstStyle/>
          <a:p>
            <a:endParaRPr lang="en-US" sz="2160"/>
          </a:p>
        </p:txBody>
      </p:sp>
      <p:sp>
        <p:nvSpPr>
          <p:cNvPr id="45223" name="Freeform 167"/>
          <p:cNvSpPr>
            <a:spLocks/>
          </p:cNvSpPr>
          <p:nvPr/>
        </p:nvSpPr>
        <p:spPr bwMode="auto">
          <a:xfrm>
            <a:off x="4011930" y="3009901"/>
            <a:ext cx="139066" cy="111125"/>
          </a:xfrm>
          <a:custGeom>
            <a:avLst/>
            <a:gdLst/>
            <a:ahLst/>
            <a:cxnLst>
              <a:cxn ang="0">
                <a:pos x="2" y="38"/>
              </a:cxn>
              <a:cxn ang="0">
                <a:pos x="8" y="49"/>
              </a:cxn>
              <a:cxn ang="0">
                <a:pos x="12" y="55"/>
              </a:cxn>
              <a:cxn ang="0">
                <a:pos x="16" y="59"/>
              </a:cxn>
              <a:cxn ang="0">
                <a:pos x="20" y="63"/>
              </a:cxn>
              <a:cxn ang="0">
                <a:pos x="25" y="66"/>
              </a:cxn>
              <a:cxn ang="0">
                <a:pos x="31" y="69"/>
              </a:cxn>
              <a:cxn ang="0">
                <a:pos x="38" y="69"/>
              </a:cxn>
              <a:cxn ang="0">
                <a:pos x="46" y="68"/>
              </a:cxn>
              <a:cxn ang="0">
                <a:pos x="53" y="66"/>
              </a:cxn>
              <a:cxn ang="0">
                <a:pos x="59" y="62"/>
              </a:cxn>
              <a:cxn ang="0">
                <a:pos x="65" y="58"/>
              </a:cxn>
              <a:cxn ang="0">
                <a:pos x="69" y="53"/>
              </a:cxn>
              <a:cxn ang="0">
                <a:pos x="72" y="47"/>
              </a:cxn>
              <a:cxn ang="0">
                <a:pos x="72" y="40"/>
              </a:cxn>
              <a:cxn ang="0">
                <a:pos x="71" y="34"/>
              </a:cxn>
              <a:cxn ang="0">
                <a:pos x="67" y="21"/>
              </a:cxn>
              <a:cxn ang="0">
                <a:pos x="64" y="16"/>
              </a:cxn>
              <a:cxn ang="0">
                <a:pos x="61" y="11"/>
              </a:cxn>
              <a:cxn ang="0">
                <a:pos x="56" y="6"/>
              </a:cxn>
              <a:cxn ang="0">
                <a:pos x="52" y="3"/>
              </a:cxn>
              <a:cxn ang="0">
                <a:pos x="46" y="1"/>
              </a:cxn>
              <a:cxn ang="0">
                <a:pos x="38" y="0"/>
              </a:cxn>
              <a:cxn ang="0">
                <a:pos x="31" y="1"/>
              </a:cxn>
              <a:cxn ang="0">
                <a:pos x="23" y="3"/>
              </a:cxn>
              <a:cxn ang="0">
                <a:pos x="16" y="8"/>
              </a:cxn>
              <a:cxn ang="0">
                <a:pos x="9" y="13"/>
              </a:cxn>
              <a:cxn ang="0">
                <a:pos x="4" y="19"/>
              </a:cxn>
              <a:cxn ang="0">
                <a:pos x="1" y="25"/>
              </a:cxn>
              <a:cxn ang="0">
                <a:pos x="0" y="31"/>
              </a:cxn>
              <a:cxn ang="0">
                <a:pos x="2" y="38"/>
              </a:cxn>
            </a:cxnLst>
            <a:rect l="0" t="0" r="r" b="b"/>
            <a:pathLst>
              <a:path w="73" h="70">
                <a:moveTo>
                  <a:pt x="2" y="38"/>
                </a:moveTo>
                <a:lnTo>
                  <a:pt x="8" y="49"/>
                </a:lnTo>
                <a:lnTo>
                  <a:pt x="12" y="55"/>
                </a:lnTo>
                <a:lnTo>
                  <a:pt x="16" y="59"/>
                </a:lnTo>
                <a:lnTo>
                  <a:pt x="20" y="63"/>
                </a:lnTo>
                <a:lnTo>
                  <a:pt x="25" y="66"/>
                </a:lnTo>
                <a:lnTo>
                  <a:pt x="31" y="69"/>
                </a:lnTo>
                <a:lnTo>
                  <a:pt x="38" y="69"/>
                </a:lnTo>
                <a:lnTo>
                  <a:pt x="46" y="68"/>
                </a:lnTo>
                <a:lnTo>
                  <a:pt x="53" y="66"/>
                </a:lnTo>
                <a:lnTo>
                  <a:pt x="59" y="62"/>
                </a:lnTo>
                <a:lnTo>
                  <a:pt x="65" y="58"/>
                </a:lnTo>
                <a:lnTo>
                  <a:pt x="69" y="53"/>
                </a:lnTo>
                <a:lnTo>
                  <a:pt x="72" y="47"/>
                </a:lnTo>
                <a:lnTo>
                  <a:pt x="72" y="40"/>
                </a:lnTo>
                <a:lnTo>
                  <a:pt x="71" y="34"/>
                </a:lnTo>
                <a:lnTo>
                  <a:pt x="67" y="21"/>
                </a:lnTo>
                <a:lnTo>
                  <a:pt x="64" y="16"/>
                </a:lnTo>
                <a:lnTo>
                  <a:pt x="61" y="11"/>
                </a:lnTo>
                <a:lnTo>
                  <a:pt x="56" y="6"/>
                </a:lnTo>
                <a:lnTo>
                  <a:pt x="52" y="3"/>
                </a:lnTo>
                <a:lnTo>
                  <a:pt x="46" y="1"/>
                </a:lnTo>
                <a:lnTo>
                  <a:pt x="38" y="0"/>
                </a:lnTo>
                <a:lnTo>
                  <a:pt x="31" y="1"/>
                </a:lnTo>
                <a:lnTo>
                  <a:pt x="23" y="3"/>
                </a:lnTo>
                <a:lnTo>
                  <a:pt x="16" y="8"/>
                </a:lnTo>
                <a:lnTo>
                  <a:pt x="9" y="13"/>
                </a:lnTo>
                <a:lnTo>
                  <a:pt x="4" y="19"/>
                </a:lnTo>
                <a:lnTo>
                  <a:pt x="1" y="25"/>
                </a:lnTo>
                <a:lnTo>
                  <a:pt x="0" y="31"/>
                </a:lnTo>
                <a:lnTo>
                  <a:pt x="2" y="38"/>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224" name="Line 168"/>
          <p:cNvSpPr>
            <a:spLocks noChangeShapeType="1"/>
          </p:cNvSpPr>
          <p:nvPr/>
        </p:nvSpPr>
        <p:spPr bwMode="auto">
          <a:xfrm flipV="1">
            <a:off x="3293747" y="2986089"/>
            <a:ext cx="49530" cy="66676"/>
          </a:xfrm>
          <a:prstGeom prst="line">
            <a:avLst/>
          </a:prstGeom>
          <a:noFill/>
          <a:ln w="12700">
            <a:solidFill>
              <a:srgbClr val="EF9100"/>
            </a:solidFill>
            <a:round/>
            <a:headEnd/>
            <a:tailEnd/>
          </a:ln>
          <a:effectLst/>
        </p:spPr>
        <p:txBody>
          <a:bodyPr wrap="none" anchor="ctr"/>
          <a:lstStyle/>
          <a:p>
            <a:endParaRPr lang="en-US" sz="2160"/>
          </a:p>
        </p:txBody>
      </p:sp>
      <p:sp>
        <p:nvSpPr>
          <p:cNvPr id="45225" name="Line 169"/>
          <p:cNvSpPr>
            <a:spLocks noChangeShapeType="1"/>
          </p:cNvSpPr>
          <p:nvPr/>
        </p:nvSpPr>
        <p:spPr bwMode="auto">
          <a:xfrm flipV="1">
            <a:off x="3308987" y="3003550"/>
            <a:ext cx="80010" cy="90488"/>
          </a:xfrm>
          <a:prstGeom prst="line">
            <a:avLst/>
          </a:prstGeom>
          <a:noFill/>
          <a:ln w="12700">
            <a:solidFill>
              <a:srgbClr val="EF9100"/>
            </a:solidFill>
            <a:round/>
            <a:headEnd/>
            <a:tailEnd/>
          </a:ln>
          <a:effectLst/>
        </p:spPr>
        <p:txBody>
          <a:bodyPr wrap="none" anchor="ctr"/>
          <a:lstStyle/>
          <a:p>
            <a:endParaRPr lang="en-US" sz="2160"/>
          </a:p>
        </p:txBody>
      </p:sp>
      <p:sp>
        <p:nvSpPr>
          <p:cNvPr id="45226" name="Line 170"/>
          <p:cNvSpPr>
            <a:spLocks noChangeShapeType="1"/>
          </p:cNvSpPr>
          <p:nvPr/>
        </p:nvSpPr>
        <p:spPr bwMode="auto">
          <a:xfrm flipV="1">
            <a:off x="3348992" y="3035301"/>
            <a:ext cx="66676" cy="80963"/>
          </a:xfrm>
          <a:prstGeom prst="line">
            <a:avLst/>
          </a:prstGeom>
          <a:noFill/>
          <a:ln w="12700">
            <a:solidFill>
              <a:srgbClr val="EF9100"/>
            </a:solidFill>
            <a:round/>
            <a:headEnd/>
            <a:tailEnd/>
          </a:ln>
          <a:effectLst/>
        </p:spPr>
        <p:txBody>
          <a:bodyPr wrap="none" anchor="ctr"/>
          <a:lstStyle/>
          <a:p>
            <a:endParaRPr lang="en-US" sz="2160"/>
          </a:p>
        </p:txBody>
      </p:sp>
      <p:sp>
        <p:nvSpPr>
          <p:cNvPr id="45227" name="Line 171"/>
          <p:cNvSpPr>
            <a:spLocks noChangeShapeType="1"/>
          </p:cNvSpPr>
          <p:nvPr/>
        </p:nvSpPr>
        <p:spPr bwMode="auto">
          <a:xfrm flipV="1">
            <a:off x="3297556" y="2994025"/>
            <a:ext cx="68580" cy="82550"/>
          </a:xfrm>
          <a:prstGeom prst="line">
            <a:avLst/>
          </a:prstGeom>
          <a:noFill/>
          <a:ln w="12700">
            <a:solidFill>
              <a:srgbClr val="EF9100"/>
            </a:solidFill>
            <a:round/>
            <a:headEnd/>
            <a:tailEnd/>
          </a:ln>
          <a:effectLst/>
        </p:spPr>
        <p:txBody>
          <a:bodyPr wrap="none" anchor="ctr"/>
          <a:lstStyle/>
          <a:p>
            <a:endParaRPr lang="en-US" sz="2160"/>
          </a:p>
        </p:txBody>
      </p:sp>
      <p:sp>
        <p:nvSpPr>
          <p:cNvPr id="45228" name="Line 172"/>
          <p:cNvSpPr>
            <a:spLocks noChangeShapeType="1"/>
          </p:cNvSpPr>
          <p:nvPr/>
        </p:nvSpPr>
        <p:spPr bwMode="auto">
          <a:xfrm flipV="1">
            <a:off x="3326132" y="3016251"/>
            <a:ext cx="80010" cy="92075"/>
          </a:xfrm>
          <a:prstGeom prst="line">
            <a:avLst/>
          </a:prstGeom>
          <a:noFill/>
          <a:ln w="12700">
            <a:solidFill>
              <a:srgbClr val="EF9100"/>
            </a:solidFill>
            <a:round/>
            <a:headEnd/>
            <a:tailEnd/>
          </a:ln>
          <a:effectLst/>
        </p:spPr>
        <p:txBody>
          <a:bodyPr wrap="none" anchor="ctr"/>
          <a:lstStyle/>
          <a:p>
            <a:endParaRPr lang="en-US" sz="2160"/>
          </a:p>
        </p:txBody>
      </p:sp>
      <p:sp>
        <p:nvSpPr>
          <p:cNvPr id="45229" name="Line 173"/>
          <p:cNvSpPr>
            <a:spLocks noChangeShapeType="1"/>
          </p:cNvSpPr>
          <p:nvPr/>
        </p:nvSpPr>
        <p:spPr bwMode="auto">
          <a:xfrm flipV="1">
            <a:off x="3390900" y="3070225"/>
            <a:ext cx="15240" cy="38100"/>
          </a:xfrm>
          <a:prstGeom prst="line">
            <a:avLst/>
          </a:prstGeom>
          <a:noFill/>
          <a:ln w="12700">
            <a:solidFill>
              <a:srgbClr val="EF9100"/>
            </a:solidFill>
            <a:round/>
            <a:headEnd/>
            <a:tailEnd/>
          </a:ln>
          <a:effectLst/>
        </p:spPr>
        <p:txBody>
          <a:bodyPr wrap="none" anchor="ctr"/>
          <a:lstStyle/>
          <a:p>
            <a:endParaRPr lang="en-US" sz="2160"/>
          </a:p>
        </p:txBody>
      </p:sp>
      <p:sp>
        <p:nvSpPr>
          <p:cNvPr id="45230" name="Freeform 174"/>
          <p:cNvSpPr>
            <a:spLocks/>
          </p:cNvSpPr>
          <p:nvPr/>
        </p:nvSpPr>
        <p:spPr bwMode="auto">
          <a:xfrm>
            <a:off x="3286128" y="2990850"/>
            <a:ext cx="139064" cy="120650"/>
          </a:xfrm>
          <a:custGeom>
            <a:avLst/>
            <a:gdLst/>
            <a:ahLst/>
            <a:cxnLst>
              <a:cxn ang="0">
                <a:pos x="0" y="34"/>
              </a:cxn>
              <a:cxn ang="0">
                <a:pos x="1" y="41"/>
              </a:cxn>
              <a:cxn ang="0">
                <a:pos x="2" y="49"/>
              </a:cxn>
              <a:cxn ang="0">
                <a:pos x="5" y="55"/>
              </a:cxn>
              <a:cxn ang="0">
                <a:pos x="8" y="62"/>
              </a:cxn>
              <a:cxn ang="0">
                <a:pos x="13" y="67"/>
              </a:cxn>
              <a:cxn ang="0">
                <a:pos x="19" y="71"/>
              </a:cxn>
              <a:cxn ang="0">
                <a:pos x="25" y="74"/>
              </a:cxn>
              <a:cxn ang="0">
                <a:pos x="32" y="75"/>
              </a:cxn>
              <a:cxn ang="0">
                <a:pos x="40" y="74"/>
              </a:cxn>
              <a:cxn ang="0">
                <a:pos x="47" y="72"/>
              </a:cxn>
              <a:cxn ang="0">
                <a:pos x="54" y="68"/>
              </a:cxn>
              <a:cxn ang="0">
                <a:pos x="60" y="63"/>
              </a:cxn>
              <a:cxn ang="0">
                <a:pos x="65" y="56"/>
              </a:cxn>
              <a:cxn ang="0">
                <a:pos x="69" y="50"/>
              </a:cxn>
              <a:cxn ang="0">
                <a:pos x="71" y="43"/>
              </a:cxn>
              <a:cxn ang="0">
                <a:pos x="72" y="35"/>
              </a:cxn>
              <a:cxn ang="0">
                <a:pos x="71" y="29"/>
              </a:cxn>
              <a:cxn ang="0">
                <a:pos x="69" y="23"/>
              </a:cxn>
              <a:cxn ang="0">
                <a:pos x="65" y="18"/>
              </a:cxn>
              <a:cxn ang="0">
                <a:pos x="60" y="13"/>
              </a:cxn>
              <a:cxn ang="0">
                <a:pos x="55" y="10"/>
              </a:cxn>
              <a:cxn ang="0">
                <a:pos x="48" y="7"/>
              </a:cxn>
              <a:cxn ang="0">
                <a:pos x="34" y="1"/>
              </a:cxn>
              <a:cxn ang="0">
                <a:pos x="27" y="0"/>
              </a:cxn>
              <a:cxn ang="0">
                <a:pos x="21" y="1"/>
              </a:cxn>
              <a:cxn ang="0">
                <a:pos x="15" y="4"/>
              </a:cxn>
              <a:cxn ang="0">
                <a:pos x="10" y="8"/>
              </a:cxn>
              <a:cxn ang="0">
                <a:pos x="6" y="13"/>
              </a:cxn>
              <a:cxn ang="0">
                <a:pos x="2" y="20"/>
              </a:cxn>
              <a:cxn ang="0">
                <a:pos x="1" y="27"/>
              </a:cxn>
              <a:cxn ang="0">
                <a:pos x="0" y="34"/>
              </a:cxn>
            </a:cxnLst>
            <a:rect l="0" t="0" r="r" b="b"/>
            <a:pathLst>
              <a:path w="73" h="76">
                <a:moveTo>
                  <a:pt x="0" y="34"/>
                </a:moveTo>
                <a:lnTo>
                  <a:pt x="1" y="41"/>
                </a:lnTo>
                <a:lnTo>
                  <a:pt x="2" y="49"/>
                </a:lnTo>
                <a:lnTo>
                  <a:pt x="5" y="55"/>
                </a:lnTo>
                <a:lnTo>
                  <a:pt x="8" y="62"/>
                </a:lnTo>
                <a:lnTo>
                  <a:pt x="13" y="67"/>
                </a:lnTo>
                <a:lnTo>
                  <a:pt x="19" y="71"/>
                </a:lnTo>
                <a:lnTo>
                  <a:pt x="25" y="74"/>
                </a:lnTo>
                <a:lnTo>
                  <a:pt x="32" y="75"/>
                </a:lnTo>
                <a:lnTo>
                  <a:pt x="40" y="74"/>
                </a:lnTo>
                <a:lnTo>
                  <a:pt x="47" y="72"/>
                </a:lnTo>
                <a:lnTo>
                  <a:pt x="54" y="68"/>
                </a:lnTo>
                <a:lnTo>
                  <a:pt x="60" y="63"/>
                </a:lnTo>
                <a:lnTo>
                  <a:pt x="65" y="56"/>
                </a:lnTo>
                <a:lnTo>
                  <a:pt x="69" y="50"/>
                </a:lnTo>
                <a:lnTo>
                  <a:pt x="71" y="43"/>
                </a:lnTo>
                <a:lnTo>
                  <a:pt x="72" y="35"/>
                </a:lnTo>
                <a:lnTo>
                  <a:pt x="71" y="29"/>
                </a:lnTo>
                <a:lnTo>
                  <a:pt x="69" y="23"/>
                </a:lnTo>
                <a:lnTo>
                  <a:pt x="65" y="18"/>
                </a:lnTo>
                <a:lnTo>
                  <a:pt x="60" y="13"/>
                </a:lnTo>
                <a:lnTo>
                  <a:pt x="55" y="10"/>
                </a:lnTo>
                <a:lnTo>
                  <a:pt x="48" y="7"/>
                </a:lnTo>
                <a:lnTo>
                  <a:pt x="34" y="1"/>
                </a:lnTo>
                <a:lnTo>
                  <a:pt x="27" y="0"/>
                </a:lnTo>
                <a:lnTo>
                  <a:pt x="21" y="1"/>
                </a:lnTo>
                <a:lnTo>
                  <a:pt x="15" y="4"/>
                </a:lnTo>
                <a:lnTo>
                  <a:pt x="10" y="8"/>
                </a:lnTo>
                <a:lnTo>
                  <a:pt x="6" y="13"/>
                </a:lnTo>
                <a:lnTo>
                  <a:pt x="2" y="20"/>
                </a:lnTo>
                <a:lnTo>
                  <a:pt x="1" y="27"/>
                </a:lnTo>
                <a:lnTo>
                  <a:pt x="0" y="34"/>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231" name="Line 175"/>
          <p:cNvSpPr>
            <a:spLocks noChangeShapeType="1"/>
          </p:cNvSpPr>
          <p:nvPr/>
        </p:nvSpPr>
        <p:spPr bwMode="auto">
          <a:xfrm flipV="1">
            <a:off x="3299462" y="3119439"/>
            <a:ext cx="49530" cy="66676"/>
          </a:xfrm>
          <a:prstGeom prst="line">
            <a:avLst/>
          </a:prstGeom>
          <a:noFill/>
          <a:ln w="12700">
            <a:solidFill>
              <a:srgbClr val="EF9100"/>
            </a:solidFill>
            <a:round/>
            <a:headEnd/>
            <a:tailEnd/>
          </a:ln>
          <a:effectLst/>
        </p:spPr>
        <p:txBody>
          <a:bodyPr wrap="none" anchor="ctr"/>
          <a:lstStyle/>
          <a:p>
            <a:endParaRPr lang="en-US" sz="2160"/>
          </a:p>
        </p:txBody>
      </p:sp>
      <p:sp>
        <p:nvSpPr>
          <p:cNvPr id="45232" name="Line 176"/>
          <p:cNvSpPr>
            <a:spLocks noChangeShapeType="1"/>
          </p:cNvSpPr>
          <p:nvPr/>
        </p:nvSpPr>
        <p:spPr bwMode="auto">
          <a:xfrm flipV="1">
            <a:off x="3316608" y="3136900"/>
            <a:ext cx="78104" cy="90488"/>
          </a:xfrm>
          <a:prstGeom prst="line">
            <a:avLst/>
          </a:prstGeom>
          <a:noFill/>
          <a:ln w="12700">
            <a:solidFill>
              <a:srgbClr val="EF9100"/>
            </a:solidFill>
            <a:round/>
            <a:headEnd/>
            <a:tailEnd/>
          </a:ln>
          <a:effectLst/>
        </p:spPr>
        <p:txBody>
          <a:bodyPr wrap="none" anchor="ctr"/>
          <a:lstStyle/>
          <a:p>
            <a:endParaRPr lang="en-US" sz="2160"/>
          </a:p>
        </p:txBody>
      </p:sp>
      <p:sp>
        <p:nvSpPr>
          <p:cNvPr id="45233" name="Line 177"/>
          <p:cNvSpPr>
            <a:spLocks noChangeShapeType="1"/>
          </p:cNvSpPr>
          <p:nvPr/>
        </p:nvSpPr>
        <p:spPr bwMode="auto">
          <a:xfrm flipV="1">
            <a:off x="3354706" y="3168651"/>
            <a:ext cx="66674" cy="80963"/>
          </a:xfrm>
          <a:prstGeom prst="line">
            <a:avLst/>
          </a:prstGeom>
          <a:noFill/>
          <a:ln w="12700">
            <a:solidFill>
              <a:srgbClr val="EF9100"/>
            </a:solidFill>
            <a:round/>
            <a:headEnd/>
            <a:tailEnd/>
          </a:ln>
          <a:effectLst/>
        </p:spPr>
        <p:txBody>
          <a:bodyPr wrap="none" anchor="ctr"/>
          <a:lstStyle/>
          <a:p>
            <a:endParaRPr lang="en-US" sz="2160"/>
          </a:p>
        </p:txBody>
      </p:sp>
      <p:sp>
        <p:nvSpPr>
          <p:cNvPr id="45234" name="Line 178"/>
          <p:cNvSpPr>
            <a:spLocks noChangeShapeType="1"/>
          </p:cNvSpPr>
          <p:nvPr/>
        </p:nvSpPr>
        <p:spPr bwMode="auto">
          <a:xfrm flipV="1">
            <a:off x="3305176" y="3127376"/>
            <a:ext cx="66674" cy="80963"/>
          </a:xfrm>
          <a:prstGeom prst="line">
            <a:avLst/>
          </a:prstGeom>
          <a:noFill/>
          <a:ln w="12700">
            <a:solidFill>
              <a:srgbClr val="EF9100"/>
            </a:solidFill>
            <a:round/>
            <a:headEnd/>
            <a:tailEnd/>
          </a:ln>
          <a:effectLst/>
        </p:spPr>
        <p:txBody>
          <a:bodyPr wrap="none" anchor="ctr"/>
          <a:lstStyle/>
          <a:p>
            <a:endParaRPr lang="en-US" sz="2160"/>
          </a:p>
        </p:txBody>
      </p:sp>
      <p:sp>
        <p:nvSpPr>
          <p:cNvPr id="45235" name="Line 179"/>
          <p:cNvSpPr>
            <a:spLocks noChangeShapeType="1"/>
          </p:cNvSpPr>
          <p:nvPr/>
        </p:nvSpPr>
        <p:spPr bwMode="auto">
          <a:xfrm flipV="1">
            <a:off x="3331847" y="3149601"/>
            <a:ext cx="80010" cy="92075"/>
          </a:xfrm>
          <a:prstGeom prst="line">
            <a:avLst/>
          </a:prstGeom>
          <a:noFill/>
          <a:ln w="12700">
            <a:solidFill>
              <a:srgbClr val="EF9100"/>
            </a:solidFill>
            <a:round/>
            <a:headEnd/>
            <a:tailEnd/>
          </a:ln>
          <a:effectLst/>
        </p:spPr>
        <p:txBody>
          <a:bodyPr wrap="none" anchor="ctr"/>
          <a:lstStyle/>
          <a:p>
            <a:endParaRPr lang="en-US" sz="2160"/>
          </a:p>
        </p:txBody>
      </p:sp>
      <p:sp>
        <p:nvSpPr>
          <p:cNvPr id="45236" name="Line 180"/>
          <p:cNvSpPr>
            <a:spLocks noChangeShapeType="1"/>
          </p:cNvSpPr>
          <p:nvPr/>
        </p:nvSpPr>
        <p:spPr bwMode="auto">
          <a:xfrm flipV="1">
            <a:off x="3398522" y="3203575"/>
            <a:ext cx="13336" cy="38100"/>
          </a:xfrm>
          <a:prstGeom prst="line">
            <a:avLst/>
          </a:prstGeom>
          <a:noFill/>
          <a:ln w="12700">
            <a:solidFill>
              <a:srgbClr val="EF9100"/>
            </a:solidFill>
            <a:round/>
            <a:headEnd/>
            <a:tailEnd/>
          </a:ln>
          <a:effectLst/>
        </p:spPr>
        <p:txBody>
          <a:bodyPr wrap="none" anchor="ctr"/>
          <a:lstStyle/>
          <a:p>
            <a:endParaRPr lang="en-US" sz="2160"/>
          </a:p>
        </p:txBody>
      </p:sp>
      <p:sp>
        <p:nvSpPr>
          <p:cNvPr id="45237" name="Freeform 181"/>
          <p:cNvSpPr>
            <a:spLocks/>
          </p:cNvSpPr>
          <p:nvPr/>
        </p:nvSpPr>
        <p:spPr bwMode="auto">
          <a:xfrm>
            <a:off x="3291842" y="3124200"/>
            <a:ext cx="140970" cy="120650"/>
          </a:xfrm>
          <a:custGeom>
            <a:avLst/>
            <a:gdLst/>
            <a:ahLst/>
            <a:cxnLst>
              <a:cxn ang="0">
                <a:pos x="0" y="34"/>
              </a:cxn>
              <a:cxn ang="0">
                <a:pos x="1" y="41"/>
              </a:cxn>
              <a:cxn ang="0">
                <a:pos x="2" y="48"/>
              </a:cxn>
              <a:cxn ang="0">
                <a:pos x="5" y="55"/>
              </a:cxn>
              <a:cxn ang="0">
                <a:pos x="9" y="61"/>
              </a:cxn>
              <a:cxn ang="0">
                <a:pos x="13" y="67"/>
              </a:cxn>
              <a:cxn ang="0">
                <a:pos x="19" y="71"/>
              </a:cxn>
              <a:cxn ang="0">
                <a:pos x="25" y="74"/>
              </a:cxn>
              <a:cxn ang="0">
                <a:pos x="33" y="75"/>
              </a:cxn>
              <a:cxn ang="0">
                <a:pos x="40" y="74"/>
              </a:cxn>
              <a:cxn ang="0">
                <a:pos x="48" y="72"/>
              </a:cxn>
              <a:cxn ang="0">
                <a:pos x="55" y="68"/>
              </a:cxn>
              <a:cxn ang="0">
                <a:pos x="61" y="62"/>
              </a:cxn>
              <a:cxn ang="0">
                <a:pos x="66" y="57"/>
              </a:cxn>
              <a:cxn ang="0">
                <a:pos x="69" y="50"/>
              </a:cxn>
              <a:cxn ang="0">
                <a:pos x="72" y="43"/>
              </a:cxn>
              <a:cxn ang="0">
                <a:pos x="73" y="36"/>
              </a:cxn>
              <a:cxn ang="0">
                <a:pos x="72" y="29"/>
              </a:cxn>
              <a:cxn ang="0">
                <a:pos x="69" y="23"/>
              </a:cxn>
              <a:cxn ang="0">
                <a:pos x="66" y="18"/>
              </a:cxn>
              <a:cxn ang="0">
                <a:pos x="61" y="14"/>
              </a:cxn>
              <a:cxn ang="0">
                <a:pos x="55" y="10"/>
              </a:cxn>
              <a:cxn ang="0">
                <a:pos x="49" y="6"/>
              </a:cxn>
              <a:cxn ang="0">
                <a:pos x="35" y="1"/>
              </a:cxn>
              <a:cxn ang="0">
                <a:pos x="28" y="0"/>
              </a:cxn>
              <a:cxn ang="0">
                <a:pos x="21" y="1"/>
              </a:cxn>
              <a:cxn ang="0">
                <a:pos x="16" y="4"/>
              </a:cxn>
              <a:cxn ang="0">
                <a:pos x="10" y="8"/>
              </a:cxn>
              <a:cxn ang="0">
                <a:pos x="6" y="13"/>
              </a:cxn>
              <a:cxn ang="0">
                <a:pos x="3" y="20"/>
              </a:cxn>
              <a:cxn ang="0">
                <a:pos x="1" y="26"/>
              </a:cxn>
              <a:cxn ang="0">
                <a:pos x="0" y="34"/>
              </a:cxn>
            </a:cxnLst>
            <a:rect l="0" t="0" r="r" b="b"/>
            <a:pathLst>
              <a:path w="74" h="76">
                <a:moveTo>
                  <a:pt x="0" y="34"/>
                </a:moveTo>
                <a:lnTo>
                  <a:pt x="1" y="41"/>
                </a:lnTo>
                <a:lnTo>
                  <a:pt x="2" y="48"/>
                </a:lnTo>
                <a:lnTo>
                  <a:pt x="5" y="55"/>
                </a:lnTo>
                <a:lnTo>
                  <a:pt x="9" y="61"/>
                </a:lnTo>
                <a:lnTo>
                  <a:pt x="13" y="67"/>
                </a:lnTo>
                <a:lnTo>
                  <a:pt x="19" y="71"/>
                </a:lnTo>
                <a:lnTo>
                  <a:pt x="25" y="74"/>
                </a:lnTo>
                <a:lnTo>
                  <a:pt x="33" y="75"/>
                </a:lnTo>
                <a:lnTo>
                  <a:pt x="40" y="74"/>
                </a:lnTo>
                <a:lnTo>
                  <a:pt x="48" y="72"/>
                </a:lnTo>
                <a:lnTo>
                  <a:pt x="55" y="68"/>
                </a:lnTo>
                <a:lnTo>
                  <a:pt x="61" y="62"/>
                </a:lnTo>
                <a:lnTo>
                  <a:pt x="66" y="57"/>
                </a:lnTo>
                <a:lnTo>
                  <a:pt x="69" y="50"/>
                </a:lnTo>
                <a:lnTo>
                  <a:pt x="72" y="43"/>
                </a:lnTo>
                <a:lnTo>
                  <a:pt x="73" y="36"/>
                </a:lnTo>
                <a:lnTo>
                  <a:pt x="72" y="29"/>
                </a:lnTo>
                <a:lnTo>
                  <a:pt x="69" y="23"/>
                </a:lnTo>
                <a:lnTo>
                  <a:pt x="66" y="18"/>
                </a:lnTo>
                <a:lnTo>
                  <a:pt x="61" y="14"/>
                </a:lnTo>
                <a:lnTo>
                  <a:pt x="55" y="10"/>
                </a:lnTo>
                <a:lnTo>
                  <a:pt x="49" y="6"/>
                </a:lnTo>
                <a:lnTo>
                  <a:pt x="35" y="1"/>
                </a:lnTo>
                <a:lnTo>
                  <a:pt x="28" y="0"/>
                </a:lnTo>
                <a:lnTo>
                  <a:pt x="21" y="1"/>
                </a:lnTo>
                <a:lnTo>
                  <a:pt x="16" y="4"/>
                </a:lnTo>
                <a:lnTo>
                  <a:pt x="10" y="8"/>
                </a:lnTo>
                <a:lnTo>
                  <a:pt x="6" y="13"/>
                </a:lnTo>
                <a:lnTo>
                  <a:pt x="3" y="20"/>
                </a:lnTo>
                <a:lnTo>
                  <a:pt x="1" y="26"/>
                </a:lnTo>
                <a:lnTo>
                  <a:pt x="0" y="34"/>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238" name="Line 182"/>
          <p:cNvSpPr>
            <a:spLocks noChangeShapeType="1"/>
          </p:cNvSpPr>
          <p:nvPr/>
        </p:nvSpPr>
        <p:spPr bwMode="auto">
          <a:xfrm flipV="1">
            <a:off x="3440432" y="3051175"/>
            <a:ext cx="49530" cy="65088"/>
          </a:xfrm>
          <a:prstGeom prst="line">
            <a:avLst/>
          </a:prstGeom>
          <a:noFill/>
          <a:ln w="12700">
            <a:solidFill>
              <a:srgbClr val="EF9100"/>
            </a:solidFill>
            <a:round/>
            <a:headEnd/>
            <a:tailEnd/>
          </a:ln>
          <a:effectLst/>
        </p:spPr>
        <p:txBody>
          <a:bodyPr wrap="none" anchor="ctr"/>
          <a:lstStyle/>
          <a:p>
            <a:endParaRPr lang="en-US" sz="2160"/>
          </a:p>
        </p:txBody>
      </p:sp>
      <p:sp>
        <p:nvSpPr>
          <p:cNvPr id="45239" name="Line 183"/>
          <p:cNvSpPr>
            <a:spLocks noChangeShapeType="1"/>
          </p:cNvSpPr>
          <p:nvPr/>
        </p:nvSpPr>
        <p:spPr bwMode="auto">
          <a:xfrm flipV="1">
            <a:off x="3457578" y="3067051"/>
            <a:ext cx="78104" cy="90488"/>
          </a:xfrm>
          <a:prstGeom prst="line">
            <a:avLst/>
          </a:prstGeom>
          <a:noFill/>
          <a:ln w="12700">
            <a:solidFill>
              <a:srgbClr val="EF9100"/>
            </a:solidFill>
            <a:round/>
            <a:headEnd/>
            <a:tailEnd/>
          </a:ln>
          <a:effectLst/>
        </p:spPr>
        <p:txBody>
          <a:bodyPr wrap="none" anchor="ctr"/>
          <a:lstStyle/>
          <a:p>
            <a:endParaRPr lang="en-US" sz="2160"/>
          </a:p>
        </p:txBody>
      </p:sp>
      <p:sp>
        <p:nvSpPr>
          <p:cNvPr id="45240" name="Line 184"/>
          <p:cNvSpPr>
            <a:spLocks noChangeShapeType="1"/>
          </p:cNvSpPr>
          <p:nvPr/>
        </p:nvSpPr>
        <p:spPr bwMode="auto">
          <a:xfrm flipV="1">
            <a:off x="3495676" y="3098801"/>
            <a:ext cx="66674" cy="80963"/>
          </a:xfrm>
          <a:prstGeom prst="line">
            <a:avLst/>
          </a:prstGeom>
          <a:noFill/>
          <a:ln w="12700">
            <a:solidFill>
              <a:srgbClr val="EF9100"/>
            </a:solidFill>
            <a:round/>
            <a:headEnd/>
            <a:tailEnd/>
          </a:ln>
          <a:effectLst/>
        </p:spPr>
        <p:txBody>
          <a:bodyPr wrap="none" anchor="ctr"/>
          <a:lstStyle/>
          <a:p>
            <a:endParaRPr lang="en-US" sz="2160"/>
          </a:p>
        </p:txBody>
      </p:sp>
      <p:sp>
        <p:nvSpPr>
          <p:cNvPr id="45241" name="Line 185"/>
          <p:cNvSpPr>
            <a:spLocks noChangeShapeType="1"/>
          </p:cNvSpPr>
          <p:nvPr/>
        </p:nvSpPr>
        <p:spPr bwMode="auto">
          <a:xfrm flipV="1">
            <a:off x="3446146" y="3059113"/>
            <a:ext cx="66674" cy="80962"/>
          </a:xfrm>
          <a:prstGeom prst="line">
            <a:avLst/>
          </a:prstGeom>
          <a:noFill/>
          <a:ln w="12700">
            <a:solidFill>
              <a:srgbClr val="EF9100"/>
            </a:solidFill>
            <a:round/>
            <a:headEnd/>
            <a:tailEnd/>
          </a:ln>
          <a:effectLst/>
        </p:spPr>
        <p:txBody>
          <a:bodyPr wrap="none" anchor="ctr"/>
          <a:lstStyle/>
          <a:p>
            <a:endParaRPr lang="en-US" sz="2160"/>
          </a:p>
        </p:txBody>
      </p:sp>
      <p:sp>
        <p:nvSpPr>
          <p:cNvPr id="45242" name="Line 186"/>
          <p:cNvSpPr>
            <a:spLocks noChangeShapeType="1"/>
          </p:cNvSpPr>
          <p:nvPr/>
        </p:nvSpPr>
        <p:spPr bwMode="auto">
          <a:xfrm flipV="1">
            <a:off x="3472817" y="3079751"/>
            <a:ext cx="80010" cy="92075"/>
          </a:xfrm>
          <a:prstGeom prst="line">
            <a:avLst/>
          </a:prstGeom>
          <a:noFill/>
          <a:ln w="12700">
            <a:solidFill>
              <a:srgbClr val="EF9100"/>
            </a:solidFill>
            <a:round/>
            <a:headEnd/>
            <a:tailEnd/>
          </a:ln>
          <a:effectLst/>
        </p:spPr>
        <p:txBody>
          <a:bodyPr wrap="none" anchor="ctr"/>
          <a:lstStyle/>
          <a:p>
            <a:endParaRPr lang="en-US" sz="2160"/>
          </a:p>
        </p:txBody>
      </p:sp>
      <p:sp>
        <p:nvSpPr>
          <p:cNvPr id="45243" name="Line 187"/>
          <p:cNvSpPr>
            <a:spLocks noChangeShapeType="1"/>
          </p:cNvSpPr>
          <p:nvPr/>
        </p:nvSpPr>
        <p:spPr bwMode="auto">
          <a:xfrm flipV="1">
            <a:off x="3537586" y="3133726"/>
            <a:ext cx="15240" cy="38100"/>
          </a:xfrm>
          <a:prstGeom prst="line">
            <a:avLst/>
          </a:prstGeom>
          <a:noFill/>
          <a:ln w="12700">
            <a:solidFill>
              <a:srgbClr val="EF9100"/>
            </a:solidFill>
            <a:round/>
            <a:headEnd/>
            <a:tailEnd/>
          </a:ln>
          <a:effectLst/>
        </p:spPr>
        <p:txBody>
          <a:bodyPr wrap="none" anchor="ctr"/>
          <a:lstStyle/>
          <a:p>
            <a:endParaRPr lang="en-US" sz="2160"/>
          </a:p>
        </p:txBody>
      </p:sp>
      <p:sp>
        <p:nvSpPr>
          <p:cNvPr id="45244" name="Freeform 188"/>
          <p:cNvSpPr>
            <a:spLocks/>
          </p:cNvSpPr>
          <p:nvPr/>
        </p:nvSpPr>
        <p:spPr bwMode="auto">
          <a:xfrm>
            <a:off x="3432812" y="3055938"/>
            <a:ext cx="140970" cy="120650"/>
          </a:xfrm>
          <a:custGeom>
            <a:avLst/>
            <a:gdLst/>
            <a:ahLst/>
            <a:cxnLst>
              <a:cxn ang="0">
                <a:pos x="0" y="33"/>
              </a:cxn>
              <a:cxn ang="0">
                <a:pos x="1" y="40"/>
              </a:cxn>
              <a:cxn ang="0">
                <a:pos x="2" y="47"/>
              </a:cxn>
              <a:cxn ang="0">
                <a:pos x="5" y="55"/>
              </a:cxn>
              <a:cxn ang="0">
                <a:pos x="9" y="61"/>
              </a:cxn>
              <a:cxn ang="0">
                <a:pos x="13" y="66"/>
              </a:cxn>
              <a:cxn ang="0">
                <a:pos x="19" y="71"/>
              </a:cxn>
              <a:cxn ang="0">
                <a:pos x="25" y="74"/>
              </a:cxn>
              <a:cxn ang="0">
                <a:pos x="33" y="75"/>
              </a:cxn>
              <a:cxn ang="0">
                <a:pos x="40" y="74"/>
              </a:cxn>
              <a:cxn ang="0">
                <a:pos x="48" y="71"/>
              </a:cxn>
              <a:cxn ang="0">
                <a:pos x="55" y="67"/>
              </a:cxn>
              <a:cxn ang="0">
                <a:pos x="61" y="62"/>
              </a:cxn>
              <a:cxn ang="0">
                <a:pos x="66" y="56"/>
              </a:cxn>
              <a:cxn ang="0">
                <a:pos x="69" y="49"/>
              </a:cxn>
              <a:cxn ang="0">
                <a:pos x="72" y="42"/>
              </a:cxn>
              <a:cxn ang="0">
                <a:pos x="73" y="35"/>
              </a:cxn>
              <a:cxn ang="0">
                <a:pos x="72" y="28"/>
              </a:cxn>
              <a:cxn ang="0">
                <a:pos x="69" y="22"/>
              </a:cxn>
              <a:cxn ang="0">
                <a:pos x="66" y="17"/>
              </a:cxn>
              <a:cxn ang="0">
                <a:pos x="61" y="13"/>
              </a:cxn>
              <a:cxn ang="0">
                <a:pos x="55" y="9"/>
              </a:cxn>
              <a:cxn ang="0">
                <a:pos x="49" y="6"/>
              </a:cxn>
              <a:cxn ang="0">
                <a:pos x="35" y="1"/>
              </a:cxn>
              <a:cxn ang="0">
                <a:pos x="28" y="0"/>
              </a:cxn>
              <a:cxn ang="0">
                <a:pos x="21" y="0"/>
              </a:cxn>
              <a:cxn ang="0">
                <a:pos x="16" y="3"/>
              </a:cxn>
              <a:cxn ang="0">
                <a:pos x="10" y="8"/>
              </a:cxn>
              <a:cxn ang="0">
                <a:pos x="6" y="13"/>
              </a:cxn>
              <a:cxn ang="0">
                <a:pos x="3" y="19"/>
              </a:cxn>
              <a:cxn ang="0">
                <a:pos x="1" y="26"/>
              </a:cxn>
              <a:cxn ang="0">
                <a:pos x="0" y="33"/>
              </a:cxn>
            </a:cxnLst>
            <a:rect l="0" t="0" r="r" b="b"/>
            <a:pathLst>
              <a:path w="74" h="76">
                <a:moveTo>
                  <a:pt x="0" y="33"/>
                </a:moveTo>
                <a:lnTo>
                  <a:pt x="1" y="40"/>
                </a:lnTo>
                <a:lnTo>
                  <a:pt x="2" y="47"/>
                </a:lnTo>
                <a:lnTo>
                  <a:pt x="5" y="55"/>
                </a:lnTo>
                <a:lnTo>
                  <a:pt x="9" y="61"/>
                </a:lnTo>
                <a:lnTo>
                  <a:pt x="13" y="66"/>
                </a:lnTo>
                <a:lnTo>
                  <a:pt x="19" y="71"/>
                </a:lnTo>
                <a:lnTo>
                  <a:pt x="25" y="74"/>
                </a:lnTo>
                <a:lnTo>
                  <a:pt x="33" y="75"/>
                </a:lnTo>
                <a:lnTo>
                  <a:pt x="40" y="74"/>
                </a:lnTo>
                <a:lnTo>
                  <a:pt x="48" y="71"/>
                </a:lnTo>
                <a:lnTo>
                  <a:pt x="55" y="67"/>
                </a:lnTo>
                <a:lnTo>
                  <a:pt x="61" y="62"/>
                </a:lnTo>
                <a:lnTo>
                  <a:pt x="66" y="56"/>
                </a:lnTo>
                <a:lnTo>
                  <a:pt x="69" y="49"/>
                </a:lnTo>
                <a:lnTo>
                  <a:pt x="72" y="42"/>
                </a:lnTo>
                <a:lnTo>
                  <a:pt x="73" y="35"/>
                </a:lnTo>
                <a:lnTo>
                  <a:pt x="72" y="28"/>
                </a:lnTo>
                <a:lnTo>
                  <a:pt x="69" y="22"/>
                </a:lnTo>
                <a:lnTo>
                  <a:pt x="66" y="17"/>
                </a:lnTo>
                <a:lnTo>
                  <a:pt x="61" y="13"/>
                </a:lnTo>
                <a:lnTo>
                  <a:pt x="55" y="9"/>
                </a:lnTo>
                <a:lnTo>
                  <a:pt x="49" y="6"/>
                </a:lnTo>
                <a:lnTo>
                  <a:pt x="35" y="1"/>
                </a:lnTo>
                <a:lnTo>
                  <a:pt x="28" y="0"/>
                </a:lnTo>
                <a:lnTo>
                  <a:pt x="21" y="0"/>
                </a:lnTo>
                <a:lnTo>
                  <a:pt x="16" y="3"/>
                </a:lnTo>
                <a:lnTo>
                  <a:pt x="10" y="8"/>
                </a:lnTo>
                <a:lnTo>
                  <a:pt x="6" y="13"/>
                </a:lnTo>
                <a:lnTo>
                  <a:pt x="3" y="19"/>
                </a:lnTo>
                <a:lnTo>
                  <a:pt x="1" y="26"/>
                </a:lnTo>
                <a:lnTo>
                  <a:pt x="0" y="33"/>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245" name="Line 189"/>
          <p:cNvSpPr>
            <a:spLocks noChangeShapeType="1"/>
          </p:cNvSpPr>
          <p:nvPr/>
        </p:nvSpPr>
        <p:spPr bwMode="auto">
          <a:xfrm flipV="1">
            <a:off x="3427098" y="2924176"/>
            <a:ext cx="47624" cy="65088"/>
          </a:xfrm>
          <a:prstGeom prst="line">
            <a:avLst/>
          </a:prstGeom>
          <a:noFill/>
          <a:ln w="12700">
            <a:solidFill>
              <a:srgbClr val="EF9100"/>
            </a:solidFill>
            <a:round/>
            <a:headEnd/>
            <a:tailEnd/>
          </a:ln>
          <a:effectLst/>
        </p:spPr>
        <p:txBody>
          <a:bodyPr wrap="none" anchor="ctr"/>
          <a:lstStyle/>
          <a:p>
            <a:endParaRPr lang="en-US" sz="2160"/>
          </a:p>
        </p:txBody>
      </p:sp>
      <p:sp>
        <p:nvSpPr>
          <p:cNvPr id="45246" name="Line 190"/>
          <p:cNvSpPr>
            <a:spLocks noChangeShapeType="1"/>
          </p:cNvSpPr>
          <p:nvPr/>
        </p:nvSpPr>
        <p:spPr bwMode="auto">
          <a:xfrm flipV="1">
            <a:off x="3449957" y="2940050"/>
            <a:ext cx="72390" cy="85726"/>
          </a:xfrm>
          <a:prstGeom prst="line">
            <a:avLst/>
          </a:prstGeom>
          <a:noFill/>
          <a:ln w="12700">
            <a:solidFill>
              <a:srgbClr val="EF9100"/>
            </a:solidFill>
            <a:round/>
            <a:headEnd/>
            <a:tailEnd/>
          </a:ln>
          <a:effectLst/>
        </p:spPr>
        <p:txBody>
          <a:bodyPr wrap="none" anchor="ctr"/>
          <a:lstStyle/>
          <a:p>
            <a:endParaRPr lang="en-US" sz="2160"/>
          </a:p>
        </p:txBody>
      </p:sp>
      <p:sp>
        <p:nvSpPr>
          <p:cNvPr id="45247" name="Line 191"/>
          <p:cNvSpPr>
            <a:spLocks noChangeShapeType="1"/>
          </p:cNvSpPr>
          <p:nvPr/>
        </p:nvSpPr>
        <p:spPr bwMode="auto">
          <a:xfrm flipV="1">
            <a:off x="3491866" y="2976563"/>
            <a:ext cx="51434" cy="69850"/>
          </a:xfrm>
          <a:prstGeom prst="line">
            <a:avLst/>
          </a:prstGeom>
          <a:noFill/>
          <a:ln w="12700">
            <a:solidFill>
              <a:srgbClr val="EF9100"/>
            </a:solidFill>
            <a:round/>
            <a:headEnd/>
            <a:tailEnd/>
          </a:ln>
          <a:effectLst/>
        </p:spPr>
        <p:txBody>
          <a:bodyPr wrap="none" anchor="ctr"/>
          <a:lstStyle/>
          <a:p>
            <a:endParaRPr lang="en-US" sz="2160"/>
          </a:p>
        </p:txBody>
      </p:sp>
      <p:sp>
        <p:nvSpPr>
          <p:cNvPr id="45248" name="Line 192"/>
          <p:cNvSpPr>
            <a:spLocks noChangeShapeType="1"/>
          </p:cNvSpPr>
          <p:nvPr/>
        </p:nvSpPr>
        <p:spPr bwMode="auto">
          <a:xfrm flipV="1">
            <a:off x="3436622" y="2927351"/>
            <a:ext cx="66676" cy="80963"/>
          </a:xfrm>
          <a:prstGeom prst="line">
            <a:avLst/>
          </a:prstGeom>
          <a:noFill/>
          <a:ln w="12700">
            <a:solidFill>
              <a:srgbClr val="EF9100"/>
            </a:solidFill>
            <a:round/>
            <a:headEnd/>
            <a:tailEnd/>
          </a:ln>
          <a:effectLst/>
        </p:spPr>
        <p:txBody>
          <a:bodyPr wrap="none" anchor="ctr"/>
          <a:lstStyle/>
          <a:p>
            <a:endParaRPr lang="en-US" sz="2160"/>
          </a:p>
        </p:txBody>
      </p:sp>
      <p:sp>
        <p:nvSpPr>
          <p:cNvPr id="45249" name="Line 193"/>
          <p:cNvSpPr>
            <a:spLocks noChangeShapeType="1"/>
          </p:cNvSpPr>
          <p:nvPr/>
        </p:nvSpPr>
        <p:spPr bwMode="auto">
          <a:xfrm flipV="1">
            <a:off x="3467102" y="2955925"/>
            <a:ext cx="66676" cy="82550"/>
          </a:xfrm>
          <a:prstGeom prst="line">
            <a:avLst/>
          </a:prstGeom>
          <a:noFill/>
          <a:ln w="12700">
            <a:solidFill>
              <a:srgbClr val="EF9100"/>
            </a:solidFill>
            <a:round/>
            <a:headEnd/>
            <a:tailEnd/>
          </a:ln>
          <a:effectLst/>
        </p:spPr>
        <p:txBody>
          <a:bodyPr wrap="none" anchor="ctr"/>
          <a:lstStyle/>
          <a:p>
            <a:endParaRPr lang="en-US" sz="2160"/>
          </a:p>
        </p:txBody>
      </p:sp>
      <p:sp>
        <p:nvSpPr>
          <p:cNvPr id="45250" name="Line 194"/>
          <p:cNvSpPr>
            <a:spLocks noChangeShapeType="1"/>
          </p:cNvSpPr>
          <p:nvPr/>
        </p:nvSpPr>
        <p:spPr bwMode="auto">
          <a:xfrm flipV="1">
            <a:off x="3533776" y="3005138"/>
            <a:ext cx="7620" cy="31750"/>
          </a:xfrm>
          <a:prstGeom prst="line">
            <a:avLst/>
          </a:prstGeom>
          <a:noFill/>
          <a:ln w="12700">
            <a:solidFill>
              <a:srgbClr val="EF9100"/>
            </a:solidFill>
            <a:round/>
            <a:headEnd/>
            <a:tailEnd/>
          </a:ln>
          <a:effectLst/>
        </p:spPr>
        <p:txBody>
          <a:bodyPr wrap="none" anchor="ctr"/>
          <a:lstStyle/>
          <a:p>
            <a:endParaRPr lang="en-US" sz="2160"/>
          </a:p>
        </p:txBody>
      </p:sp>
      <p:sp>
        <p:nvSpPr>
          <p:cNvPr id="45251" name="Freeform 195"/>
          <p:cNvSpPr>
            <a:spLocks/>
          </p:cNvSpPr>
          <p:nvPr/>
        </p:nvSpPr>
        <p:spPr bwMode="auto">
          <a:xfrm>
            <a:off x="3417570" y="2930526"/>
            <a:ext cx="139066" cy="111125"/>
          </a:xfrm>
          <a:custGeom>
            <a:avLst/>
            <a:gdLst/>
            <a:ahLst/>
            <a:cxnLst>
              <a:cxn ang="0">
                <a:pos x="2" y="37"/>
              </a:cxn>
              <a:cxn ang="0">
                <a:pos x="8" y="49"/>
              </a:cxn>
              <a:cxn ang="0">
                <a:pos x="11" y="54"/>
              </a:cxn>
              <a:cxn ang="0">
                <a:pos x="15" y="59"/>
              </a:cxn>
              <a:cxn ang="0">
                <a:pos x="19" y="63"/>
              </a:cxn>
              <a:cxn ang="0">
                <a:pos x="25" y="66"/>
              </a:cxn>
              <a:cxn ang="0">
                <a:pos x="30" y="68"/>
              </a:cxn>
              <a:cxn ang="0">
                <a:pos x="38" y="69"/>
              </a:cxn>
              <a:cxn ang="0">
                <a:pos x="46" y="68"/>
              </a:cxn>
              <a:cxn ang="0">
                <a:pos x="52" y="66"/>
              </a:cxn>
              <a:cxn ang="0">
                <a:pos x="59" y="62"/>
              </a:cxn>
              <a:cxn ang="0">
                <a:pos x="64" y="58"/>
              </a:cxn>
              <a:cxn ang="0">
                <a:pos x="68" y="52"/>
              </a:cxn>
              <a:cxn ang="0">
                <a:pos x="71" y="46"/>
              </a:cxn>
              <a:cxn ang="0">
                <a:pos x="72" y="40"/>
              </a:cxn>
              <a:cxn ang="0">
                <a:pos x="71" y="33"/>
              </a:cxn>
              <a:cxn ang="0">
                <a:pos x="66" y="21"/>
              </a:cxn>
              <a:cxn ang="0">
                <a:pos x="64" y="15"/>
              </a:cxn>
              <a:cxn ang="0">
                <a:pos x="60" y="10"/>
              </a:cxn>
              <a:cxn ang="0">
                <a:pos x="56" y="6"/>
              </a:cxn>
              <a:cxn ang="0">
                <a:pos x="51" y="3"/>
              </a:cxn>
              <a:cxn ang="0">
                <a:pos x="45" y="1"/>
              </a:cxn>
              <a:cxn ang="0">
                <a:pos x="38" y="0"/>
              </a:cxn>
              <a:cxn ang="0">
                <a:pos x="30" y="1"/>
              </a:cxn>
              <a:cxn ang="0">
                <a:pos x="22" y="3"/>
              </a:cxn>
              <a:cxn ang="0">
                <a:pos x="15" y="7"/>
              </a:cxn>
              <a:cxn ang="0">
                <a:pos x="9" y="13"/>
              </a:cxn>
              <a:cxn ang="0">
                <a:pos x="4" y="18"/>
              </a:cxn>
              <a:cxn ang="0">
                <a:pos x="1" y="24"/>
              </a:cxn>
              <a:cxn ang="0">
                <a:pos x="0" y="31"/>
              </a:cxn>
              <a:cxn ang="0">
                <a:pos x="2" y="37"/>
              </a:cxn>
            </a:cxnLst>
            <a:rect l="0" t="0" r="r" b="b"/>
            <a:pathLst>
              <a:path w="73" h="70">
                <a:moveTo>
                  <a:pt x="2" y="37"/>
                </a:moveTo>
                <a:lnTo>
                  <a:pt x="8" y="49"/>
                </a:lnTo>
                <a:lnTo>
                  <a:pt x="11" y="54"/>
                </a:lnTo>
                <a:lnTo>
                  <a:pt x="15" y="59"/>
                </a:lnTo>
                <a:lnTo>
                  <a:pt x="19" y="63"/>
                </a:lnTo>
                <a:lnTo>
                  <a:pt x="25" y="66"/>
                </a:lnTo>
                <a:lnTo>
                  <a:pt x="30" y="68"/>
                </a:lnTo>
                <a:lnTo>
                  <a:pt x="38" y="69"/>
                </a:lnTo>
                <a:lnTo>
                  <a:pt x="46" y="68"/>
                </a:lnTo>
                <a:lnTo>
                  <a:pt x="52" y="66"/>
                </a:lnTo>
                <a:lnTo>
                  <a:pt x="59" y="62"/>
                </a:lnTo>
                <a:lnTo>
                  <a:pt x="64" y="58"/>
                </a:lnTo>
                <a:lnTo>
                  <a:pt x="68" y="52"/>
                </a:lnTo>
                <a:lnTo>
                  <a:pt x="71" y="46"/>
                </a:lnTo>
                <a:lnTo>
                  <a:pt x="72" y="40"/>
                </a:lnTo>
                <a:lnTo>
                  <a:pt x="71" y="33"/>
                </a:lnTo>
                <a:lnTo>
                  <a:pt x="66" y="21"/>
                </a:lnTo>
                <a:lnTo>
                  <a:pt x="64" y="15"/>
                </a:lnTo>
                <a:lnTo>
                  <a:pt x="60" y="10"/>
                </a:lnTo>
                <a:lnTo>
                  <a:pt x="56" y="6"/>
                </a:lnTo>
                <a:lnTo>
                  <a:pt x="51" y="3"/>
                </a:lnTo>
                <a:lnTo>
                  <a:pt x="45" y="1"/>
                </a:lnTo>
                <a:lnTo>
                  <a:pt x="38" y="0"/>
                </a:lnTo>
                <a:lnTo>
                  <a:pt x="30" y="1"/>
                </a:lnTo>
                <a:lnTo>
                  <a:pt x="22" y="3"/>
                </a:lnTo>
                <a:lnTo>
                  <a:pt x="15" y="7"/>
                </a:lnTo>
                <a:lnTo>
                  <a:pt x="9" y="13"/>
                </a:lnTo>
                <a:lnTo>
                  <a:pt x="4" y="18"/>
                </a:lnTo>
                <a:lnTo>
                  <a:pt x="1" y="24"/>
                </a:lnTo>
                <a:lnTo>
                  <a:pt x="0" y="31"/>
                </a:lnTo>
                <a:lnTo>
                  <a:pt x="2" y="37"/>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252" name="Line 196"/>
          <p:cNvSpPr>
            <a:spLocks noChangeShapeType="1"/>
          </p:cNvSpPr>
          <p:nvPr/>
        </p:nvSpPr>
        <p:spPr bwMode="auto">
          <a:xfrm flipV="1">
            <a:off x="3735707" y="3024189"/>
            <a:ext cx="49530" cy="65087"/>
          </a:xfrm>
          <a:prstGeom prst="line">
            <a:avLst/>
          </a:prstGeom>
          <a:noFill/>
          <a:ln w="12700">
            <a:solidFill>
              <a:srgbClr val="EF9100"/>
            </a:solidFill>
            <a:round/>
            <a:headEnd/>
            <a:tailEnd/>
          </a:ln>
          <a:effectLst/>
        </p:spPr>
        <p:txBody>
          <a:bodyPr wrap="none" anchor="ctr"/>
          <a:lstStyle/>
          <a:p>
            <a:endParaRPr lang="en-US" sz="2160"/>
          </a:p>
        </p:txBody>
      </p:sp>
      <p:sp>
        <p:nvSpPr>
          <p:cNvPr id="45253" name="Line 197"/>
          <p:cNvSpPr>
            <a:spLocks noChangeShapeType="1"/>
          </p:cNvSpPr>
          <p:nvPr/>
        </p:nvSpPr>
        <p:spPr bwMode="auto">
          <a:xfrm flipV="1">
            <a:off x="3750948" y="3040064"/>
            <a:ext cx="78104" cy="92075"/>
          </a:xfrm>
          <a:prstGeom prst="line">
            <a:avLst/>
          </a:prstGeom>
          <a:noFill/>
          <a:ln w="12700">
            <a:solidFill>
              <a:srgbClr val="EF9100"/>
            </a:solidFill>
            <a:round/>
            <a:headEnd/>
            <a:tailEnd/>
          </a:ln>
          <a:effectLst/>
        </p:spPr>
        <p:txBody>
          <a:bodyPr wrap="none" anchor="ctr"/>
          <a:lstStyle/>
          <a:p>
            <a:endParaRPr lang="en-US" sz="2160"/>
          </a:p>
        </p:txBody>
      </p:sp>
      <p:sp>
        <p:nvSpPr>
          <p:cNvPr id="45254" name="Line 198"/>
          <p:cNvSpPr>
            <a:spLocks noChangeShapeType="1"/>
          </p:cNvSpPr>
          <p:nvPr/>
        </p:nvSpPr>
        <p:spPr bwMode="auto">
          <a:xfrm flipV="1">
            <a:off x="3790952" y="3071813"/>
            <a:ext cx="66676" cy="80962"/>
          </a:xfrm>
          <a:prstGeom prst="line">
            <a:avLst/>
          </a:prstGeom>
          <a:noFill/>
          <a:ln w="12700">
            <a:solidFill>
              <a:srgbClr val="EF9100"/>
            </a:solidFill>
            <a:round/>
            <a:headEnd/>
            <a:tailEnd/>
          </a:ln>
          <a:effectLst/>
        </p:spPr>
        <p:txBody>
          <a:bodyPr wrap="none" anchor="ctr"/>
          <a:lstStyle/>
          <a:p>
            <a:endParaRPr lang="en-US" sz="2160"/>
          </a:p>
        </p:txBody>
      </p:sp>
      <p:sp>
        <p:nvSpPr>
          <p:cNvPr id="45255" name="Line 199"/>
          <p:cNvSpPr>
            <a:spLocks noChangeShapeType="1"/>
          </p:cNvSpPr>
          <p:nvPr/>
        </p:nvSpPr>
        <p:spPr bwMode="auto">
          <a:xfrm flipV="1">
            <a:off x="3739516" y="3032126"/>
            <a:ext cx="68580" cy="80963"/>
          </a:xfrm>
          <a:prstGeom prst="line">
            <a:avLst/>
          </a:prstGeom>
          <a:noFill/>
          <a:ln w="12700">
            <a:solidFill>
              <a:srgbClr val="EF9100"/>
            </a:solidFill>
            <a:round/>
            <a:headEnd/>
            <a:tailEnd/>
          </a:ln>
          <a:effectLst/>
        </p:spPr>
        <p:txBody>
          <a:bodyPr wrap="none" anchor="ctr"/>
          <a:lstStyle/>
          <a:p>
            <a:endParaRPr lang="en-US" sz="2160"/>
          </a:p>
        </p:txBody>
      </p:sp>
      <p:sp>
        <p:nvSpPr>
          <p:cNvPr id="45256" name="Line 200"/>
          <p:cNvSpPr>
            <a:spLocks noChangeShapeType="1"/>
          </p:cNvSpPr>
          <p:nvPr/>
        </p:nvSpPr>
        <p:spPr bwMode="auto">
          <a:xfrm flipV="1">
            <a:off x="3766186" y="3052765"/>
            <a:ext cx="81914" cy="92075"/>
          </a:xfrm>
          <a:prstGeom prst="line">
            <a:avLst/>
          </a:prstGeom>
          <a:noFill/>
          <a:ln w="12700">
            <a:solidFill>
              <a:srgbClr val="EF9100"/>
            </a:solidFill>
            <a:round/>
            <a:headEnd/>
            <a:tailEnd/>
          </a:ln>
          <a:effectLst/>
        </p:spPr>
        <p:txBody>
          <a:bodyPr wrap="none" anchor="ctr"/>
          <a:lstStyle/>
          <a:p>
            <a:endParaRPr lang="en-US" sz="2160"/>
          </a:p>
        </p:txBody>
      </p:sp>
      <p:sp>
        <p:nvSpPr>
          <p:cNvPr id="45257" name="Line 201"/>
          <p:cNvSpPr>
            <a:spLocks noChangeShapeType="1"/>
          </p:cNvSpPr>
          <p:nvPr/>
        </p:nvSpPr>
        <p:spPr bwMode="auto">
          <a:xfrm flipV="1">
            <a:off x="3832860" y="3106739"/>
            <a:ext cx="15240" cy="39688"/>
          </a:xfrm>
          <a:prstGeom prst="line">
            <a:avLst/>
          </a:prstGeom>
          <a:noFill/>
          <a:ln w="12700">
            <a:solidFill>
              <a:srgbClr val="EF9100"/>
            </a:solidFill>
            <a:round/>
            <a:headEnd/>
            <a:tailEnd/>
          </a:ln>
          <a:effectLst/>
        </p:spPr>
        <p:txBody>
          <a:bodyPr wrap="none" anchor="ctr"/>
          <a:lstStyle/>
          <a:p>
            <a:endParaRPr lang="en-US" sz="2160"/>
          </a:p>
        </p:txBody>
      </p:sp>
      <p:sp>
        <p:nvSpPr>
          <p:cNvPr id="45258" name="Freeform 202"/>
          <p:cNvSpPr>
            <a:spLocks/>
          </p:cNvSpPr>
          <p:nvPr/>
        </p:nvSpPr>
        <p:spPr bwMode="auto">
          <a:xfrm>
            <a:off x="3728088" y="3028950"/>
            <a:ext cx="139064" cy="120650"/>
          </a:xfrm>
          <a:custGeom>
            <a:avLst/>
            <a:gdLst/>
            <a:ahLst/>
            <a:cxnLst>
              <a:cxn ang="0">
                <a:pos x="0" y="33"/>
              </a:cxn>
              <a:cxn ang="0">
                <a:pos x="0" y="41"/>
              </a:cxn>
              <a:cxn ang="0">
                <a:pos x="2" y="48"/>
              </a:cxn>
              <a:cxn ang="0">
                <a:pos x="5" y="55"/>
              </a:cxn>
              <a:cxn ang="0">
                <a:pos x="8" y="61"/>
              </a:cxn>
              <a:cxn ang="0">
                <a:pos x="13" y="66"/>
              </a:cxn>
              <a:cxn ang="0">
                <a:pos x="18" y="71"/>
              </a:cxn>
              <a:cxn ang="0">
                <a:pos x="25" y="74"/>
              </a:cxn>
              <a:cxn ang="0">
                <a:pos x="33" y="75"/>
              </a:cxn>
              <a:cxn ang="0">
                <a:pos x="40" y="74"/>
              </a:cxn>
              <a:cxn ang="0">
                <a:pos x="48" y="71"/>
              </a:cxn>
              <a:cxn ang="0">
                <a:pos x="54" y="67"/>
              </a:cxn>
              <a:cxn ang="0">
                <a:pos x="60" y="62"/>
              </a:cxn>
              <a:cxn ang="0">
                <a:pos x="65" y="56"/>
              </a:cxn>
              <a:cxn ang="0">
                <a:pos x="69" y="49"/>
              </a:cxn>
              <a:cxn ang="0">
                <a:pos x="71" y="43"/>
              </a:cxn>
              <a:cxn ang="0">
                <a:pos x="72" y="35"/>
              </a:cxn>
              <a:cxn ang="0">
                <a:pos x="71" y="28"/>
              </a:cxn>
              <a:cxn ang="0">
                <a:pos x="69" y="23"/>
              </a:cxn>
              <a:cxn ang="0">
                <a:pos x="65" y="18"/>
              </a:cxn>
              <a:cxn ang="0">
                <a:pos x="60" y="13"/>
              </a:cxn>
              <a:cxn ang="0">
                <a:pos x="54" y="9"/>
              </a:cxn>
              <a:cxn ang="0">
                <a:pos x="48" y="6"/>
              </a:cxn>
              <a:cxn ang="0">
                <a:pos x="34" y="1"/>
              </a:cxn>
              <a:cxn ang="0">
                <a:pos x="27" y="0"/>
              </a:cxn>
              <a:cxn ang="0">
                <a:pos x="21" y="1"/>
              </a:cxn>
              <a:cxn ang="0">
                <a:pos x="15" y="4"/>
              </a:cxn>
              <a:cxn ang="0">
                <a:pos x="10" y="8"/>
              </a:cxn>
              <a:cxn ang="0">
                <a:pos x="6" y="13"/>
              </a:cxn>
              <a:cxn ang="0">
                <a:pos x="2" y="19"/>
              </a:cxn>
              <a:cxn ang="0">
                <a:pos x="0" y="26"/>
              </a:cxn>
              <a:cxn ang="0">
                <a:pos x="0" y="33"/>
              </a:cxn>
            </a:cxnLst>
            <a:rect l="0" t="0" r="r" b="b"/>
            <a:pathLst>
              <a:path w="73" h="76">
                <a:moveTo>
                  <a:pt x="0" y="33"/>
                </a:moveTo>
                <a:lnTo>
                  <a:pt x="0" y="41"/>
                </a:lnTo>
                <a:lnTo>
                  <a:pt x="2" y="48"/>
                </a:lnTo>
                <a:lnTo>
                  <a:pt x="5" y="55"/>
                </a:lnTo>
                <a:lnTo>
                  <a:pt x="8" y="61"/>
                </a:lnTo>
                <a:lnTo>
                  <a:pt x="13" y="66"/>
                </a:lnTo>
                <a:lnTo>
                  <a:pt x="18" y="71"/>
                </a:lnTo>
                <a:lnTo>
                  <a:pt x="25" y="74"/>
                </a:lnTo>
                <a:lnTo>
                  <a:pt x="33" y="75"/>
                </a:lnTo>
                <a:lnTo>
                  <a:pt x="40" y="74"/>
                </a:lnTo>
                <a:lnTo>
                  <a:pt x="48" y="71"/>
                </a:lnTo>
                <a:lnTo>
                  <a:pt x="54" y="67"/>
                </a:lnTo>
                <a:lnTo>
                  <a:pt x="60" y="62"/>
                </a:lnTo>
                <a:lnTo>
                  <a:pt x="65" y="56"/>
                </a:lnTo>
                <a:lnTo>
                  <a:pt x="69" y="49"/>
                </a:lnTo>
                <a:lnTo>
                  <a:pt x="71" y="43"/>
                </a:lnTo>
                <a:lnTo>
                  <a:pt x="72" y="35"/>
                </a:lnTo>
                <a:lnTo>
                  <a:pt x="71" y="28"/>
                </a:lnTo>
                <a:lnTo>
                  <a:pt x="69" y="23"/>
                </a:lnTo>
                <a:lnTo>
                  <a:pt x="65" y="18"/>
                </a:lnTo>
                <a:lnTo>
                  <a:pt x="60" y="13"/>
                </a:lnTo>
                <a:lnTo>
                  <a:pt x="54" y="9"/>
                </a:lnTo>
                <a:lnTo>
                  <a:pt x="48" y="6"/>
                </a:lnTo>
                <a:lnTo>
                  <a:pt x="34" y="1"/>
                </a:lnTo>
                <a:lnTo>
                  <a:pt x="27" y="0"/>
                </a:lnTo>
                <a:lnTo>
                  <a:pt x="21" y="1"/>
                </a:lnTo>
                <a:lnTo>
                  <a:pt x="15" y="4"/>
                </a:lnTo>
                <a:lnTo>
                  <a:pt x="10" y="8"/>
                </a:lnTo>
                <a:lnTo>
                  <a:pt x="6" y="13"/>
                </a:lnTo>
                <a:lnTo>
                  <a:pt x="2" y="19"/>
                </a:lnTo>
                <a:lnTo>
                  <a:pt x="0" y="26"/>
                </a:lnTo>
                <a:lnTo>
                  <a:pt x="0" y="33"/>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259" name="Line 203"/>
          <p:cNvSpPr>
            <a:spLocks noChangeShapeType="1"/>
          </p:cNvSpPr>
          <p:nvPr/>
        </p:nvSpPr>
        <p:spPr bwMode="auto">
          <a:xfrm flipV="1">
            <a:off x="3857627" y="2906714"/>
            <a:ext cx="49530" cy="65087"/>
          </a:xfrm>
          <a:prstGeom prst="line">
            <a:avLst/>
          </a:prstGeom>
          <a:noFill/>
          <a:ln w="12700">
            <a:solidFill>
              <a:srgbClr val="EF9100"/>
            </a:solidFill>
            <a:round/>
            <a:headEnd/>
            <a:tailEnd/>
          </a:ln>
          <a:effectLst/>
        </p:spPr>
        <p:txBody>
          <a:bodyPr wrap="none" anchor="ctr"/>
          <a:lstStyle/>
          <a:p>
            <a:endParaRPr lang="en-US" sz="2160"/>
          </a:p>
        </p:txBody>
      </p:sp>
      <p:sp>
        <p:nvSpPr>
          <p:cNvPr id="45260" name="Line 204"/>
          <p:cNvSpPr>
            <a:spLocks noChangeShapeType="1"/>
          </p:cNvSpPr>
          <p:nvPr/>
        </p:nvSpPr>
        <p:spPr bwMode="auto">
          <a:xfrm flipV="1">
            <a:off x="3872868" y="2922588"/>
            <a:ext cx="78104" cy="90487"/>
          </a:xfrm>
          <a:prstGeom prst="line">
            <a:avLst/>
          </a:prstGeom>
          <a:noFill/>
          <a:ln w="12700">
            <a:solidFill>
              <a:srgbClr val="EF9100"/>
            </a:solidFill>
            <a:round/>
            <a:headEnd/>
            <a:tailEnd/>
          </a:ln>
          <a:effectLst/>
        </p:spPr>
        <p:txBody>
          <a:bodyPr wrap="none" anchor="ctr"/>
          <a:lstStyle/>
          <a:p>
            <a:endParaRPr lang="en-US" sz="2160"/>
          </a:p>
        </p:txBody>
      </p:sp>
      <p:sp>
        <p:nvSpPr>
          <p:cNvPr id="45261" name="Line 205"/>
          <p:cNvSpPr>
            <a:spLocks noChangeShapeType="1"/>
          </p:cNvSpPr>
          <p:nvPr/>
        </p:nvSpPr>
        <p:spPr bwMode="auto">
          <a:xfrm flipV="1">
            <a:off x="3912872" y="2954339"/>
            <a:ext cx="66676" cy="80962"/>
          </a:xfrm>
          <a:prstGeom prst="line">
            <a:avLst/>
          </a:prstGeom>
          <a:noFill/>
          <a:ln w="12700">
            <a:solidFill>
              <a:srgbClr val="EF9100"/>
            </a:solidFill>
            <a:round/>
            <a:headEnd/>
            <a:tailEnd/>
          </a:ln>
          <a:effectLst/>
        </p:spPr>
        <p:txBody>
          <a:bodyPr wrap="none" anchor="ctr"/>
          <a:lstStyle/>
          <a:p>
            <a:endParaRPr lang="en-US" sz="2160"/>
          </a:p>
        </p:txBody>
      </p:sp>
      <p:sp>
        <p:nvSpPr>
          <p:cNvPr id="45262" name="Line 206"/>
          <p:cNvSpPr>
            <a:spLocks noChangeShapeType="1"/>
          </p:cNvSpPr>
          <p:nvPr/>
        </p:nvSpPr>
        <p:spPr bwMode="auto">
          <a:xfrm flipV="1">
            <a:off x="3863342" y="2914652"/>
            <a:ext cx="66676" cy="80963"/>
          </a:xfrm>
          <a:prstGeom prst="line">
            <a:avLst/>
          </a:prstGeom>
          <a:noFill/>
          <a:ln w="12700">
            <a:solidFill>
              <a:srgbClr val="EF9100"/>
            </a:solidFill>
            <a:round/>
            <a:headEnd/>
            <a:tailEnd/>
          </a:ln>
          <a:effectLst/>
        </p:spPr>
        <p:txBody>
          <a:bodyPr wrap="none" anchor="ctr"/>
          <a:lstStyle/>
          <a:p>
            <a:endParaRPr lang="en-US" sz="2160"/>
          </a:p>
        </p:txBody>
      </p:sp>
      <p:sp>
        <p:nvSpPr>
          <p:cNvPr id="45263" name="Line 207"/>
          <p:cNvSpPr>
            <a:spLocks noChangeShapeType="1"/>
          </p:cNvSpPr>
          <p:nvPr/>
        </p:nvSpPr>
        <p:spPr bwMode="auto">
          <a:xfrm flipV="1">
            <a:off x="3890010" y="2936876"/>
            <a:ext cx="78106" cy="90488"/>
          </a:xfrm>
          <a:prstGeom prst="line">
            <a:avLst/>
          </a:prstGeom>
          <a:noFill/>
          <a:ln w="12700">
            <a:solidFill>
              <a:srgbClr val="EF9100"/>
            </a:solidFill>
            <a:round/>
            <a:headEnd/>
            <a:tailEnd/>
          </a:ln>
          <a:effectLst/>
        </p:spPr>
        <p:txBody>
          <a:bodyPr wrap="none" anchor="ctr"/>
          <a:lstStyle/>
          <a:p>
            <a:endParaRPr lang="en-US" sz="2160"/>
          </a:p>
        </p:txBody>
      </p:sp>
      <p:sp>
        <p:nvSpPr>
          <p:cNvPr id="45264" name="Line 208"/>
          <p:cNvSpPr>
            <a:spLocks noChangeShapeType="1"/>
          </p:cNvSpPr>
          <p:nvPr/>
        </p:nvSpPr>
        <p:spPr bwMode="auto">
          <a:xfrm flipV="1">
            <a:off x="3952878" y="2989264"/>
            <a:ext cx="17144" cy="39688"/>
          </a:xfrm>
          <a:prstGeom prst="line">
            <a:avLst/>
          </a:prstGeom>
          <a:noFill/>
          <a:ln w="12700">
            <a:solidFill>
              <a:srgbClr val="EF9100"/>
            </a:solidFill>
            <a:round/>
            <a:headEnd/>
            <a:tailEnd/>
          </a:ln>
          <a:effectLst/>
        </p:spPr>
        <p:txBody>
          <a:bodyPr wrap="none" anchor="ctr"/>
          <a:lstStyle/>
          <a:p>
            <a:endParaRPr lang="en-US" sz="2160"/>
          </a:p>
        </p:txBody>
      </p:sp>
      <p:sp>
        <p:nvSpPr>
          <p:cNvPr id="45265" name="Freeform 209"/>
          <p:cNvSpPr>
            <a:spLocks/>
          </p:cNvSpPr>
          <p:nvPr/>
        </p:nvSpPr>
        <p:spPr bwMode="auto">
          <a:xfrm>
            <a:off x="3850008" y="2911475"/>
            <a:ext cx="139064" cy="120650"/>
          </a:xfrm>
          <a:custGeom>
            <a:avLst/>
            <a:gdLst/>
            <a:ahLst/>
            <a:cxnLst>
              <a:cxn ang="0">
                <a:pos x="0" y="33"/>
              </a:cxn>
              <a:cxn ang="0">
                <a:pos x="1" y="41"/>
              </a:cxn>
              <a:cxn ang="0">
                <a:pos x="2" y="48"/>
              </a:cxn>
              <a:cxn ang="0">
                <a:pos x="5" y="55"/>
              </a:cxn>
              <a:cxn ang="0">
                <a:pos x="8" y="61"/>
              </a:cxn>
              <a:cxn ang="0">
                <a:pos x="13" y="66"/>
              </a:cxn>
              <a:cxn ang="0">
                <a:pos x="18" y="71"/>
              </a:cxn>
              <a:cxn ang="0">
                <a:pos x="25" y="74"/>
              </a:cxn>
              <a:cxn ang="0">
                <a:pos x="32" y="75"/>
              </a:cxn>
              <a:cxn ang="0">
                <a:pos x="40" y="74"/>
              </a:cxn>
              <a:cxn ang="0">
                <a:pos x="47" y="71"/>
              </a:cxn>
              <a:cxn ang="0">
                <a:pos x="54" y="67"/>
              </a:cxn>
              <a:cxn ang="0">
                <a:pos x="60" y="62"/>
              </a:cxn>
              <a:cxn ang="0">
                <a:pos x="65" y="56"/>
              </a:cxn>
              <a:cxn ang="0">
                <a:pos x="69" y="49"/>
              </a:cxn>
              <a:cxn ang="0">
                <a:pos x="71" y="43"/>
              </a:cxn>
              <a:cxn ang="0">
                <a:pos x="72" y="35"/>
              </a:cxn>
              <a:cxn ang="0">
                <a:pos x="71" y="28"/>
              </a:cxn>
              <a:cxn ang="0">
                <a:pos x="69" y="23"/>
              </a:cxn>
              <a:cxn ang="0">
                <a:pos x="65" y="18"/>
              </a:cxn>
              <a:cxn ang="0">
                <a:pos x="60" y="13"/>
              </a:cxn>
              <a:cxn ang="0">
                <a:pos x="54" y="9"/>
              </a:cxn>
              <a:cxn ang="0">
                <a:pos x="48" y="6"/>
              </a:cxn>
              <a:cxn ang="0">
                <a:pos x="34" y="1"/>
              </a:cxn>
              <a:cxn ang="0">
                <a:pos x="27" y="0"/>
              </a:cxn>
              <a:cxn ang="0">
                <a:pos x="21" y="1"/>
              </a:cxn>
              <a:cxn ang="0">
                <a:pos x="15" y="4"/>
              </a:cxn>
              <a:cxn ang="0">
                <a:pos x="10" y="8"/>
              </a:cxn>
              <a:cxn ang="0">
                <a:pos x="6" y="13"/>
              </a:cxn>
              <a:cxn ang="0">
                <a:pos x="3" y="19"/>
              </a:cxn>
              <a:cxn ang="0">
                <a:pos x="1" y="26"/>
              </a:cxn>
              <a:cxn ang="0">
                <a:pos x="0" y="33"/>
              </a:cxn>
            </a:cxnLst>
            <a:rect l="0" t="0" r="r" b="b"/>
            <a:pathLst>
              <a:path w="73" h="76">
                <a:moveTo>
                  <a:pt x="0" y="33"/>
                </a:moveTo>
                <a:lnTo>
                  <a:pt x="1" y="41"/>
                </a:lnTo>
                <a:lnTo>
                  <a:pt x="2" y="48"/>
                </a:lnTo>
                <a:lnTo>
                  <a:pt x="5" y="55"/>
                </a:lnTo>
                <a:lnTo>
                  <a:pt x="8" y="61"/>
                </a:lnTo>
                <a:lnTo>
                  <a:pt x="13" y="66"/>
                </a:lnTo>
                <a:lnTo>
                  <a:pt x="18" y="71"/>
                </a:lnTo>
                <a:lnTo>
                  <a:pt x="25" y="74"/>
                </a:lnTo>
                <a:lnTo>
                  <a:pt x="32" y="75"/>
                </a:lnTo>
                <a:lnTo>
                  <a:pt x="40" y="74"/>
                </a:lnTo>
                <a:lnTo>
                  <a:pt x="47" y="71"/>
                </a:lnTo>
                <a:lnTo>
                  <a:pt x="54" y="67"/>
                </a:lnTo>
                <a:lnTo>
                  <a:pt x="60" y="62"/>
                </a:lnTo>
                <a:lnTo>
                  <a:pt x="65" y="56"/>
                </a:lnTo>
                <a:lnTo>
                  <a:pt x="69" y="49"/>
                </a:lnTo>
                <a:lnTo>
                  <a:pt x="71" y="43"/>
                </a:lnTo>
                <a:lnTo>
                  <a:pt x="72" y="35"/>
                </a:lnTo>
                <a:lnTo>
                  <a:pt x="71" y="28"/>
                </a:lnTo>
                <a:lnTo>
                  <a:pt x="69" y="23"/>
                </a:lnTo>
                <a:lnTo>
                  <a:pt x="65" y="18"/>
                </a:lnTo>
                <a:lnTo>
                  <a:pt x="60" y="13"/>
                </a:lnTo>
                <a:lnTo>
                  <a:pt x="54" y="9"/>
                </a:lnTo>
                <a:lnTo>
                  <a:pt x="48" y="6"/>
                </a:lnTo>
                <a:lnTo>
                  <a:pt x="34" y="1"/>
                </a:lnTo>
                <a:lnTo>
                  <a:pt x="27" y="0"/>
                </a:lnTo>
                <a:lnTo>
                  <a:pt x="21" y="1"/>
                </a:lnTo>
                <a:lnTo>
                  <a:pt x="15" y="4"/>
                </a:lnTo>
                <a:lnTo>
                  <a:pt x="10" y="8"/>
                </a:lnTo>
                <a:lnTo>
                  <a:pt x="6" y="13"/>
                </a:lnTo>
                <a:lnTo>
                  <a:pt x="3" y="19"/>
                </a:lnTo>
                <a:lnTo>
                  <a:pt x="1" y="26"/>
                </a:lnTo>
                <a:lnTo>
                  <a:pt x="0" y="33"/>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266" name="Line 210"/>
          <p:cNvSpPr>
            <a:spLocks noChangeShapeType="1"/>
          </p:cNvSpPr>
          <p:nvPr/>
        </p:nvSpPr>
        <p:spPr bwMode="auto">
          <a:xfrm flipV="1">
            <a:off x="3569970" y="3024189"/>
            <a:ext cx="47626" cy="66676"/>
          </a:xfrm>
          <a:prstGeom prst="line">
            <a:avLst/>
          </a:prstGeom>
          <a:noFill/>
          <a:ln w="12700">
            <a:solidFill>
              <a:srgbClr val="EF9100"/>
            </a:solidFill>
            <a:round/>
            <a:headEnd/>
            <a:tailEnd/>
          </a:ln>
          <a:effectLst/>
        </p:spPr>
        <p:txBody>
          <a:bodyPr wrap="none" anchor="ctr"/>
          <a:lstStyle/>
          <a:p>
            <a:endParaRPr lang="en-US" sz="2160"/>
          </a:p>
        </p:txBody>
      </p:sp>
      <p:sp>
        <p:nvSpPr>
          <p:cNvPr id="45267" name="Line 211"/>
          <p:cNvSpPr>
            <a:spLocks noChangeShapeType="1"/>
          </p:cNvSpPr>
          <p:nvPr/>
        </p:nvSpPr>
        <p:spPr bwMode="auto">
          <a:xfrm flipV="1">
            <a:off x="3598546" y="3035300"/>
            <a:ext cx="74294" cy="85726"/>
          </a:xfrm>
          <a:prstGeom prst="line">
            <a:avLst/>
          </a:prstGeom>
          <a:noFill/>
          <a:ln w="12700">
            <a:solidFill>
              <a:srgbClr val="EF9100"/>
            </a:solidFill>
            <a:round/>
            <a:headEnd/>
            <a:tailEnd/>
          </a:ln>
          <a:effectLst/>
        </p:spPr>
        <p:txBody>
          <a:bodyPr wrap="none" anchor="ctr"/>
          <a:lstStyle/>
          <a:p>
            <a:endParaRPr lang="en-US" sz="2160"/>
          </a:p>
        </p:txBody>
      </p:sp>
      <p:sp>
        <p:nvSpPr>
          <p:cNvPr id="45268" name="Line 212"/>
          <p:cNvSpPr>
            <a:spLocks noChangeShapeType="1"/>
          </p:cNvSpPr>
          <p:nvPr/>
        </p:nvSpPr>
        <p:spPr bwMode="auto">
          <a:xfrm flipV="1">
            <a:off x="3651886" y="3067050"/>
            <a:ext cx="45720" cy="65088"/>
          </a:xfrm>
          <a:prstGeom prst="line">
            <a:avLst/>
          </a:prstGeom>
          <a:noFill/>
          <a:ln w="12700">
            <a:solidFill>
              <a:srgbClr val="EF9100"/>
            </a:solidFill>
            <a:round/>
            <a:headEnd/>
            <a:tailEnd/>
          </a:ln>
          <a:effectLst/>
        </p:spPr>
        <p:txBody>
          <a:bodyPr wrap="none" anchor="ctr"/>
          <a:lstStyle/>
          <a:p>
            <a:endParaRPr lang="en-US" sz="2160"/>
          </a:p>
        </p:txBody>
      </p:sp>
      <p:sp>
        <p:nvSpPr>
          <p:cNvPr id="45269" name="Line 213"/>
          <p:cNvSpPr>
            <a:spLocks noChangeShapeType="1"/>
          </p:cNvSpPr>
          <p:nvPr/>
        </p:nvSpPr>
        <p:spPr bwMode="auto">
          <a:xfrm flipV="1">
            <a:off x="3581402" y="3025775"/>
            <a:ext cx="66676" cy="82550"/>
          </a:xfrm>
          <a:prstGeom prst="line">
            <a:avLst/>
          </a:prstGeom>
          <a:noFill/>
          <a:ln w="12700">
            <a:solidFill>
              <a:srgbClr val="EF9100"/>
            </a:solidFill>
            <a:round/>
            <a:headEnd/>
            <a:tailEnd/>
          </a:ln>
          <a:effectLst/>
        </p:spPr>
        <p:txBody>
          <a:bodyPr wrap="none" anchor="ctr"/>
          <a:lstStyle/>
          <a:p>
            <a:endParaRPr lang="en-US" sz="2160"/>
          </a:p>
        </p:txBody>
      </p:sp>
      <p:sp>
        <p:nvSpPr>
          <p:cNvPr id="45270" name="Line 214"/>
          <p:cNvSpPr>
            <a:spLocks noChangeShapeType="1"/>
          </p:cNvSpPr>
          <p:nvPr/>
        </p:nvSpPr>
        <p:spPr bwMode="auto">
          <a:xfrm flipV="1">
            <a:off x="3621406" y="3048002"/>
            <a:ext cx="66674" cy="80963"/>
          </a:xfrm>
          <a:prstGeom prst="line">
            <a:avLst/>
          </a:prstGeom>
          <a:noFill/>
          <a:ln w="12700">
            <a:solidFill>
              <a:srgbClr val="EF9100"/>
            </a:solidFill>
            <a:round/>
            <a:headEnd/>
            <a:tailEnd/>
          </a:ln>
          <a:effectLst/>
        </p:spPr>
        <p:txBody>
          <a:bodyPr wrap="none" anchor="ctr"/>
          <a:lstStyle/>
          <a:p>
            <a:endParaRPr lang="en-US" sz="2160"/>
          </a:p>
        </p:txBody>
      </p:sp>
      <p:sp>
        <p:nvSpPr>
          <p:cNvPr id="45271" name="Line 215"/>
          <p:cNvSpPr>
            <a:spLocks noChangeShapeType="1"/>
          </p:cNvSpPr>
          <p:nvPr/>
        </p:nvSpPr>
        <p:spPr bwMode="auto">
          <a:xfrm flipV="1">
            <a:off x="3689987" y="3098801"/>
            <a:ext cx="11430" cy="20638"/>
          </a:xfrm>
          <a:prstGeom prst="line">
            <a:avLst/>
          </a:prstGeom>
          <a:noFill/>
          <a:ln w="12700">
            <a:solidFill>
              <a:srgbClr val="EF9100"/>
            </a:solidFill>
            <a:round/>
            <a:headEnd/>
            <a:tailEnd/>
          </a:ln>
          <a:effectLst/>
        </p:spPr>
        <p:txBody>
          <a:bodyPr wrap="none" anchor="ctr"/>
          <a:lstStyle/>
          <a:p>
            <a:endParaRPr lang="en-US" sz="2160"/>
          </a:p>
        </p:txBody>
      </p:sp>
      <p:sp>
        <p:nvSpPr>
          <p:cNvPr id="45272" name="Freeform 216"/>
          <p:cNvSpPr>
            <a:spLocks/>
          </p:cNvSpPr>
          <p:nvPr/>
        </p:nvSpPr>
        <p:spPr bwMode="auto">
          <a:xfrm>
            <a:off x="3562352" y="3030539"/>
            <a:ext cx="148590" cy="96838"/>
          </a:xfrm>
          <a:custGeom>
            <a:avLst/>
            <a:gdLst/>
            <a:ahLst/>
            <a:cxnLst>
              <a:cxn ang="0">
                <a:pos x="0" y="29"/>
              </a:cxn>
              <a:cxn ang="0">
                <a:pos x="0" y="35"/>
              </a:cxn>
              <a:cxn ang="0">
                <a:pos x="2" y="40"/>
              </a:cxn>
              <a:cxn ang="0">
                <a:pos x="5" y="45"/>
              </a:cxn>
              <a:cxn ang="0">
                <a:pos x="10" y="50"/>
              </a:cxn>
              <a:cxn ang="0">
                <a:pos x="17" y="54"/>
              </a:cxn>
              <a:cxn ang="0">
                <a:pos x="24" y="57"/>
              </a:cxn>
              <a:cxn ang="0">
                <a:pos x="32" y="59"/>
              </a:cxn>
              <a:cxn ang="0">
                <a:pos x="40" y="60"/>
              </a:cxn>
              <a:cxn ang="0">
                <a:pos x="47" y="59"/>
              </a:cxn>
              <a:cxn ang="0">
                <a:pos x="55" y="58"/>
              </a:cxn>
              <a:cxn ang="0">
                <a:pos x="62" y="55"/>
              </a:cxn>
              <a:cxn ang="0">
                <a:pos x="68" y="52"/>
              </a:cxn>
              <a:cxn ang="0">
                <a:pos x="72" y="47"/>
              </a:cxn>
              <a:cxn ang="0">
                <a:pos x="76" y="42"/>
              </a:cxn>
              <a:cxn ang="0">
                <a:pos x="77" y="36"/>
              </a:cxn>
              <a:cxn ang="0">
                <a:pos x="76" y="29"/>
              </a:cxn>
              <a:cxn ang="0">
                <a:pos x="74" y="23"/>
              </a:cxn>
              <a:cxn ang="0">
                <a:pos x="71" y="17"/>
              </a:cxn>
              <a:cxn ang="0">
                <a:pos x="67" y="11"/>
              </a:cxn>
              <a:cxn ang="0">
                <a:pos x="63" y="7"/>
              </a:cxn>
              <a:cxn ang="0">
                <a:pos x="58" y="4"/>
              </a:cxn>
              <a:cxn ang="0">
                <a:pos x="52" y="2"/>
              </a:cxn>
              <a:cxn ang="0">
                <a:pos x="46" y="0"/>
              </a:cxn>
              <a:cxn ang="0">
                <a:pos x="38" y="0"/>
              </a:cxn>
              <a:cxn ang="0">
                <a:pos x="31" y="0"/>
              </a:cxn>
              <a:cxn ang="0">
                <a:pos x="24" y="2"/>
              </a:cxn>
              <a:cxn ang="0">
                <a:pos x="18" y="5"/>
              </a:cxn>
              <a:cxn ang="0">
                <a:pos x="12" y="9"/>
              </a:cxn>
              <a:cxn ang="0">
                <a:pos x="8" y="14"/>
              </a:cxn>
              <a:cxn ang="0">
                <a:pos x="4" y="19"/>
              </a:cxn>
              <a:cxn ang="0">
                <a:pos x="1" y="24"/>
              </a:cxn>
              <a:cxn ang="0">
                <a:pos x="0" y="29"/>
              </a:cxn>
            </a:cxnLst>
            <a:rect l="0" t="0" r="r" b="b"/>
            <a:pathLst>
              <a:path w="78" h="61">
                <a:moveTo>
                  <a:pt x="0" y="29"/>
                </a:moveTo>
                <a:lnTo>
                  <a:pt x="0" y="35"/>
                </a:lnTo>
                <a:lnTo>
                  <a:pt x="2" y="40"/>
                </a:lnTo>
                <a:lnTo>
                  <a:pt x="5" y="45"/>
                </a:lnTo>
                <a:lnTo>
                  <a:pt x="10" y="50"/>
                </a:lnTo>
                <a:lnTo>
                  <a:pt x="17" y="54"/>
                </a:lnTo>
                <a:lnTo>
                  <a:pt x="24" y="57"/>
                </a:lnTo>
                <a:lnTo>
                  <a:pt x="32" y="59"/>
                </a:lnTo>
                <a:lnTo>
                  <a:pt x="40" y="60"/>
                </a:lnTo>
                <a:lnTo>
                  <a:pt x="47" y="59"/>
                </a:lnTo>
                <a:lnTo>
                  <a:pt x="55" y="58"/>
                </a:lnTo>
                <a:lnTo>
                  <a:pt x="62" y="55"/>
                </a:lnTo>
                <a:lnTo>
                  <a:pt x="68" y="52"/>
                </a:lnTo>
                <a:lnTo>
                  <a:pt x="72" y="47"/>
                </a:lnTo>
                <a:lnTo>
                  <a:pt x="76" y="42"/>
                </a:lnTo>
                <a:lnTo>
                  <a:pt x="77" y="36"/>
                </a:lnTo>
                <a:lnTo>
                  <a:pt x="76" y="29"/>
                </a:lnTo>
                <a:lnTo>
                  <a:pt x="74" y="23"/>
                </a:lnTo>
                <a:lnTo>
                  <a:pt x="71" y="17"/>
                </a:lnTo>
                <a:lnTo>
                  <a:pt x="67" y="11"/>
                </a:lnTo>
                <a:lnTo>
                  <a:pt x="63" y="7"/>
                </a:lnTo>
                <a:lnTo>
                  <a:pt x="58" y="4"/>
                </a:lnTo>
                <a:lnTo>
                  <a:pt x="52" y="2"/>
                </a:lnTo>
                <a:lnTo>
                  <a:pt x="46" y="0"/>
                </a:lnTo>
                <a:lnTo>
                  <a:pt x="38" y="0"/>
                </a:lnTo>
                <a:lnTo>
                  <a:pt x="31" y="0"/>
                </a:lnTo>
                <a:lnTo>
                  <a:pt x="24" y="2"/>
                </a:lnTo>
                <a:lnTo>
                  <a:pt x="18" y="5"/>
                </a:lnTo>
                <a:lnTo>
                  <a:pt x="12" y="9"/>
                </a:lnTo>
                <a:lnTo>
                  <a:pt x="8" y="14"/>
                </a:lnTo>
                <a:lnTo>
                  <a:pt x="4" y="19"/>
                </a:lnTo>
                <a:lnTo>
                  <a:pt x="1" y="24"/>
                </a:lnTo>
                <a:lnTo>
                  <a:pt x="0" y="29"/>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273" name="Line 217"/>
          <p:cNvSpPr>
            <a:spLocks noChangeShapeType="1"/>
          </p:cNvSpPr>
          <p:nvPr/>
        </p:nvSpPr>
        <p:spPr bwMode="auto">
          <a:xfrm flipV="1">
            <a:off x="3880488" y="3032125"/>
            <a:ext cx="47624" cy="65088"/>
          </a:xfrm>
          <a:prstGeom prst="line">
            <a:avLst/>
          </a:prstGeom>
          <a:noFill/>
          <a:ln w="12700">
            <a:solidFill>
              <a:srgbClr val="EF9100"/>
            </a:solidFill>
            <a:round/>
            <a:headEnd/>
            <a:tailEnd/>
          </a:ln>
          <a:effectLst/>
        </p:spPr>
        <p:txBody>
          <a:bodyPr wrap="none" anchor="ctr"/>
          <a:lstStyle/>
          <a:p>
            <a:endParaRPr lang="en-US" sz="2160"/>
          </a:p>
        </p:txBody>
      </p:sp>
      <p:sp>
        <p:nvSpPr>
          <p:cNvPr id="45274" name="Line 218"/>
          <p:cNvSpPr>
            <a:spLocks noChangeShapeType="1"/>
          </p:cNvSpPr>
          <p:nvPr/>
        </p:nvSpPr>
        <p:spPr bwMode="auto">
          <a:xfrm flipV="1">
            <a:off x="3905252" y="3046413"/>
            <a:ext cx="72390" cy="85726"/>
          </a:xfrm>
          <a:prstGeom prst="line">
            <a:avLst/>
          </a:prstGeom>
          <a:noFill/>
          <a:ln w="12700">
            <a:solidFill>
              <a:srgbClr val="EF9100"/>
            </a:solidFill>
            <a:round/>
            <a:headEnd/>
            <a:tailEnd/>
          </a:ln>
          <a:effectLst/>
        </p:spPr>
        <p:txBody>
          <a:bodyPr wrap="none" anchor="ctr"/>
          <a:lstStyle/>
          <a:p>
            <a:endParaRPr lang="en-US" sz="2160"/>
          </a:p>
        </p:txBody>
      </p:sp>
      <p:sp>
        <p:nvSpPr>
          <p:cNvPr id="45275" name="Line 219"/>
          <p:cNvSpPr>
            <a:spLocks noChangeShapeType="1"/>
          </p:cNvSpPr>
          <p:nvPr/>
        </p:nvSpPr>
        <p:spPr bwMode="auto">
          <a:xfrm flipV="1">
            <a:off x="3945256" y="3082925"/>
            <a:ext cx="53340" cy="69850"/>
          </a:xfrm>
          <a:prstGeom prst="line">
            <a:avLst/>
          </a:prstGeom>
          <a:noFill/>
          <a:ln w="12700">
            <a:solidFill>
              <a:srgbClr val="EF9100"/>
            </a:solidFill>
            <a:round/>
            <a:headEnd/>
            <a:tailEnd/>
          </a:ln>
          <a:effectLst/>
        </p:spPr>
        <p:txBody>
          <a:bodyPr wrap="none" anchor="ctr"/>
          <a:lstStyle/>
          <a:p>
            <a:endParaRPr lang="en-US" sz="2160"/>
          </a:p>
        </p:txBody>
      </p:sp>
      <p:sp>
        <p:nvSpPr>
          <p:cNvPr id="45276" name="Line 220"/>
          <p:cNvSpPr>
            <a:spLocks noChangeShapeType="1"/>
          </p:cNvSpPr>
          <p:nvPr/>
        </p:nvSpPr>
        <p:spPr bwMode="auto">
          <a:xfrm flipV="1">
            <a:off x="3891916" y="3035301"/>
            <a:ext cx="66674" cy="79375"/>
          </a:xfrm>
          <a:prstGeom prst="line">
            <a:avLst/>
          </a:prstGeom>
          <a:noFill/>
          <a:ln w="12700">
            <a:solidFill>
              <a:srgbClr val="EF9100"/>
            </a:solidFill>
            <a:round/>
            <a:headEnd/>
            <a:tailEnd/>
          </a:ln>
          <a:effectLst/>
        </p:spPr>
        <p:txBody>
          <a:bodyPr wrap="none" anchor="ctr"/>
          <a:lstStyle/>
          <a:p>
            <a:endParaRPr lang="en-US" sz="2160"/>
          </a:p>
        </p:txBody>
      </p:sp>
      <p:sp>
        <p:nvSpPr>
          <p:cNvPr id="45277" name="Line 221"/>
          <p:cNvSpPr>
            <a:spLocks noChangeShapeType="1"/>
          </p:cNvSpPr>
          <p:nvPr/>
        </p:nvSpPr>
        <p:spPr bwMode="auto">
          <a:xfrm flipV="1">
            <a:off x="3920490" y="3063877"/>
            <a:ext cx="68580" cy="80963"/>
          </a:xfrm>
          <a:prstGeom prst="line">
            <a:avLst/>
          </a:prstGeom>
          <a:noFill/>
          <a:ln w="12700">
            <a:solidFill>
              <a:srgbClr val="EF9100"/>
            </a:solidFill>
            <a:round/>
            <a:headEnd/>
            <a:tailEnd/>
          </a:ln>
          <a:effectLst/>
        </p:spPr>
        <p:txBody>
          <a:bodyPr wrap="none" anchor="ctr"/>
          <a:lstStyle/>
          <a:p>
            <a:endParaRPr lang="en-US" sz="2160"/>
          </a:p>
        </p:txBody>
      </p:sp>
      <p:sp>
        <p:nvSpPr>
          <p:cNvPr id="45278" name="Line 222"/>
          <p:cNvSpPr>
            <a:spLocks noChangeShapeType="1"/>
          </p:cNvSpPr>
          <p:nvPr/>
        </p:nvSpPr>
        <p:spPr bwMode="auto">
          <a:xfrm flipV="1">
            <a:off x="3989070" y="3113089"/>
            <a:ext cx="7620" cy="30162"/>
          </a:xfrm>
          <a:prstGeom prst="line">
            <a:avLst/>
          </a:prstGeom>
          <a:noFill/>
          <a:ln w="12700">
            <a:solidFill>
              <a:srgbClr val="EF9100"/>
            </a:solidFill>
            <a:round/>
            <a:headEnd/>
            <a:tailEnd/>
          </a:ln>
          <a:effectLst/>
        </p:spPr>
        <p:txBody>
          <a:bodyPr wrap="none" anchor="ctr"/>
          <a:lstStyle/>
          <a:p>
            <a:endParaRPr lang="en-US" sz="2160"/>
          </a:p>
        </p:txBody>
      </p:sp>
      <p:sp>
        <p:nvSpPr>
          <p:cNvPr id="45279" name="Freeform 223"/>
          <p:cNvSpPr>
            <a:spLocks/>
          </p:cNvSpPr>
          <p:nvPr/>
        </p:nvSpPr>
        <p:spPr bwMode="auto">
          <a:xfrm>
            <a:off x="3870960" y="3036889"/>
            <a:ext cx="139066" cy="111125"/>
          </a:xfrm>
          <a:custGeom>
            <a:avLst/>
            <a:gdLst/>
            <a:ahLst/>
            <a:cxnLst>
              <a:cxn ang="0">
                <a:pos x="2" y="37"/>
              </a:cxn>
              <a:cxn ang="0">
                <a:pos x="8" y="49"/>
              </a:cxn>
              <a:cxn ang="0">
                <a:pos x="12" y="54"/>
              </a:cxn>
              <a:cxn ang="0">
                <a:pos x="15" y="59"/>
              </a:cxn>
              <a:cxn ang="0">
                <a:pos x="20" y="63"/>
              </a:cxn>
              <a:cxn ang="0">
                <a:pos x="25" y="66"/>
              </a:cxn>
              <a:cxn ang="0">
                <a:pos x="31" y="68"/>
              </a:cxn>
              <a:cxn ang="0">
                <a:pos x="38" y="69"/>
              </a:cxn>
              <a:cxn ang="0">
                <a:pos x="46" y="68"/>
              </a:cxn>
              <a:cxn ang="0">
                <a:pos x="53" y="66"/>
              </a:cxn>
              <a:cxn ang="0">
                <a:pos x="59" y="62"/>
              </a:cxn>
              <a:cxn ang="0">
                <a:pos x="65" y="58"/>
              </a:cxn>
              <a:cxn ang="0">
                <a:pos x="69" y="53"/>
              </a:cxn>
              <a:cxn ang="0">
                <a:pos x="72" y="46"/>
              </a:cxn>
              <a:cxn ang="0">
                <a:pos x="72" y="40"/>
              </a:cxn>
              <a:cxn ang="0">
                <a:pos x="72" y="34"/>
              </a:cxn>
              <a:cxn ang="0">
                <a:pos x="67" y="21"/>
              </a:cxn>
              <a:cxn ang="0">
                <a:pos x="64" y="16"/>
              </a:cxn>
              <a:cxn ang="0">
                <a:pos x="61" y="10"/>
              </a:cxn>
              <a:cxn ang="0">
                <a:pos x="56" y="6"/>
              </a:cxn>
              <a:cxn ang="0">
                <a:pos x="52" y="3"/>
              </a:cxn>
              <a:cxn ang="0">
                <a:pos x="46" y="1"/>
              </a:cxn>
              <a:cxn ang="0">
                <a:pos x="38" y="0"/>
              </a:cxn>
              <a:cxn ang="0">
                <a:pos x="31" y="1"/>
              </a:cxn>
              <a:cxn ang="0">
                <a:pos x="23" y="3"/>
              </a:cxn>
              <a:cxn ang="0">
                <a:pos x="15" y="7"/>
              </a:cxn>
              <a:cxn ang="0">
                <a:pos x="9" y="13"/>
              </a:cxn>
              <a:cxn ang="0">
                <a:pos x="4" y="18"/>
              </a:cxn>
              <a:cxn ang="0">
                <a:pos x="1" y="24"/>
              </a:cxn>
              <a:cxn ang="0">
                <a:pos x="0" y="31"/>
              </a:cxn>
              <a:cxn ang="0">
                <a:pos x="2" y="37"/>
              </a:cxn>
            </a:cxnLst>
            <a:rect l="0" t="0" r="r" b="b"/>
            <a:pathLst>
              <a:path w="73" h="70">
                <a:moveTo>
                  <a:pt x="2" y="37"/>
                </a:moveTo>
                <a:lnTo>
                  <a:pt x="8" y="49"/>
                </a:lnTo>
                <a:lnTo>
                  <a:pt x="12" y="54"/>
                </a:lnTo>
                <a:lnTo>
                  <a:pt x="15" y="59"/>
                </a:lnTo>
                <a:lnTo>
                  <a:pt x="20" y="63"/>
                </a:lnTo>
                <a:lnTo>
                  <a:pt x="25" y="66"/>
                </a:lnTo>
                <a:lnTo>
                  <a:pt x="31" y="68"/>
                </a:lnTo>
                <a:lnTo>
                  <a:pt x="38" y="69"/>
                </a:lnTo>
                <a:lnTo>
                  <a:pt x="46" y="68"/>
                </a:lnTo>
                <a:lnTo>
                  <a:pt x="53" y="66"/>
                </a:lnTo>
                <a:lnTo>
                  <a:pt x="59" y="62"/>
                </a:lnTo>
                <a:lnTo>
                  <a:pt x="65" y="58"/>
                </a:lnTo>
                <a:lnTo>
                  <a:pt x="69" y="53"/>
                </a:lnTo>
                <a:lnTo>
                  <a:pt x="72" y="46"/>
                </a:lnTo>
                <a:lnTo>
                  <a:pt x="72" y="40"/>
                </a:lnTo>
                <a:lnTo>
                  <a:pt x="72" y="34"/>
                </a:lnTo>
                <a:lnTo>
                  <a:pt x="67" y="21"/>
                </a:lnTo>
                <a:lnTo>
                  <a:pt x="64" y="16"/>
                </a:lnTo>
                <a:lnTo>
                  <a:pt x="61" y="10"/>
                </a:lnTo>
                <a:lnTo>
                  <a:pt x="56" y="6"/>
                </a:lnTo>
                <a:lnTo>
                  <a:pt x="52" y="3"/>
                </a:lnTo>
                <a:lnTo>
                  <a:pt x="46" y="1"/>
                </a:lnTo>
                <a:lnTo>
                  <a:pt x="38" y="0"/>
                </a:lnTo>
                <a:lnTo>
                  <a:pt x="31" y="1"/>
                </a:lnTo>
                <a:lnTo>
                  <a:pt x="23" y="3"/>
                </a:lnTo>
                <a:lnTo>
                  <a:pt x="15" y="7"/>
                </a:lnTo>
                <a:lnTo>
                  <a:pt x="9" y="13"/>
                </a:lnTo>
                <a:lnTo>
                  <a:pt x="4" y="18"/>
                </a:lnTo>
                <a:lnTo>
                  <a:pt x="1" y="24"/>
                </a:lnTo>
                <a:lnTo>
                  <a:pt x="0" y="31"/>
                </a:lnTo>
                <a:lnTo>
                  <a:pt x="2" y="37"/>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280" name="Line 224"/>
          <p:cNvSpPr>
            <a:spLocks noChangeShapeType="1"/>
          </p:cNvSpPr>
          <p:nvPr/>
        </p:nvSpPr>
        <p:spPr bwMode="auto">
          <a:xfrm flipV="1">
            <a:off x="3291840" y="3260725"/>
            <a:ext cx="47626" cy="65088"/>
          </a:xfrm>
          <a:prstGeom prst="line">
            <a:avLst/>
          </a:prstGeom>
          <a:noFill/>
          <a:ln w="12700">
            <a:solidFill>
              <a:srgbClr val="EF9100"/>
            </a:solidFill>
            <a:round/>
            <a:headEnd/>
            <a:tailEnd/>
          </a:ln>
          <a:effectLst/>
        </p:spPr>
        <p:txBody>
          <a:bodyPr wrap="none" anchor="ctr"/>
          <a:lstStyle/>
          <a:p>
            <a:endParaRPr lang="en-US" sz="2160"/>
          </a:p>
        </p:txBody>
      </p:sp>
      <p:sp>
        <p:nvSpPr>
          <p:cNvPr id="45281" name="Line 225"/>
          <p:cNvSpPr>
            <a:spLocks noChangeShapeType="1"/>
          </p:cNvSpPr>
          <p:nvPr/>
        </p:nvSpPr>
        <p:spPr bwMode="auto">
          <a:xfrm flipV="1">
            <a:off x="3314702" y="3275014"/>
            <a:ext cx="74296" cy="87312"/>
          </a:xfrm>
          <a:prstGeom prst="line">
            <a:avLst/>
          </a:prstGeom>
          <a:noFill/>
          <a:ln w="12700">
            <a:solidFill>
              <a:srgbClr val="EF9100"/>
            </a:solidFill>
            <a:round/>
            <a:headEnd/>
            <a:tailEnd/>
          </a:ln>
          <a:effectLst/>
        </p:spPr>
        <p:txBody>
          <a:bodyPr wrap="none" anchor="ctr"/>
          <a:lstStyle/>
          <a:p>
            <a:endParaRPr lang="en-US" sz="2160"/>
          </a:p>
        </p:txBody>
      </p:sp>
      <p:sp>
        <p:nvSpPr>
          <p:cNvPr id="45282" name="Line 226"/>
          <p:cNvSpPr>
            <a:spLocks noChangeShapeType="1"/>
          </p:cNvSpPr>
          <p:nvPr/>
        </p:nvSpPr>
        <p:spPr bwMode="auto">
          <a:xfrm flipV="1">
            <a:off x="3356610" y="3313114"/>
            <a:ext cx="53340" cy="68262"/>
          </a:xfrm>
          <a:prstGeom prst="line">
            <a:avLst/>
          </a:prstGeom>
          <a:noFill/>
          <a:ln w="12700">
            <a:solidFill>
              <a:srgbClr val="EF9100"/>
            </a:solidFill>
            <a:round/>
            <a:headEnd/>
            <a:tailEnd/>
          </a:ln>
          <a:effectLst/>
        </p:spPr>
        <p:txBody>
          <a:bodyPr wrap="none" anchor="ctr"/>
          <a:lstStyle/>
          <a:p>
            <a:endParaRPr lang="en-US" sz="2160"/>
          </a:p>
        </p:txBody>
      </p:sp>
      <p:sp>
        <p:nvSpPr>
          <p:cNvPr id="45283" name="Line 227"/>
          <p:cNvSpPr>
            <a:spLocks noChangeShapeType="1"/>
          </p:cNvSpPr>
          <p:nvPr/>
        </p:nvSpPr>
        <p:spPr bwMode="auto">
          <a:xfrm flipV="1">
            <a:off x="3301366" y="3263901"/>
            <a:ext cx="66674" cy="80963"/>
          </a:xfrm>
          <a:prstGeom prst="line">
            <a:avLst/>
          </a:prstGeom>
          <a:noFill/>
          <a:ln w="12700">
            <a:solidFill>
              <a:srgbClr val="EF9100"/>
            </a:solidFill>
            <a:round/>
            <a:headEnd/>
            <a:tailEnd/>
          </a:ln>
          <a:effectLst/>
        </p:spPr>
        <p:txBody>
          <a:bodyPr wrap="none" anchor="ctr"/>
          <a:lstStyle/>
          <a:p>
            <a:endParaRPr lang="en-US" sz="2160"/>
          </a:p>
        </p:txBody>
      </p:sp>
      <p:sp>
        <p:nvSpPr>
          <p:cNvPr id="45284" name="Line 228"/>
          <p:cNvSpPr>
            <a:spLocks noChangeShapeType="1"/>
          </p:cNvSpPr>
          <p:nvPr/>
        </p:nvSpPr>
        <p:spPr bwMode="auto">
          <a:xfrm flipV="1">
            <a:off x="3331846" y="3292475"/>
            <a:ext cx="68580" cy="82550"/>
          </a:xfrm>
          <a:prstGeom prst="line">
            <a:avLst/>
          </a:prstGeom>
          <a:noFill/>
          <a:ln w="12700">
            <a:solidFill>
              <a:srgbClr val="EF9100"/>
            </a:solidFill>
            <a:round/>
            <a:headEnd/>
            <a:tailEnd/>
          </a:ln>
          <a:effectLst/>
        </p:spPr>
        <p:txBody>
          <a:bodyPr wrap="none" anchor="ctr"/>
          <a:lstStyle/>
          <a:p>
            <a:endParaRPr lang="en-US" sz="2160"/>
          </a:p>
        </p:txBody>
      </p:sp>
      <p:sp>
        <p:nvSpPr>
          <p:cNvPr id="45285" name="Line 229"/>
          <p:cNvSpPr>
            <a:spLocks noChangeShapeType="1"/>
          </p:cNvSpPr>
          <p:nvPr/>
        </p:nvSpPr>
        <p:spPr bwMode="auto">
          <a:xfrm flipV="1">
            <a:off x="3400426" y="3341688"/>
            <a:ext cx="5714" cy="31750"/>
          </a:xfrm>
          <a:prstGeom prst="line">
            <a:avLst/>
          </a:prstGeom>
          <a:noFill/>
          <a:ln w="12700">
            <a:solidFill>
              <a:srgbClr val="EF9100"/>
            </a:solidFill>
            <a:round/>
            <a:headEnd/>
            <a:tailEnd/>
          </a:ln>
          <a:effectLst/>
        </p:spPr>
        <p:txBody>
          <a:bodyPr wrap="none" anchor="ctr"/>
          <a:lstStyle/>
          <a:p>
            <a:endParaRPr lang="en-US" sz="2160"/>
          </a:p>
        </p:txBody>
      </p:sp>
      <p:sp>
        <p:nvSpPr>
          <p:cNvPr id="45286" name="Freeform 230"/>
          <p:cNvSpPr>
            <a:spLocks/>
          </p:cNvSpPr>
          <p:nvPr/>
        </p:nvSpPr>
        <p:spPr bwMode="auto">
          <a:xfrm>
            <a:off x="3284220" y="3267075"/>
            <a:ext cx="137160" cy="109538"/>
          </a:xfrm>
          <a:custGeom>
            <a:avLst/>
            <a:gdLst/>
            <a:ahLst/>
            <a:cxnLst>
              <a:cxn ang="0">
                <a:pos x="1" y="37"/>
              </a:cxn>
              <a:cxn ang="0">
                <a:pos x="7" y="48"/>
              </a:cxn>
              <a:cxn ang="0">
                <a:pos x="10" y="54"/>
              </a:cxn>
              <a:cxn ang="0">
                <a:pos x="14" y="59"/>
              </a:cxn>
              <a:cxn ang="0">
                <a:pos x="19" y="62"/>
              </a:cxn>
              <a:cxn ang="0">
                <a:pos x="24" y="65"/>
              </a:cxn>
              <a:cxn ang="0">
                <a:pos x="30" y="68"/>
              </a:cxn>
              <a:cxn ang="0">
                <a:pos x="37" y="68"/>
              </a:cxn>
              <a:cxn ang="0">
                <a:pos x="45" y="67"/>
              </a:cxn>
              <a:cxn ang="0">
                <a:pos x="52" y="65"/>
              </a:cxn>
              <a:cxn ang="0">
                <a:pos x="58" y="62"/>
              </a:cxn>
              <a:cxn ang="0">
                <a:pos x="63" y="58"/>
              </a:cxn>
              <a:cxn ang="0">
                <a:pos x="68" y="52"/>
              </a:cxn>
              <a:cxn ang="0">
                <a:pos x="70" y="46"/>
              </a:cxn>
              <a:cxn ang="0">
                <a:pos x="71" y="40"/>
              </a:cxn>
              <a:cxn ang="0">
                <a:pos x="70" y="33"/>
              </a:cxn>
              <a:cxn ang="0">
                <a:pos x="65" y="21"/>
              </a:cxn>
              <a:cxn ang="0">
                <a:pos x="63" y="15"/>
              </a:cxn>
              <a:cxn ang="0">
                <a:pos x="60" y="10"/>
              </a:cxn>
              <a:cxn ang="0">
                <a:pos x="55" y="6"/>
              </a:cxn>
              <a:cxn ang="0">
                <a:pos x="50" y="3"/>
              </a:cxn>
              <a:cxn ang="0">
                <a:pos x="44" y="0"/>
              </a:cxn>
              <a:cxn ang="0">
                <a:pos x="37" y="0"/>
              </a:cxn>
              <a:cxn ang="0">
                <a:pos x="29" y="1"/>
              </a:cxn>
              <a:cxn ang="0">
                <a:pos x="22" y="3"/>
              </a:cxn>
              <a:cxn ang="0">
                <a:pos x="14" y="7"/>
              </a:cxn>
              <a:cxn ang="0">
                <a:pos x="8" y="12"/>
              </a:cxn>
              <a:cxn ang="0">
                <a:pos x="3" y="18"/>
              </a:cxn>
              <a:cxn ang="0">
                <a:pos x="0" y="24"/>
              </a:cxn>
              <a:cxn ang="0">
                <a:pos x="0" y="30"/>
              </a:cxn>
              <a:cxn ang="0">
                <a:pos x="1" y="37"/>
              </a:cxn>
            </a:cxnLst>
            <a:rect l="0" t="0" r="r" b="b"/>
            <a:pathLst>
              <a:path w="72" h="69">
                <a:moveTo>
                  <a:pt x="1" y="37"/>
                </a:moveTo>
                <a:lnTo>
                  <a:pt x="7" y="48"/>
                </a:lnTo>
                <a:lnTo>
                  <a:pt x="10" y="54"/>
                </a:lnTo>
                <a:lnTo>
                  <a:pt x="14" y="59"/>
                </a:lnTo>
                <a:lnTo>
                  <a:pt x="19" y="62"/>
                </a:lnTo>
                <a:lnTo>
                  <a:pt x="24" y="65"/>
                </a:lnTo>
                <a:lnTo>
                  <a:pt x="30" y="68"/>
                </a:lnTo>
                <a:lnTo>
                  <a:pt x="37" y="68"/>
                </a:lnTo>
                <a:lnTo>
                  <a:pt x="45" y="67"/>
                </a:lnTo>
                <a:lnTo>
                  <a:pt x="52" y="65"/>
                </a:lnTo>
                <a:lnTo>
                  <a:pt x="58" y="62"/>
                </a:lnTo>
                <a:lnTo>
                  <a:pt x="63" y="58"/>
                </a:lnTo>
                <a:lnTo>
                  <a:pt x="68" y="52"/>
                </a:lnTo>
                <a:lnTo>
                  <a:pt x="70" y="46"/>
                </a:lnTo>
                <a:lnTo>
                  <a:pt x="71" y="40"/>
                </a:lnTo>
                <a:lnTo>
                  <a:pt x="70" y="33"/>
                </a:lnTo>
                <a:lnTo>
                  <a:pt x="65" y="21"/>
                </a:lnTo>
                <a:lnTo>
                  <a:pt x="63" y="15"/>
                </a:lnTo>
                <a:lnTo>
                  <a:pt x="60" y="10"/>
                </a:lnTo>
                <a:lnTo>
                  <a:pt x="55" y="6"/>
                </a:lnTo>
                <a:lnTo>
                  <a:pt x="50" y="3"/>
                </a:lnTo>
                <a:lnTo>
                  <a:pt x="44" y="0"/>
                </a:lnTo>
                <a:lnTo>
                  <a:pt x="37" y="0"/>
                </a:lnTo>
                <a:lnTo>
                  <a:pt x="29" y="1"/>
                </a:lnTo>
                <a:lnTo>
                  <a:pt x="22" y="3"/>
                </a:lnTo>
                <a:lnTo>
                  <a:pt x="14" y="7"/>
                </a:lnTo>
                <a:lnTo>
                  <a:pt x="8" y="12"/>
                </a:lnTo>
                <a:lnTo>
                  <a:pt x="3" y="18"/>
                </a:lnTo>
                <a:lnTo>
                  <a:pt x="0" y="24"/>
                </a:lnTo>
                <a:lnTo>
                  <a:pt x="0" y="30"/>
                </a:lnTo>
                <a:lnTo>
                  <a:pt x="1" y="37"/>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287" name="Line 231"/>
          <p:cNvSpPr>
            <a:spLocks noChangeShapeType="1"/>
          </p:cNvSpPr>
          <p:nvPr/>
        </p:nvSpPr>
        <p:spPr bwMode="auto">
          <a:xfrm flipV="1">
            <a:off x="4131947" y="3100389"/>
            <a:ext cx="49530" cy="66676"/>
          </a:xfrm>
          <a:prstGeom prst="line">
            <a:avLst/>
          </a:prstGeom>
          <a:noFill/>
          <a:ln w="12700">
            <a:solidFill>
              <a:srgbClr val="EF9100"/>
            </a:solidFill>
            <a:round/>
            <a:headEnd/>
            <a:tailEnd/>
          </a:ln>
          <a:effectLst/>
        </p:spPr>
        <p:txBody>
          <a:bodyPr wrap="none" anchor="ctr"/>
          <a:lstStyle/>
          <a:p>
            <a:endParaRPr lang="en-US" sz="2160"/>
          </a:p>
        </p:txBody>
      </p:sp>
      <p:sp>
        <p:nvSpPr>
          <p:cNvPr id="45288" name="Line 232"/>
          <p:cNvSpPr>
            <a:spLocks noChangeShapeType="1"/>
          </p:cNvSpPr>
          <p:nvPr/>
        </p:nvSpPr>
        <p:spPr bwMode="auto">
          <a:xfrm flipV="1">
            <a:off x="4162426" y="3111500"/>
            <a:ext cx="74294" cy="85726"/>
          </a:xfrm>
          <a:prstGeom prst="line">
            <a:avLst/>
          </a:prstGeom>
          <a:noFill/>
          <a:ln w="12700">
            <a:solidFill>
              <a:srgbClr val="EF9100"/>
            </a:solidFill>
            <a:round/>
            <a:headEnd/>
            <a:tailEnd/>
          </a:ln>
          <a:effectLst/>
        </p:spPr>
        <p:txBody>
          <a:bodyPr wrap="none" anchor="ctr"/>
          <a:lstStyle/>
          <a:p>
            <a:endParaRPr lang="en-US" sz="2160"/>
          </a:p>
        </p:txBody>
      </p:sp>
      <p:sp>
        <p:nvSpPr>
          <p:cNvPr id="45289" name="Line 233"/>
          <p:cNvSpPr>
            <a:spLocks noChangeShapeType="1"/>
          </p:cNvSpPr>
          <p:nvPr/>
        </p:nvSpPr>
        <p:spPr bwMode="auto">
          <a:xfrm flipV="1">
            <a:off x="4215766" y="3144838"/>
            <a:ext cx="45720" cy="63500"/>
          </a:xfrm>
          <a:prstGeom prst="line">
            <a:avLst/>
          </a:prstGeom>
          <a:noFill/>
          <a:ln w="12700">
            <a:solidFill>
              <a:srgbClr val="EF9100"/>
            </a:solidFill>
            <a:round/>
            <a:headEnd/>
            <a:tailEnd/>
          </a:ln>
          <a:effectLst/>
        </p:spPr>
        <p:txBody>
          <a:bodyPr wrap="none" anchor="ctr"/>
          <a:lstStyle/>
          <a:p>
            <a:endParaRPr lang="en-US" sz="2160"/>
          </a:p>
        </p:txBody>
      </p:sp>
      <p:sp>
        <p:nvSpPr>
          <p:cNvPr id="45290" name="Line 234"/>
          <p:cNvSpPr>
            <a:spLocks noChangeShapeType="1"/>
          </p:cNvSpPr>
          <p:nvPr/>
        </p:nvSpPr>
        <p:spPr bwMode="auto">
          <a:xfrm flipV="1">
            <a:off x="4143378" y="3101975"/>
            <a:ext cx="70484" cy="84138"/>
          </a:xfrm>
          <a:prstGeom prst="line">
            <a:avLst/>
          </a:prstGeom>
          <a:noFill/>
          <a:ln w="12700">
            <a:solidFill>
              <a:srgbClr val="EF9100"/>
            </a:solidFill>
            <a:round/>
            <a:headEnd/>
            <a:tailEnd/>
          </a:ln>
          <a:effectLst/>
        </p:spPr>
        <p:txBody>
          <a:bodyPr wrap="none" anchor="ctr"/>
          <a:lstStyle/>
          <a:p>
            <a:endParaRPr lang="en-US" sz="2160"/>
          </a:p>
        </p:txBody>
      </p:sp>
      <p:sp>
        <p:nvSpPr>
          <p:cNvPr id="45291" name="Line 235"/>
          <p:cNvSpPr>
            <a:spLocks noChangeShapeType="1"/>
          </p:cNvSpPr>
          <p:nvPr/>
        </p:nvSpPr>
        <p:spPr bwMode="auto">
          <a:xfrm flipV="1">
            <a:off x="4185287" y="3125789"/>
            <a:ext cx="64770" cy="79375"/>
          </a:xfrm>
          <a:prstGeom prst="line">
            <a:avLst/>
          </a:prstGeom>
          <a:noFill/>
          <a:ln w="12700">
            <a:solidFill>
              <a:srgbClr val="EF9100"/>
            </a:solidFill>
            <a:round/>
            <a:headEnd/>
            <a:tailEnd/>
          </a:ln>
          <a:effectLst/>
        </p:spPr>
        <p:txBody>
          <a:bodyPr wrap="none" anchor="ctr"/>
          <a:lstStyle/>
          <a:p>
            <a:endParaRPr lang="en-US" sz="2160"/>
          </a:p>
        </p:txBody>
      </p:sp>
      <p:sp>
        <p:nvSpPr>
          <p:cNvPr id="45292" name="Line 236"/>
          <p:cNvSpPr>
            <a:spLocks noChangeShapeType="1"/>
          </p:cNvSpPr>
          <p:nvPr/>
        </p:nvSpPr>
        <p:spPr bwMode="auto">
          <a:xfrm flipV="1">
            <a:off x="4255770" y="3175001"/>
            <a:ext cx="9526" cy="20638"/>
          </a:xfrm>
          <a:prstGeom prst="line">
            <a:avLst/>
          </a:prstGeom>
          <a:noFill/>
          <a:ln w="12700">
            <a:solidFill>
              <a:srgbClr val="EF9100"/>
            </a:solidFill>
            <a:round/>
            <a:headEnd/>
            <a:tailEnd/>
          </a:ln>
          <a:effectLst/>
        </p:spPr>
        <p:txBody>
          <a:bodyPr wrap="none" anchor="ctr"/>
          <a:lstStyle/>
          <a:p>
            <a:endParaRPr lang="en-US" sz="2160"/>
          </a:p>
        </p:txBody>
      </p:sp>
      <p:sp>
        <p:nvSpPr>
          <p:cNvPr id="45293" name="Freeform 237"/>
          <p:cNvSpPr>
            <a:spLocks/>
          </p:cNvSpPr>
          <p:nvPr/>
        </p:nvSpPr>
        <p:spPr bwMode="auto">
          <a:xfrm>
            <a:off x="4124326" y="3106739"/>
            <a:ext cx="150494" cy="96838"/>
          </a:xfrm>
          <a:custGeom>
            <a:avLst/>
            <a:gdLst/>
            <a:ahLst/>
            <a:cxnLst>
              <a:cxn ang="0">
                <a:pos x="0" y="30"/>
              </a:cxn>
              <a:cxn ang="0">
                <a:pos x="0" y="35"/>
              </a:cxn>
              <a:cxn ang="0">
                <a:pos x="2" y="40"/>
              </a:cxn>
              <a:cxn ang="0">
                <a:pos x="6" y="46"/>
              </a:cxn>
              <a:cxn ang="0">
                <a:pos x="12" y="50"/>
              </a:cxn>
              <a:cxn ang="0">
                <a:pos x="18" y="54"/>
              </a:cxn>
              <a:cxn ang="0">
                <a:pos x="25" y="57"/>
              </a:cxn>
              <a:cxn ang="0">
                <a:pos x="33" y="59"/>
              </a:cxn>
              <a:cxn ang="0">
                <a:pos x="40" y="60"/>
              </a:cxn>
              <a:cxn ang="0">
                <a:pos x="48" y="59"/>
              </a:cxn>
              <a:cxn ang="0">
                <a:pos x="56" y="58"/>
              </a:cxn>
              <a:cxn ang="0">
                <a:pos x="63" y="55"/>
              </a:cxn>
              <a:cxn ang="0">
                <a:pos x="69" y="52"/>
              </a:cxn>
              <a:cxn ang="0">
                <a:pos x="73" y="48"/>
              </a:cxn>
              <a:cxn ang="0">
                <a:pos x="76" y="42"/>
              </a:cxn>
              <a:cxn ang="0">
                <a:pos x="78" y="36"/>
              </a:cxn>
              <a:cxn ang="0">
                <a:pos x="77" y="30"/>
              </a:cxn>
              <a:cxn ang="0">
                <a:pos x="74" y="23"/>
              </a:cxn>
              <a:cxn ang="0">
                <a:pos x="71" y="17"/>
              </a:cxn>
              <a:cxn ang="0">
                <a:pos x="68" y="12"/>
              </a:cxn>
              <a:cxn ang="0">
                <a:pos x="64" y="8"/>
              </a:cxn>
              <a:cxn ang="0">
                <a:pos x="59" y="4"/>
              </a:cxn>
              <a:cxn ang="0">
                <a:pos x="53" y="2"/>
              </a:cxn>
              <a:cxn ang="0">
                <a:pos x="47" y="0"/>
              </a:cxn>
              <a:cxn ang="0">
                <a:pos x="39" y="0"/>
              </a:cxn>
              <a:cxn ang="0">
                <a:pos x="32" y="0"/>
              </a:cxn>
              <a:cxn ang="0">
                <a:pos x="25" y="2"/>
              </a:cxn>
              <a:cxn ang="0">
                <a:pos x="19" y="5"/>
              </a:cxn>
              <a:cxn ang="0">
                <a:pos x="14" y="9"/>
              </a:cxn>
              <a:cxn ang="0">
                <a:pos x="9" y="14"/>
              </a:cxn>
              <a:cxn ang="0">
                <a:pos x="5" y="19"/>
              </a:cxn>
              <a:cxn ang="0">
                <a:pos x="2" y="24"/>
              </a:cxn>
              <a:cxn ang="0">
                <a:pos x="0" y="30"/>
              </a:cxn>
            </a:cxnLst>
            <a:rect l="0" t="0" r="r" b="b"/>
            <a:pathLst>
              <a:path w="79" h="61">
                <a:moveTo>
                  <a:pt x="0" y="30"/>
                </a:moveTo>
                <a:lnTo>
                  <a:pt x="0" y="35"/>
                </a:lnTo>
                <a:lnTo>
                  <a:pt x="2" y="40"/>
                </a:lnTo>
                <a:lnTo>
                  <a:pt x="6" y="46"/>
                </a:lnTo>
                <a:lnTo>
                  <a:pt x="12" y="50"/>
                </a:lnTo>
                <a:lnTo>
                  <a:pt x="18" y="54"/>
                </a:lnTo>
                <a:lnTo>
                  <a:pt x="25" y="57"/>
                </a:lnTo>
                <a:lnTo>
                  <a:pt x="33" y="59"/>
                </a:lnTo>
                <a:lnTo>
                  <a:pt x="40" y="60"/>
                </a:lnTo>
                <a:lnTo>
                  <a:pt x="48" y="59"/>
                </a:lnTo>
                <a:lnTo>
                  <a:pt x="56" y="58"/>
                </a:lnTo>
                <a:lnTo>
                  <a:pt x="63" y="55"/>
                </a:lnTo>
                <a:lnTo>
                  <a:pt x="69" y="52"/>
                </a:lnTo>
                <a:lnTo>
                  <a:pt x="73" y="48"/>
                </a:lnTo>
                <a:lnTo>
                  <a:pt x="76" y="42"/>
                </a:lnTo>
                <a:lnTo>
                  <a:pt x="78" y="36"/>
                </a:lnTo>
                <a:lnTo>
                  <a:pt x="77" y="30"/>
                </a:lnTo>
                <a:lnTo>
                  <a:pt x="74" y="23"/>
                </a:lnTo>
                <a:lnTo>
                  <a:pt x="71" y="17"/>
                </a:lnTo>
                <a:lnTo>
                  <a:pt x="68" y="12"/>
                </a:lnTo>
                <a:lnTo>
                  <a:pt x="64" y="8"/>
                </a:lnTo>
                <a:lnTo>
                  <a:pt x="59" y="4"/>
                </a:lnTo>
                <a:lnTo>
                  <a:pt x="53" y="2"/>
                </a:lnTo>
                <a:lnTo>
                  <a:pt x="47" y="0"/>
                </a:lnTo>
                <a:lnTo>
                  <a:pt x="39" y="0"/>
                </a:lnTo>
                <a:lnTo>
                  <a:pt x="32" y="0"/>
                </a:lnTo>
                <a:lnTo>
                  <a:pt x="25" y="2"/>
                </a:lnTo>
                <a:lnTo>
                  <a:pt x="19" y="5"/>
                </a:lnTo>
                <a:lnTo>
                  <a:pt x="14" y="9"/>
                </a:lnTo>
                <a:lnTo>
                  <a:pt x="9" y="14"/>
                </a:lnTo>
                <a:lnTo>
                  <a:pt x="5" y="19"/>
                </a:lnTo>
                <a:lnTo>
                  <a:pt x="2" y="24"/>
                </a:lnTo>
                <a:lnTo>
                  <a:pt x="0" y="30"/>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294" name="Line 238"/>
          <p:cNvSpPr>
            <a:spLocks noChangeShapeType="1"/>
          </p:cNvSpPr>
          <p:nvPr/>
        </p:nvSpPr>
        <p:spPr bwMode="auto">
          <a:xfrm flipV="1">
            <a:off x="3453767" y="3211514"/>
            <a:ext cx="49530" cy="66676"/>
          </a:xfrm>
          <a:prstGeom prst="line">
            <a:avLst/>
          </a:prstGeom>
          <a:noFill/>
          <a:ln w="12700">
            <a:solidFill>
              <a:srgbClr val="EF9100"/>
            </a:solidFill>
            <a:round/>
            <a:headEnd/>
            <a:tailEnd/>
          </a:ln>
          <a:effectLst/>
        </p:spPr>
        <p:txBody>
          <a:bodyPr wrap="none" anchor="ctr"/>
          <a:lstStyle/>
          <a:p>
            <a:endParaRPr lang="en-US" sz="2160"/>
          </a:p>
        </p:txBody>
      </p:sp>
      <p:sp>
        <p:nvSpPr>
          <p:cNvPr id="45295" name="Line 239"/>
          <p:cNvSpPr>
            <a:spLocks noChangeShapeType="1"/>
          </p:cNvSpPr>
          <p:nvPr/>
        </p:nvSpPr>
        <p:spPr bwMode="auto">
          <a:xfrm flipV="1">
            <a:off x="3482342" y="3221038"/>
            <a:ext cx="74296" cy="87312"/>
          </a:xfrm>
          <a:prstGeom prst="line">
            <a:avLst/>
          </a:prstGeom>
          <a:noFill/>
          <a:ln w="12700">
            <a:solidFill>
              <a:srgbClr val="EF9100"/>
            </a:solidFill>
            <a:round/>
            <a:headEnd/>
            <a:tailEnd/>
          </a:ln>
          <a:effectLst/>
        </p:spPr>
        <p:txBody>
          <a:bodyPr wrap="none" anchor="ctr"/>
          <a:lstStyle/>
          <a:p>
            <a:endParaRPr lang="en-US" sz="2160"/>
          </a:p>
        </p:txBody>
      </p:sp>
      <p:sp>
        <p:nvSpPr>
          <p:cNvPr id="45296" name="Line 240"/>
          <p:cNvSpPr>
            <a:spLocks noChangeShapeType="1"/>
          </p:cNvSpPr>
          <p:nvPr/>
        </p:nvSpPr>
        <p:spPr bwMode="auto">
          <a:xfrm flipV="1">
            <a:off x="3535680" y="3254376"/>
            <a:ext cx="47626" cy="63500"/>
          </a:xfrm>
          <a:prstGeom prst="line">
            <a:avLst/>
          </a:prstGeom>
          <a:noFill/>
          <a:ln w="12700">
            <a:solidFill>
              <a:srgbClr val="EF9100"/>
            </a:solidFill>
            <a:round/>
            <a:headEnd/>
            <a:tailEnd/>
          </a:ln>
          <a:effectLst/>
        </p:spPr>
        <p:txBody>
          <a:bodyPr wrap="none" anchor="ctr"/>
          <a:lstStyle/>
          <a:p>
            <a:endParaRPr lang="en-US" sz="2160"/>
          </a:p>
        </p:txBody>
      </p:sp>
      <p:sp>
        <p:nvSpPr>
          <p:cNvPr id="45297" name="Line 241"/>
          <p:cNvSpPr>
            <a:spLocks noChangeShapeType="1"/>
          </p:cNvSpPr>
          <p:nvPr/>
        </p:nvSpPr>
        <p:spPr bwMode="auto">
          <a:xfrm flipV="1">
            <a:off x="3465196" y="3211513"/>
            <a:ext cx="68580" cy="84137"/>
          </a:xfrm>
          <a:prstGeom prst="line">
            <a:avLst/>
          </a:prstGeom>
          <a:noFill/>
          <a:ln w="12700">
            <a:solidFill>
              <a:srgbClr val="EF9100"/>
            </a:solidFill>
            <a:round/>
            <a:headEnd/>
            <a:tailEnd/>
          </a:ln>
          <a:effectLst/>
        </p:spPr>
        <p:txBody>
          <a:bodyPr wrap="none" anchor="ctr"/>
          <a:lstStyle/>
          <a:p>
            <a:endParaRPr lang="en-US" sz="2160"/>
          </a:p>
        </p:txBody>
      </p:sp>
      <p:sp>
        <p:nvSpPr>
          <p:cNvPr id="45298" name="Line 242"/>
          <p:cNvSpPr>
            <a:spLocks noChangeShapeType="1"/>
          </p:cNvSpPr>
          <p:nvPr/>
        </p:nvSpPr>
        <p:spPr bwMode="auto">
          <a:xfrm flipV="1">
            <a:off x="3507107" y="3235326"/>
            <a:ext cx="64770" cy="79375"/>
          </a:xfrm>
          <a:prstGeom prst="line">
            <a:avLst/>
          </a:prstGeom>
          <a:noFill/>
          <a:ln w="12700">
            <a:solidFill>
              <a:srgbClr val="EF9100"/>
            </a:solidFill>
            <a:round/>
            <a:headEnd/>
            <a:tailEnd/>
          </a:ln>
          <a:effectLst/>
        </p:spPr>
        <p:txBody>
          <a:bodyPr wrap="none" anchor="ctr"/>
          <a:lstStyle/>
          <a:p>
            <a:endParaRPr lang="en-US" sz="2160"/>
          </a:p>
        </p:txBody>
      </p:sp>
      <p:sp>
        <p:nvSpPr>
          <p:cNvPr id="45299" name="Line 243"/>
          <p:cNvSpPr>
            <a:spLocks noChangeShapeType="1"/>
          </p:cNvSpPr>
          <p:nvPr/>
        </p:nvSpPr>
        <p:spPr bwMode="auto">
          <a:xfrm flipV="1">
            <a:off x="3575688" y="3284539"/>
            <a:ext cx="9524" cy="22225"/>
          </a:xfrm>
          <a:prstGeom prst="line">
            <a:avLst/>
          </a:prstGeom>
          <a:noFill/>
          <a:ln w="12700">
            <a:solidFill>
              <a:srgbClr val="EF9100"/>
            </a:solidFill>
            <a:round/>
            <a:headEnd/>
            <a:tailEnd/>
          </a:ln>
          <a:effectLst/>
        </p:spPr>
        <p:txBody>
          <a:bodyPr wrap="none" anchor="ctr"/>
          <a:lstStyle/>
          <a:p>
            <a:endParaRPr lang="en-US" sz="2160"/>
          </a:p>
        </p:txBody>
      </p:sp>
      <p:sp>
        <p:nvSpPr>
          <p:cNvPr id="45300" name="Freeform 244"/>
          <p:cNvSpPr>
            <a:spLocks/>
          </p:cNvSpPr>
          <p:nvPr/>
        </p:nvSpPr>
        <p:spPr bwMode="auto">
          <a:xfrm>
            <a:off x="3446146" y="3216275"/>
            <a:ext cx="150494" cy="96838"/>
          </a:xfrm>
          <a:custGeom>
            <a:avLst/>
            <a:gdLst/>
            <a:ahLst/>
            <a:cxnLst>
              <a:cxn ang="0">
                <a:pos x="0" y="30"/>
              </a:cxn>
              <a:cxn ang="0">
                <a:pos x="0" y="35"/>
              </a:cxn>
              <a:cxn ang="0">
                <a:pos x="2" y="41"/>
              </a:cxn>
              <a:cxn ang="0">
                <a:pos x="6" y="46"/>
              </a:cxn>
              <a:cxn ang="0">
                <a:pos x="11" y="51"/>
              </a:cxn>
              <a:cxn ang="0">
                <a:pos x="17" y="55"/>
              </a:cxn>
              <a:cxn ang="0">
                <a:pos x="25" y="57"/>
              </a:cxn>
              <a:cxn ang="0">
                <a:pos x="32" y="60"/>
              </a:cxn>
              <a:cxn ang="0">
                <a:pos x="40" y="60"/>
              </a:cxn>
              <a:cxn ang="0">
                <a:pos x="48" y="60"/>
              </a:cxn>
              <a:cxn ang="0">
                <a:pos x="55" y="58"/>
              </a:cxn>
              <a:cxn ang="0">
                <a:pos x="63" y="56"/>
              </a:cxn>
              <a:cxn ang="0">
                <a:pos x="69" y="52"/>
              </a:cxn>
              <a:cxn ang="0">
                <a:pos x="73" y="48"/>
              </a:cxn>
              <a:cxn ang="0">
                <a:pos x="76" y="42"/>
              </a:cxn>
              <a:cxn ang="0">
                <a:pos x="78" y="37"/>
              </a:cxn>
              <a:cxn ang="0">
                <a:pos x="77" y="30"/>
              </a:cxn>
              <a:cxn ang="0">
                <a:pos x="74" y="23"/>
              </a:cxn>
              <a:cxn ang="0">
                <a:pos x="71" y="17"/>
              </a:cxn>
              <a:cxn ang="0">
                <a:pos x="68" y="12"/>
              </a:cxn>
              <a:cxn ang="0">
                <a:pos x="64" y="8"/>
              </a:cxn>
              <a:cxn ang="0">
                <a:pos x="59" y="4"/>
              </a:cxn>
              <a:cxn ang="0">
                <a:pos x="53" y="2"/>
              </a:cxn>
              <a:cxn ang="0">
                <a:pos x="46" y="1"/>
              </a:cxn>
              <a:cxn ang="0">
                <a:pos x="39" y="0"/>
              </a:cxn>
              <a:cxn ang="0">
                <a:pos x="31" y="1"/>
              </a:cxn>
              <a:cxn ang="0">
                <a:pos x="24" y="2"/>
              </a:cxn>
              <a:cxn ang="0">
                <a:pos x="18" y="5"/>
              </a:cxn>
              <a:cxn ang="0">
                <a:pos x="13" y="9"/>
              </a:cxn>
              <a:cxn ang="0">
                <a:pos x="8" y="14"/>
              </a:cxn>
              <a:cxn ang="0">
                <a:pos x="4" y="19"/>
              </a:cxn>
              <a:cxn ang="0">
                <a:pos x="2" y="24"/>
              </a:cxn>
              <a:cxn ang="0">
                <a:pos x="0" y="30"/>
              </a:cxn>
            </a:cxnLst>
            <a:rect l="0" t="0" r="r" b="b"/>
            <a:pathLst>
              <a:path w="79" h="61">
                <a:moveTo>
                  <a:pt x="0" y="30"/>
                </a:moveTo>
                <a:lnTo>
                  <a:pt x="0" y="35"/>
                </a:lnTo>
                <a:lnTo>
                  <a:pt x="2" y="41"/>
                </a:lnTo>
                <a:lnTo>
                  <a:pt x="6" y="46"/>
                </a:lnTo>
                <a:lnTo>
                  <a:pt x="11" y="51"/>
                </a:lnTo>
                <a:lnTo>
                  <a:pt x="17" y="55"/>
                </a:lnTo>
                <a:lnTo>
                  <a:pt x="25" y="57"/>
                </a:lnTo>
                <a:lnTo>
                  <a:pt x="32" y="60"/>
                </a:lnTo>
                <a:lnTo>
                  <a:pt x="40" y="60"/>
                </a:lnTo>
                <a:lnTo>
                  <a:pt x="48" y="60"/>
                </a:lnTo>
                <a:lnTo>
                  <a:pt x="55" y="58"/>
                </a:lnTo>
                <a:lnTo>
                  <a:pt x="63" y="56"/>
                </a:lnTo>
                <a:lnTo>
                  <a:pt x="69" y="52"/>
                </a:lnTo>
                <a:lnTo>
                  <a:pt x="73" y="48"/>
                </a:lnTo>
                <a:lnTo>
                  <a:pt x="76" y="42"/>
                </a:lnTo>
                <a:lnTo>
                  <a:pt x="78" y="37"/>
                </a:lnTo>
                <a:lnTo>
                  <a:pt x="77" y="30"/>
                </a:lnTo>
                <a:lnTo>
                  <a:pt x="74" y="23"/>
                </a:lnTo>
                <a:lnTo>
                  <a:pt x="71" y="17"/>
                </a:lnTo>
                <a:lnTo>
                  <a:pt x="68" y="12"/>
                </a:lnTo>
                <a:lnTo>
                  <a:pt x="64" y="8"/>
                </a:lnTo>
                <a:lnTo>
                  <a:pt x="59" y="4"/>
                </a:lnTo>
                <a:lnTo>
                  <a:pt x="53" y="2"/>
                </a:lnTo>
                <a:lnTo>
                  <a:pt x="46" y="1"/>
                </a:lnTo>
                <a:lnTo>
                  <a:pt x="39" y="0"/>
                </a:lnTo>
                <a:lnTo>
                  <a:pt x="31" y="1"/>
                </a:lnTo>
                <a:lnTo>
                  <a:pt x="24" y="2"/>
                </a:lnTo>
                <a:lnTo>
                  <a:pt x="18" y="5"/>
                </a:lnTo>
                <a:lnTo>
                  <a:pt x="13" y="9"/>
                </a:lnTo>
                <a:lnTo>
                  <a:pt x="8" y="14"/>
                </a:lnTo>
                <a:lnTo>
                  <a:pt x="4" y="19"/>
                </a:lnTo>
                <a:lnTo>
                  <a:pt x="2" y="24"/>
                </a:lnTo>
                <a:lnTo>
                  <a:pt x="0" y="30"/>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301" name="Line 245"/>
          <p:cNvSpPr>
            <a:spLocks noChangeShapeType="1"/>
          </p:cNvSpPr>
          <p:nvPr/>
        </p:nvSpPr>
        <p:spPr bwMode="auto">
          <a:xfrm flipV="1">
            <a:off x="4145280" y="3209926"/>
            <a:ext cx="47626" cy="65088"/>
          </a:xfrm>
          <a:prstGeom prst="line">
            <a:avLst/>
          </a:prstGeom>
          <a:noFill/>
          <a:ln w="12700">
            <a:solidFill>
              <a:srgbClr val="EF9100"/>
            </a:solidFill>
            <a:round/>
            <a:headEnd/>
            <a:tailEnd/>
          </a:ln>
          <a:effectLst/>
        </p:spPr>
        <p:txBody>
          <a:bodyPr wrap="none" anchor="ctr"/>
          <a:lstStyle/>
          <a:p>
            <a:endParaRPr lang="en-US" sz="2160"/>
          </a:p>
        </p:txBody>
      </p:sp>
      <p:sp>
        <p:nvSpPr>
          <p:cNvPr id="45302" name="Line 246"/>
          <p:cNvSpPr>
            <a:spLocks noChangeShapeType="1"/>
          </p:cNvSpPr>
          <p:nvPr/>
        </p:nvSpPr>
        <p:spPr bwMode="auto">
          <a:xfrm flipV="1">
            <a:off x="4166236" y="3224213"/>
            <a:ext cx="74294" cy="85726"/>
          </a:xfrm>
          <a:prstGeom prst="line">
            <a:avLst/>
          </a:prstGeom>
          <a:noFill/>
          <a:ln w="12700">
            <a:solidFill>
              <a:srgbClr val="EF9100"/>
            </a:solidFill>
            <a:round/>
            <a:headEnd/>
            <a:tailEnd/>
          </a:ln>
          <a:effectLst/>
        </p:spPr>
        <p:txBody>
          <a:bodyPr wrap="none" anchor="ctr"/>
          <a:lstStyle/>
          <a:p>
            <a:endParaRPr lang="en-US" sz="2160"/>
          </a:p>
        </p:txBody>
      </p:sp>
      <p:sp>
        <p:nvSpPr>
          <p:cNvPr id="45303" name="Line 247"/>
          <p:cNvSpPr>
            <a:spLocks noChangeShapeType="1"/>
          </p:cNvSpPr>
          <p:nvPr/>
        </p:nvSpPr>
        <p:spPr bwMode="auto">
          <a:xfrm flipV="1">
            <a:off x="4208146" y="3260725"/>
            <a:ext cx="53340" cy="69850"/>
          </a:xfrm>
          <a:prstGeom prst="line">
            <a:avLst/>
          </a:prstGeom>
          <a:noFill/>
          <a:ln w="12700">
            <a:solidFill>
              <a:srgbClr val="EF9100"/>
            </a:solidFill>
            <a:round/>
            <a:headEnd/>
            <a:tailEnd/>
          </a:ln>
          <a:effectLst/>
        </p:spPr>
        <p:txBody>
          <a:bodyPr wrap="none" anchor="ctr"/>
          <a:lstStyle/>
          <a:p>
            <a:endParaRPr lang="en-US" sz="2160"/>
          </a:p>
        </p:txBody>
      </p:sp>
      <p:sp>
        <p:nvSpPr>
          <p:cNvPr id="45304" name="Line 248"/>
          <p:cNvSpPr>
            <a:spLocks noChangeShapeType="1"/>
          </p:cNvSpPr>
          <p:nvPr/>
        </p:nvSpPr>
        <p:spPr bwMode="auto">
          <a:xfrm flipV="1">
            <a:off x="4154806" y="3211513"/>
            <a:ext cx="66674" cy="82550"/>
          </a:xfrm>
          <a:prstGeom prst="line">
            <a:avLst/>
          </a:prstGeom>
          <a:noFill/>
          <a:ln w="12700">
            <a:solidFill>
              <a:srgbClr val="EF9100"/>
            </a:solidFill>
            <a:round/>
            <a:headEnd/>
            <a:tailEnd/>
          </a:ln>
          <a:effectLst/>
        </p:spPr>
        <p:txBody>
          <a:bodyPr wrap="none" anchor="ctr"/>
          <a:lstStyle/>
          <a:p>
            <a:endParaRPr lang="en-US" sz="2160"/>
          </a:p>
        </p:txBody>
      </p:sp>
      <p:sp>
        <p:nvSpPr>
          <p:cNvPr id="45305" name="Line 249"/>
          <p:cNvSpPr>
            <a:spLocks noChangeShapeType="1"/>
          </p:cNvSpPr>
          <p:nvPr/>
        </p:nvSpPr>
        <p:spPr bwMode="auto">
          <a:xfrm flipV="1">
            <a:off x="4185286" y="3241676"/>
            <a:ext cx="66674" cy="80963"/>
          </a:xfrm>
          <a:prstGeom prst="line">
            <a:avLst/>
          </a:prstGeom>
          <a:noFill/>
          <a:ln w="12700">
            <a:solidFill>
              <a:srgbClr val="EF9100"/>
            </a:solidFill>
            <a:round/>
            <a:headEnd/>
            <a:tailEnd/>
          </a:ln>
          <a:effectLst/>
        </p:spPr>
        <p:txBody>
          <a:bodyPr wrap="none" anchor="ctr"/>
          <a:lstStyle/>
          <a:p>
            <a:endParaRPr lang="en-US" sz="2160"/>
          </a:p>
        </p:txBody>
      </p:sp>
      <p:sp>
        <p:nvSpPr>
          <p:cNvPr id="45306" name="Line 250"/>
          <p:cNvSpPr>
            <a:spLocks noChangeShapeType="1"/>
          </p:cNvSpPr>
          <p:nvPr/>
        </p:nvSpPr>
        <p:spPr bwMode="auto">
          <a:xfrm flipV="1">
            <a:off x="4250056" y="3290888"/>
            <a:ext cx="7620" cy="31750"/>
          </a:xfrm>
          <a:prstGeom prst="line">
            <a:avLst/>
          </a:prstGeom>
          <a:noFill/>
          <a:ln w="12700">
            <a:solidFill>
              <a:srgbClr val="EF9100"/>
            </a:solidFill>
            <a:round/>
            <a:headEnd/>
            <a:tailEnd/>
          </a:ln>
          <a:effectLst/>
        </p:spPr>
        <p:txBody>
          <a:bodyPr wrap="none" anchor="ctr"/>
          <a:lstStyle/>
          <a:p>
            <a:endParaRPr lang="en-US" sz="2160"/>
          </a:p>
        </p:txBody>
      </p:sp>
      <p:sp>
        <p:nvSpPr>
          <p:cNvPr id="45307" name="Freeform 251"/>
          <p:cNvSpPr>
            <a:spLocks/>
          </p:cNvSpPr>
          <p:nvPr/>
        </p:nvSpPr>
        <p:spPr bwMode="auto">
          <a:xfrm>
            <a:off x="4135756" y="3214688"/>
            <a:ext cx="137160" cy="111125"/>
          </a:xfrm>
          <a:custGeom>
            <a:avLst/>
            <a:gdLst/>
            <a:ahLst/>
            <a:cxnLst>
              <a:cxn ang="0">
                <a:pos x="1" y="37"/>
              </a:cxn>
              <a:cxn ang="0">
                <a:pos x="7" y="49"/>
              </a:cxn>
              <a:cxn ang="0">
                <a:pos x="10" y="55"/>
              </a:cxn>
              <a:cxn ang="0">
                <a:pos x="14" y="59"/>
              </a:cxn>
              <a:cxn ang="0">
                <a:pos x="19" y="63"/>
              </a:cxn>
              <a:cxn ang="0">
                <a:pos x="24" y="66"/>
              </a:cxn>
              <a:cxn ang="0">
                <a:pos x="30" y="68"/>
              </a:cxn>
              <a:cxn ang="0">
                <a:pos x="37" y="69"/>
              </a:cxn>
              <a:cxn ang="0">
                <a:pos x="45" y="68"/>
              </a:cxn>
              <a:cxn ang="0">
                <a:pos x="52" y="66"/>
              </a:cxn>
              <a:cxn ang="0">
                <a:pos x="59" y="62"/>
              </a:cxn>
              <a:cxn ang="0">
                <a:pos x="64" y="58"/>
              </a:cxn>
              <a:cxn ang="0">
                <a:pos x="68" y="53"/>
              </a:cxn>
              <a:cxn ang="0">
                <a:pos x="71" y="46"/>
              </a:cxn>
              <a:cxn ang="0">
                <a:pos x="71" y="40"/>
              </a:cxn>
              <a:cxn ang="0">
                <a:pos x="70" y="34"/>
              </a:cxn>
              <a:cxn ang="0">
                <a:pos x="66" y="21"/>
              </a:cxn>
              <a:cxn ang="0">
                <a:pos x="63" y="16"/>
              </a:cxn>
              <a:cxn ang="0">
                <a:pos x="60" y="10"/>
              </a:cxn>
              <a:cxn ang="0">
                <a:pos x="56" y="6"/>
              </a:cxn>
              <a:cxn ang="0">
                <a:pos x="51" y="3"/>
              </a:cxn>
              <a:cxn ang="0">
                <a:pos x="45" y="1"/>
              </a:cxn>
              <a:cxn ang="0">
                <a:pos x="37" y="0"/>
              </a:cxn>
              <a:cxn ang="0">
                <a:pos x="29" y="1"/>
              </a:cxn>
              <a:cxn ang="0">
                <a:pos x="22" y="3"/>
              </a:cxn>
              <a:cxn ang="0">
                <a:pos x="14" y="7"/>
              </a:cxn>
              <a:cxn ang="0">
                <a:pos x="8" y="13"/>
              </a:cxn>
              <a:cxn ang="0">
                <a:pos x="4" y="18"/>
              </a:cxn>
              <a:cxn ang="0">
                <a:pos x="0" y="24"/>
              </a:cxn>
              <a:cxn ang="0">
                <a:pos x="0" y="31"/>
              </a:cxn>
              <a:cxn ang="0">
                <a:pos x="1" y="37"/>
              </a:cxn>
            </a:cxnLst>
            <a:rect l="0" t="0" r="r" b="b"/>
            <a:pathLst>
              <a:path w="72" h="70">
                <a:moveTo>
                  <a:pt x="1" y="37"/>
                </a:moveTo>
                <a:lnTo>
                  <a:pt x="7" y="49"/>
                </a:lnTo>
                <a:lnTo>
                  <a:pt x="10" y="55"/>
                </a:lnTo>
                <a:lnTo>
                  <a:pt x="14" y="59"/>
                </a:lnTo>
                <a:lnTo>
                  <a:pt x="19" y="63"/>
                </a:lnTo>
                <a:lnTo>
                  <a:pt x="24" y="66"/>
                </a:lnTo>
                <a:lnTo>
                  <a:pt x="30" y="68"/>
                </a:lnTo>
                <a:lnTo>
                  <a:pt x="37" y="69"/>
                </a:lnTo>
                <a:lnTo>
                  <a:pt x="45" y="68"/>
                </a:lnTo>
                <a:lnTo>
                  <a:pt x="52" y="66"/>
                </a:lnTo>
                <a:lnTo>
                  <a:pt x="59" y="62"/>
                </a:lnTo>
                <a:lnTo>
                  <a:pt x="64" y="58"/>
                </a:lnTo>
                <a:lnTo>
                  <a:pt x="68" y="53"/>
                </a:lnTo>
                <a:lnTo>
                  <a:pt x="71" y="46"/>
                </a:lnTo>
                <a:lnTo>
                  <a:pt x="71" y="40"/>
                </a:lnTo>
                <a:lnTo>
                  <a:pt x="70" y="34"/>
                </a:lnTo>
                <a:lnTo>
                  <a:pt x="66" y="21"/>
                </a:lnTo>
                <a:lnTo>
                  <a:pt x="63" y="16"/>
                </a:lnTo>
                <a:lnTo>
                  <a:pt x="60" y="10"/>
                </a:lnTo>
                <a:lnTo>
                  <a:pt x="56" y="6"/>
                </a:lnTo>
                <a:lnTo>
                  <a:pt x="51" y="3"/>
                </a:lnTo>
                <a:lnTo>
                  <a:pt x="45" y="1"/>
                </a:lnTo>
                <a:lnTo>
                  <a:pt x="37" y="0"/>
                </a:lnTo>
                <a:lnTo>
                  <a:pt x="29" y="1"/>
                </a:lnTo>
                <a:lnTo>
                  <a:pt x="22" y="3"/>
                </a:lnTo>
                <a:lnTo>
                  <a:pt x="14" y="7"/>
                </a:lnTo>
                <a:lnTo>
                  <a:pt x="8" y="13"/>
                </a:lnTo>
                <a:lnTo>
                  <a:pt x="4" y="18"/>
                </a:lnTo>
                <a:lnTo>
                  <a:pt x="0" y="24"/>
                </a:lnTo>
                <a:lnTo>
                  <a:pt x="0" y="31"/>
                </a:lnTo>
                <a:lnTo>
                  <a:pt x="1" y="37"/>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308" name="Line 252"/>
          <p:cNvSpPr>
            <a:spLocks noChangeShapeType="1"/>
          </p:cNvSpPr>
          <p:nvPr/>
        </p:nvSpPr>
        <p:spPr bwMode="auto">
          <a:xfrm flipV="1">
            <a:off x="3293747" y="3403600"/>
            <a:ext cx="49530" cy="65088"/>
          </a:xfrm>
          <a:prstGeom prst="line">
            <a:avLst/>
          </a:prstGeom>
          <a:noFill/>
          <a:ln w="12700">
            <a:solidFill>
              <a:srgbClr val="EF9100"/>
            </a:solidFill>
            <a:round/>
            <a:headEnd/>
            <a:tailEnd/>
          </a:ln>
          <a:effectLst/>
        </p:spPr>
        <p:txBody>
          <a:bodyPr wrap="none" anchor="ctr"/>
          <a:lstStyle/>
          <a:p>
            <a:endParaRPr lang="en-US" sz="2160"/>
          </a:p>
        </p:txBody>
      </p:sp>
      <p:sp>
        <p:nvSpPr>
          <p:cNvPr id="45309" name="Line 253"/>
          <p:cNvSpPr>
            <a:spLocks noChangeShapeType="1"/>
          </p:cNvSpPr>
          <p:nvPr/>
        </p:nvSpPr>
        <p:spPr bwMode="auto">
          <a:xfrm flipV="1">
            <a:off x="3324227" y="3413125"/>
            <a:ext cx="72390" cy="85726"/>
          </a:xfrm>
          <a:prstGeom prst="line">
            <a:avLst/>
          </a:prstGeom>
          <a:noFill/>
          <a:ln w="12700">
            <a:solidFill>
              <a:srgbClr val="EF9100"/>
            </a:solidFill>
            <a:round/>
            <a:headEnd/>
            <a:tailEnd/>
          </a:ln>
          <a:effectLst/>
        </p:spPr>
        <p:txBody>
          <a:bodyPr wrap="none" anchor="ctr"/>
          <a:lstStyle/>
          <a:p>
            <a:endParaRPr lang="en-US" sz="2160"/>
          </a:p>
        </p:txBody>
      </p:sp>
      <p:sp>
        <p:nvSpPr>
          <p:cNvPr id="45310" name="Line 254"/>
          <p:cNvSpPr>
            <a:spLocks noChangeShapeType="1"/>
          </p:cNvSpPr>
          <p:nvPr/>
        </p:nvSpPr>
        <p:spPr bwMode="auto">
          <a:xfrm flipV="1">
            <a:off x="3375660" y="3446463"/>
            <a:ext cx="47626" cy="63500"/>
          </a:xfrm>
          <a:prstGeom prst="line">
            <a:avLst/>
          </a:prstGeom>
          <a:noFill/>
          <a:ln w="12700">
            <a:solidFill>
              <a:srgbClr val="EF9100"/>
            </a:solidFill>
            <a:round/>
            <a:headEnd/>
            <a:tailEnd/>
          </a:ln>
          <a:effectLst/>
        </p:spPr>
        <p:txBody>
          <a:bodyPr wrap="none" anchor="ctr"/>
          <a:lstStyle/>
          <a:p>
            <a:endParaRPr lang="en-US" sz="2160"/>
          </a:p>
        </p:txBody>
      </p:sp>
      <p:sp>
        <p:nvSpPr>
          <p:cNvPr id="45311" name="Line 255"/>
          <p:cNvSpPr>
            <a:spLocks noChangeShapeType="1"/>
          </p:cNvSpPr>
          <p:nvPr/>
        </p:nvSpPr>
        <p:spPr bwMode="auto">
          <a:xfrm flipV="1">
            <a:off x="3305176" y="3405189"/>
            <a:ext cx="68580" cy="82550"/>
          </a:xfrm>
          <a:prstGeom prst="line">
            <a:avLst/>
          </a:prstGeom>
          <a:noFill/>
          <a:ln w="12700">
            <a:solidFill>
              <a:srgbClr val="EF9100"/>
            </a:solidFill>
            <a:round/>
            <a:headEnd/>
            <a:tailEnd/>
          </a:ln>
          <a:effectLst/>
        </p:spPr>
        <p:txBody>
          <a:bodyPr wrap="none" anchor="ctr"/>
          <a:lstStyle/>
          <a:p>
            <a:endParaRPr lang="en-US" sz="2160"/>
          </a:p>
        </p:txBody>
      </p:sp>
      <p:sp>
        <p:nvSpPr>
          <p:cNvPr id="45312" name="Line 256"/>
          <p:cNvSpPr>
            <a:spLocks noChangeShapeType="1"/>
          </p:cNvSpPr>
          <p:nvPr/>
        </p:nvSpPr>
        <p:spPr bwMode="auto">
          <a:xfrm flipV="1">
            <a:off x="3347087" y="3427414"/>
            <a:ext cx="64770" cy="79375"/>
          </a:xfrm>
          <a:prstGeom prst="line">
            <a:avLst/>
          </a:prstGeom>
          <a:noFill/>
          <a:ln w="12700">
            <a:solidFill>
              <a:srgbClr val="EF9100"/>
            </a:solidFill>
            <a:round/>
            <a:headEnd/>
            <a:tailEnd/>
          </a:ln>
          <a:effectLst/>
        </p:spPr>
        <p:txBody>
          <a:bodyPr wrap="none" anchor="ctr"/>
          <a:lstStyle/>
          <a:p>
            <a:endParaRPr lang="en-US" sz="2160"/>
          </a:p>
        </p:txBody>
      </p:sp>
      <p:sp>
        <p:nvSpPr>
          <p:cNvPr id="45313" name="Line 257"/>
          <p:cNvSpPr>
            <a:spLocks noChangeShapeType="1"/>
          </p:cNvSpPr>
          <p:nvPr/>
        </p:nvSpPr>
        <p:spPr bwMode="auto">
          <a:xfrm flipV="1">
            <a:off x="3415668" y="3476626"/>
            <a:ext cx="9524" cy="22225"/>
          </a:xfrm>
          <a:prstGeom prst="line">
            <a:avLst/>
          </a:prstGeom>
          <a:noFill/>
          <a:ln w="12700">
            <a:solidFill>
              <a:srgbClr val="EF9100"/>
            </a:solidFill>
            <a:round/>
            <a:headEnd/>
            <a:tailEnd/>
          </a:ln>
          <a:effectLst/>
        </p:spPr>
        <p:txBody>
          <a:bodyPr wrap="none" anchor="ctr"/>
          <a:lstStyle/>
          <a:p>
            <a:endParaRPr lang="en-US" sz="2160"/>
          </a:p>
        </p:txBody>
      </p:sp>
      <p:sp>
        <p:nvSpPr>
          <p:cNvPr id="45314" name="Freeform 258"/>
          <p:cNvSpPr>
            <a:spLocks/>
          </p:cNvSpPr>
          <p:nvPr/>
        </p:nvSpPr>
        <p:spPr bwMode="auto">
          <a:xfrm>
            <a:off x="3286127" y="3408363"/>
            <a:ext cx="148590" cy="96838"/>
          </a:xfrm>
          <a:custGeom>
            <a:avLst/>
            <a:gdLst/>
            <a:ahLst/>
            <a:cxnLst>
              <a:cxn ang="0">
                <a:pos x="0" y="30"/>
              </a:cxn>
              <a:cxn ang="0">
                <a:pos x="0" y="35"/>
              </a:cxn>
              <a:cxn ang="0">
                <a:pos x="2" y="41"/>
              </a:cxn>
              <a:cxn ang="0">
                <a:pos x="6" y="46"/>
              </a:cxn>
              <a:cxn ang="0">
                <a:pos x="11" y="50"/>
              </a:cxn>
              <a:cxn ang="0">
                <a:pos x="18" y="54"/>
              </a:cxn>
              <a:cxn ang="0">
                <a:pos x="24" y="57"/>
              </a:cxn>
              <a:cxn ang="0">
                <a:pos x="32" y="60"/>
              </a:cxn>
              <a:cxn ang="0">
                <a:pos x="40" y="60"/>
              </a:cxn>
              <a:cxn ang="0">
                <a:pos x="48" y="60"/>
              </a:cxn>
              <a:cxn ang="0">
                <a:pos x="55" y="58"/>
              </a:cxn>
              <a:cxn ang="0">
                <a:pos x="62" y="56"/>
              </a:cxn>
              <a:cxn ang="0">
                <a:pos x="68" y="52"/>
              </a:cxn>
              <a:cxn ang="0">
                <a:pos x="73" y="48"/>
              </a:cxn>
              <a:cxn ang="0">
                <a:pos x="76" y="43"/>
              </a:cxn>
              <a:cxn ang="0">
                <a:pos x="77" y="37"/>
              </a:cxn>
              <a:cxn ang="0">
                <a:pos x="77" y="30"/>
              </a:cxn>
              <a:cxn ang="0">
                <a:pos x="74" y="23"/>
              </a:cxn>
              <a:cxn ang="0">
                <a:pos x="71" y="17"/>
              </a:cxn>
              <a:cxn ang="0">
                <a:pos x="68" y="12"/>
              </a:cxn>
              <a:cxn ang="0">
                <a:pos x="64" y="8"/>
              </a:cxn>
              <a:cxn ang="0">
                <a:pos x="59" y="5"/>
              </a:cxn>
              <a:cxn ang="0">
                <a:pos x="53" y="2"/>
              </a:cxn>
              <a:cxn ang="0">
                <a:pos x="46" y="1"/>
              </a:cxn>
              <a:cxn ang="0">
                <a:pos x="39" y="0"/>
              </a:cxn>
              <a:cxn ang="0">
                <a:pos x="31" y="1"/>
              </a:cxn>
              <a:cxn ang="0">
                <a:pos x="24" y="3"/>
              </a:cxn>
              <a:cxn ang="0">
                <a:pos x="18" y="6"/>
              </a:cxn>
              <a:cxn ang="0">
                <a:pos x="13" y="10"/>
              </a:cxn>
              <a:cxn ang="0">
                <a:pos x="8" y="14"/>
              </a:cxn>
              <a:cxn ang="0">
                <a:pos x="4" y="19"/>
              </a:cxn>
              <a:cxn ang="0">
                <a:pos x="2" y="25"/>
              </a:cxn>
              <a:cxn ang="0">
                <a:pos x="0" y="30"/>
              </a:cxn>
            </a:cxnLst>
            <a:rect l="0" t="0" r="r" b="b"/>
            <a:pathLst>
              <a:path w="78" h="61">
                <a:moveTo>
                  <a:pt x="0" y="30"/>
                </a:moveTo>
                <a:lnTo>
                  <a:pt x="0" y="35"/>
                </a:lnTo>
                <a:lnTo>
                  <a:pt x="2" y="41"/>
                </a:lnTo>
                <a:lnTo>
                  <a:pt x="6" y="46"/>
                </a:lnTo>
                <a:lnTo>
                  <a:pt x="11" y="50"/>
                </a:lnTo>
                <a:lnTo>
                  <a:pt x="18" y="54"/>
                </a:lnTo>
                <a:lnTo>
                  <a:pt x="24" y="57"/>
                </a:lnTo>
                <a:lnTo>
                  <a:pt x="32" y="60"/>
                </a:lnTo>
                <a:lnTo>
                  <a:pt x="40" y="60"/>
                </a:lnTo>
                <a:lnTo>
                  <a:pt x="48" y="60"/>
                </a:lnTo>
                <a:lnTo>
                  <a:pt x="55" y="58"/>
                </a:lnTo>
                <a:lnTo>
                  <a:pt x="62" y="56"/>
                </a:lnTo>
                <a:lnTo>
                  <a:pt x="68" y="52"/>
                </a:lnTo>
                <a:lnTo>
                  <a:pt x="73" y="48"/>
                </a:lnTo>
                <a:lnTo>
                  <a:pt x="76" y="43"/>
                </a:lnTo>
                <a:lnTo>
                  <a:pt x="77" y="37"/>
                </a:lnTo>
                <a:lnTo>
                  <a:pt x="77" y="30"/>
                </a:lnTo>
                <a:lnTo>
                  <a:pt x="74" y="23"/>
                </a:lnTo>
                <a:lnTo>
                  <a:pt x="71" y="17"/>
                </a:lnTo>
                <a:lnTo>
                  <a:pt x="68" y="12"/>
                </a:lnTo>
                <a:lnTo>
                  <a:pt x="64" y="8"/>
                </a:lnTo>
                <a:lnTo>
                  <a:pt x="59" y="5"/>
                </a:lnTo>
                <a:lnTo>
                  <a:pt x="53" y="2"/>
                </a:lnTo>
                <a:lnTo>
                  <a:pt x="46" y="1"/>
                </a:lnTo>
                <a:lnTo>
                  <a:pt x="39" y="0"/>
                </a:lnTo>
                <a:lnTo>
                  <a:pt x="31" y="1"/>
                </a:lnTo>
                <a:lnTo>
                  <a:pt x="24" y="3"/>
                </a:lnTo>
                <a:lnTo>
                  <a:pt x="18" y="6"/>
                </a:lnTo>
                <a:lnTo>
                  <a:pt x="13" y="10"/>
                </a:lnTo>
                <a:lnTo>
                  <a:pt x="8" y="14"/>
                </a:lnTo>
                <a:lnTo>
                  <a:pt x="4" y="19"/>
                </a:lnTo>
                <a:lnTo>
                  <a:pt x="2" y="25"/>
                </a:lnTo>
                <a:lnTo>
                  <a:pt x="0" y="30"/>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315" name="Line 259"/>
          <p:cNvSpPr>
            <a:spLocks noChangeShapeType="1"/>
          </p:cNvSpPr>
          <p:nvPr/>
        </p:nvSpPr>
        <p:spPr bwMode="auto">
          <a:xfrm flipV="1">
            <a:off x="3430907" y="3335339"/>
            <a:ext cx="49530" cy="66676"/>
          </a:xfrm>
          <a:prstGeom prst="line">
            <a:avLst/>
          </a:prstGeom>
          <a:noFill/>
          <a:ln w="12700">
            <a:solidFill>
              <a:srgbClr val="EF9100"/>
            </a:solidFill>
            <a:round/>
            <a:headEnd/>
            <a:tailEnd/>
          </a:ln>
          <a:effectLst/>
        </p:spPr>
        <p:txBody>
          <a:bodyPr wrap="none" anchor="ctr"/>
          <a:lstStyle/>
          <a:p>
            <a:endParaRPr lang="en-US" sz="2160"/>
          </a:p>
        </p:txBody>
      </p:sp>
      <p:sp>
        <p:nvSpPr>
          <p:cNvPr id="45316" name="Line 260"/>
          <p:cNvSpPr>
            <a:spLocks noChangeShapeType="1"/>
          </p:cNvSpPr>
          <p:nvPr/>
        </p:nvSpPr>
        <p:spPr bwMode="auto">
          <a:xfrm flipV="1">
            <a:off x="3461387" y="3346451"/>
            <a:ext cx="72390" cy="85726"/>
          </a:xfrm>
          <a:prstGeom prst="line">
            <a:avLst/>
          </a:prstGeom>
          <a:noFill/>
          <a:ln w="12700">
            <a:solidFill>
              <a:srgbClr val="EF9100"/>
            </a:solidFill>
            <a:round/>
            <a:headEnd/>
            <a:tailEnd/>
          </a:ln>
          <a:effectLst/>
        </p:spPr>
        <p:txBody>
          <a:bodyPr wrap="none" anchor="ctr"/>
          <a:lstStyle/>
          <a:p>
            <a:endParaRPr lang="en-US" sz="2160"/>
          </a:p>
        </p:txBody>
      </p:sp>
      <p:sp>
        <p:nvSpPr>
          <p:cNvPr id="45317" name="Line 261"/>
          <p:cNvSpPr>
            <a:spLocks noChangeShapeType="1"/>
          </p:cNvSpPr>
          <p:nvPr/>
        </p:nvSpPr>
        <p:spPr bwMode="auto">
          <a:xfrm flipV="1">
            <a:off x="3512820" y="3379789"/>
            <a:ext cx="47626" cy="63500"/>
          </a:xfrm>
          <a:prstGeom prst="line">
            <a:avLst/>
          </a:prstGeom>
          <a:noFill/>
          <a:ln w="12700">
            <a:solidFill>
              <a:srgbClr val="EF9100"/>
            </a:solidFill>
            <a:round/>
            <a:headEnd/>
            <a:tailEnd/>
          </a:ln>
          <a:effectLst/>
        </p:spPr>
        <p:txBody>
          <a:bodyPr wrap="none" anchor="ctr"/>
          <a:lstStyle/>
          <a:p>
            <a:endParaRPr lang="en-US" sz="2160"/>
          </a:p>
        </p:txBody>
      </p:sp>
      <p:sp>
        <p:nvSpPr>
          <p:cNvPr id="45318" name="Line 262"/>
          <p:cNvSpPr>
            <a:spLocks noChangeShapeType="1"/>
          </p:cNvSpPr>
          <p:nvPr/>
        </p:nvSpPr>
        <p:spPr bwMode="auto">
          <a:xfrm flipV="1">
            <a:off x="3442336" y="3336926"/>
            <a:ext cx="68580" cy="84138"/>
          </a:xfrm>
          <a:prstGeom prst="line">
            <a:avLst/>
          </a:prstGeom>
          <a:noFill/>
          <a:ln w="12700">
            <a:solidFill>
              <a:srgbClr val="EF9100"/>
            </a:solidFill>
            <a:round/>
            <a:headEnd/>
            <a:tailEnd/>
          </a:ln>
          <a:effectLst/>
        </p:spPr>
        <p:txBody>
          <a:bodyPr wrap="none" anchor="ctr"/>
          <a:lstStyle/>
          <a:p>
            <a:endParaRPr lang="en-US" sz="2160"/>
          </a:p>
        </p:txBody>
      </p:sp>
      <p:sp>
        <p:nvSpPr>
          <p:cNvPr id="45319" name="Line 263"/>
          <p:cNvSpPr>
            <a:spLocks noChangeShapeType="1"/>
          </p:cNvSpPr>
          <p:nvPr/>
        </p:nvSpPr>
        <p:spPr bwMode="auto">
          <a:xfrm flipV="1">
            <a:off x="3482342" y="3359151"/>
            <a:ext cx="66676" cy="80963"/>
          </a:xfrm>
          <a:prstGeom prst="line">
            <a:avLst/>
          </a:prstGeom>
          <a:noFill/>
          <a:ln w="12700">
            <a:solidFill>
              <a:srgbClr val="EF9100"/>
            </a:solidFill>
            <a:round/>
            <a:headEnd/>
            <a:tailEnd/>
          </a:ln>
          <a:effectLst/>
        </p:spPr>
        <p:txBody>
          <a:bodyPr wrap="none" anchor="ctr"/>
          <a:lstStyle/>
          <a:p>
            <a:endParaRPr lang="en-US" sz="2160"/>
          </a:p>
        </p:txBody>
      </p:sp>
      <p:sp>
        <p:nvSpPr>
          <p:cNvPr id="45320" name="Freeform 264"/>
          <p:cNvSpPr>
            <a:spLocks/>
          </p:cNvSpPr>
          <p:nvPr/>
        </p:nvSpPr>
        <p:spPr bwMode="auto">
          <a:xfrm>
            <a:off x="3423286" y="3341688"/>
            <a:ext cx="150494" cy="96838"/>
          </a:xfrm>
          <a:custGeom>
            <a:avLst/>
            <a:gdLst/>
            <a:ahLst/>
            <a:cxnLst>
              <a:cxn ang="0">
                <a:pos x="0" y="30"/>
              </a:cxn>
              <a:cxn ang="0">
                <a:pos x="0" y="35"/>
              </a:cxn>
              <a:cxn ang="0">
                <a:pos x="2" y="41"/>
              </a:cxn>
              <a:cxn ang="0">
                <a:pos x="6" y="46"/>
              </a:cxn>
              <a:cxn ang="0">
                <a:pos x="11" y="51"/>
              </a:cxn>
              <a:cxn ang="0">
                <a:pos x="18" y="54"/>
              </a:cxn>
              <a:cxn ang="0">
                <a:pos x="24" y="57"/>
              </a:cxn>
              <a:cxn ang="0">
                <a:pos x="32" y="60"/>
              </a:cxn>
              <a:cxn ang="0">
                <a:pos x="40" y="60"/>
              </a:cxn>
              <a:cxn ang="0">
                <a:pos x="48" y="60"/>
              </a:cxn>
              <a:cxn ang="0">
                <a:pos x="55" y="58"/>
              </a:cxn>
              <a:cxn ang="0">
                <a:pos x="62" y="55"/>
              </a:cxn>
              <a:cxn ang="0">
                <a:pos x="68" y="52"/>
              </a:cxn>
              <a:cxn ang="0">
                <a:pos x="73" y="48"/>
              </a:cxn>
              <a:cxn ang="0">
                <a:pos x="76" y="42"/>
              </a:cxn>
              <a:cxn ang="0">
                <a:pos x="78" y="36"/>
              </a:cxn>
              <a:cxn ang="0">
                <a:pos x="77" y="30"/>
              </a:cxn>
              <a:cxn ang="0">
                <a:pos x="74" y="23"/>
              </a:cxn>
              <a:cxn ang="0">
                <a:pos x="71" y="17"/>
              </a:cxn>
              <a:cxn ang="0">
                <a:pos x="68" y="12"/>
              </a:cxn>
              <a:cxn ang="0">
                <a:pos x="64" y="8"/>
              </a:cxn>
              <a:cxn ang="0">
                <a:pos x="59" y="4"/>
              </a:cxn>
              <a:cxn ang="0">
                <a:pos x="53" y="2"/>
              </a:cxn>
              <a:cxn ang="0">
                <a:pos x="46" y="0"/>
              </a:cxn>
              <a:cxn ang="0">
                <a:pos x="39" y="0"/>
              </a:cxn>
              <a:cxn ang="0">
                <a:pos x="31" y="0"/>
              </a:cxn>
              <a:cxn ang="0">
                <a:pos x="24" y="2"/>
              </a:cxn>
              <a:cxn ang="0">
                <a:pos x="18" y="5"/>
              </a:cxn>
              <a:cxn ang="0">
                <a:pos x="13" y="9"/>
              </a:cxn>
              <a:cxn ang="0">
                <a:pos x="8" y="14"/>
              </a:cxn>
              <a:cxn ang="0">
                <a:pos x="5" y="19"/>
              </a:cxn>
              <a:cxn ang="0">
                <a:pos x="2" y="24"/>
              </a:cxn>
              <a:cxn ang="0">
                <a:pos x="0" y="30"/>
              </a:cxn>
            </a:cxnLst>
            <a:rect l="0" t="0" r="r" b="b"/>
            <a:pathLst>
              <a:path w="79" h="61">
                <a:moveTo>
                  <a:pt x="0" y="30"/>
                </a:moveTo>
                <a:lnTo>
                  <a:pt x="0" y="35"/>
                </a:lnTo>
                <a:lnTo>
                  <a:pt x="2" y="41"/>
                </a:lnTo>
                <a:lnTo>
                  <a:pt x="6" y="46"/>
                </a:lnTo>
                <a:lnTo>
                  <a:pt x="11" y="51"/>
                </a:lnTo>
                <a:lnTo>
                  <a:pt x="18" y="54"/>
                </a:lnTo>
                <a:lnTo>
                  <a:pt x="24" y="57"/>
                </a:lnTo>
                <a:lnTo>
                  <a:pt x="32" y="60"/>
                </a:lnTo>
                <a:lnTo>
                  <a:pt x="40" y="60"/>
                </a:lnTo>
                <a:lnTo>
                  <a:pt x="48" y="60"/>
                </a:lnTo>
                <a:lnTo>
                  <a:pt x="55" y="58"/>
                </a:lnTo>
                <a:lnTo>
                  <a:pt x="62" y="55"/>
                </a:lnTo>
                <a:lnTo>
                  <a:pt x="68" y="52"/>
                </a:lnTo>
                <a:lnTo>
                  <a:pt x="73" y="48"/>
                </a:lnTo>
                <a:lnTo>
                  <a:pt x="76" y="42"/>
                </a:lnTo>
                <a:lnTo>
                  <a:pt x="78" y="36"/>
                </a:lnTo>
                <a:lnTo>
                  <a:pt x="77" y="30"/>
                </a:lnTo>
                <a:lnTo>
                  <a:pt x="74" y="23"/>
                </a:lnTo>
                <a:lnTo>
                  <a:pt x="71" y="17"/>
                </a:lnTo>
                <a:lnTo>
                  <a:pt x="68" y="12"/>
                </a:lnTo>
                <a:lnTo>
                  <a:pt x="64" y="8"/>
                </a:lnTo>
                <a:lnTo>
                  <a:pt x="59" y="4"/>
                </a:lnTo>
                <a:lnTo>
                  <a:pt x="53" y="2"/>
                </a:lnTo>
                <a:lnTo>
                  <a:pt x="46" y="0"/>
                </a:lnTo>
                <a:lnTo>
                  <a:pt x="39" y="0"/>
                </a:lnTo>
                <a:lnTo>
                  <a:pt x="31" y="0"/>
                </a:lnTo>
                <a:lnTo>
                  <a:pt x="24" y="2"/>
                </a:lnTo>
                <a:lnTo>
                  <a:pt x="18" y="5"/>
                </a:lnTo>
                <a:lnTo>
                  <a:pt x="13" y="9"/>
                </a:lnTo>
                <a:lnTo>
                  <a:pt x="8" y="14"/>
                </a:lnTo>
                <a:lnTo>
                  <a:pt x="5" y="19"/>
                </a:lnTo>
                <a:lnTo>
                  <a:pt x="2" y="24"/>
                </a:lnTo>
                <a:lnTo>
                  <a:pt x="0" y="30"/>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321" name="Line 265"/>
          <p:cNvSpPr>
            <a:spLocks noChangeShapeType="1"/>
          </p:cNvSpPr>
          <p:nvPr/>
        </p:nvSpPr>
        <p:spPr bwMode="auto">
          <a:xfrm flipV="1">
            <a:off x="4141472" y="3387725"/>
            <a:ext cx="49530" cy="66676"/>
          </a:xfrm>
          <a:prstGeom prst="line">
            <a:avLst/>
          </a:prstGeom>
          <a:noFill/>
          <a:ln w="12700">
            <a:solidFill>
              <a:srgbClr val="EF9100"/>
            </a:solidFill>
            <a:round/>
            <a:headEnd/>
            <a:tailEnd/>
          </a:ln>
          <a:effectLst/>
        </p:spPr>
        <p:txBody>
          <a:bodyPr wrap="none" anchor="ctr"/>
          <a:lstStyle/>
          <a:p>
            <a:endParaRPr lang="en-US" sz="2160"/>
          </a:p>
        </p:txBody>
      </p:sp>
      <p:sp>
        <p:nvSpPr>
          <p:cNvPr id="45322" name="Line 266"/>
          <p:cNvSpPr>
            <a:spLocks noChangeShapeType="1"/>
          </p:cNvSpPr>
          <p:nvPr/>
        </p:nvSpPr>
        <p:spPr bwMode="auto">
          <a:xfrm flipV="1">
            <a:off x="4164332" y="3403601"/>
            <a:ext cx="74296" cy="85726"/>
          </a:xfrm>
          <a:prstGeom prst="line">
            <a:avLst/>
          </a:prstGeom>
          <a:noFill/>
          <a:ln w="12700">
            <a:solidFill>
              <a:srgbClr val="EF9100"/>
            </a:solidFill>
            <a:round/>
            <a:headEnd/>
            <a:tailEnd/>
          </a:ln>
          <a:effectLst/>
        </p:spPr>
        <p:txBody>
          <a:bodyPr wrap="none" anchor="ctr"/>
          <a:lstStyle/>
          <a:p>
            <a:endParaRPr lang="en-US" sz="2160"/>
          </a:p>
        </p:txBody>
      </p:sp>
      <p:sp>
        <p:nvSpPr>
          <p:cNvPr id="45323" name="Line 267"/>
          <p:cNvSpPr>
            <a:spLocks noChangeShapeType="1"/>
          </p:cNvSpPr>
          <p:nvPr/>
        </p:nvSpPr>
        <p:spPr bwMode="auto">
          <a:xfrm flipV="1">
            <a:off x="4206240" y="3440113"/>
            <a:ext cx="53340" cy="69850"/>
          </a:xfrm>
          <a:prstGeom prst="line">
            <a:avLst/>
          </a:prstGeom>
          <a:noFill/>
          <a:ln w="12700">
            <a:solidFill>
              <a:srgbClr val="EF9100"/>
            </a:solidFill>
            <a:round/>
            <a:headEnd/>
            <a:tailEnd/>
          </a:ln>
          <a:effectLst/>
        </p:spPr>
        <p:txBody>
          <a:bodyPr wrap="none" anchor="ctr"/>
          <a:lstStyle/>
          <a:p>
            <a:endParaRPr lang="en-US" sz="2160"/>
          </a:p>
        </p:txBody>
      </p:sp>
      <p:sp>
        <p:nvSpPr>
          <p:cNvPr id="45324" name="Line 268"/>
          <p:cNvSpPr>
            <a:spLocks noChangeShapeType="1"/>
          </p:cNvSpPr>
          <p:nvPr/>
        </p:nvSpPr>
        <p:spPr bwMode="auto">
          <a:xfrm flipV="1">
            <a:off x="4152902" y="3390900"/>
            <a:ext cx="66676" cy="82550"/>
          </a:xfrm>
          <a:prstGeom prst="line">
            <a:avLst/>
          </a:prstGeom>
          <a:noFill/>
          <a:ln w="12700">
            <a:solidFill>
              <a:srgbClr val="EF9100"/>
            </a:solidFill>
            <a:round/>
            <a:headEnd/>
            <a:tailEnd/>
          </a:ln>
          <a:effectLst/>
        </p:spPr>
        <p:txBody>
          <a:bodyPr wrap="none" anchor="ctr"/>
          <a:lstStyle/>
          <a:p>
            <a:endParaRPr lang="en-US" sz="2160"/>
          </a:p>
        </p:txBody>
      </p:sp>
      <p:sp>
        <p:nvSpPr>
          <p:cNvPr id="45325" name="Line 269"/>
          <p:cNvSpPr>
            <a:spLocks noChangeShapeType="1"/>
          </p:cNvSpPr>
          <p:nvPr/>
        </p:nvSpPr>
        <p:spPr bwMode="auto">
          <a:xfrm flipV="1">
            <a:off x="4181476" y="3419476"/>
            <a:ext cx="68580" cy="84138"/>
          </a:xfrm>
          <a:prstGeom prst="line">
            <a:avLst/>
          </a:prstGeom>
          <a:noFill/>
          <a:ln w="12700">
            <a:solidFill>
              <a:srgbClr val="EF9100"/>
            </a:solidFill>
            <a:round/>
            <a:headEnd/>
            <a:tailEnd/>
          </a:ln>
          <a:effectLst/>
        </p:spPr>
        <p:txBody>
          <a:bodyPr wrap="none" anchor="ctr"/>
          <a:lstStyle/>
          <a:p>
            <a:endParaRPr lang="en-US" sz="2160"/>
          </a:p>
        </p:txBody>
      </p:sp>
      <p:sp>
        <p:nvSpPr>
          <p:cNvPr id="45326" name="Line 270"/>
          <p:cNvSpPr>
            <a:spLocks noChangeShapeType="1"/>
          </p:cNvSpPr>
          <p:nvPr/>
        </p:nvSpPr>
        <p:spPr bwMode="auto">
          <a:xfrm flipV="1">
            <a:off x="4246247" y="3468689"/>
            <a:ext cx="11430" cy="34925"/>
          </a:xfrm>
          <a:prstGeom prst="line">
            <a:avLst/>
          </a:prstGeom>
          <a:noFill/>
          <a:ln w="12700">
            <a:solidFill>
              <a:srgbClr val="EF9100"/>
            </a:solidFill>
            <a:round/>
            <a:headEnd/>
            <a:tailEnd/>
          </a:ln>
          <a:effectLst/>
        </p:spPr>
        <p:txBody>
          <a:bodyPr wrap="none" anchor="ctr"/>
          <a:lstStyle/>
          <a:p>
            <a:endParaRPr lang="en-US" sz="2160"/>
          </a:p>
        </p:txBody>
      </p:sp>
      <p:sp>
        <p:nvSpPr>
          <p:cNvPr id="45327" name="Freeform 271"/>
          <p:cNvSpPr>
            <a:spLocks/>
          </p:cNvSpPr>
          <p:nvPr/>
        </p:nvSpPr>
        <p:spPr bwMode="auto">
          <a:xfrm>
            <a:off x="4133850" y="3394075"/>
            <a:ext cx="137160" cy="111125"/>
          </a:xfrm>
          <a:custGeom>
            <a:avLst/>
            <a:gdLst/>
            <a:ahLst/>
            <a:cxnLst>
              <a:cxn ang="0">
                <a:pos x="1" y="37"/>
              </a:cxn>
              <a:cxn ang="0">
                <a:pos x="7" y="49"/>
              </a:cxn>
              <a:cxn ang="0">
                <a:pos x="10" y="55"/>
              </a:cxn>
              <a:cxn ang="0">
                <a:pos x="14" y="59"/>
              </a:cxn>
              <a:cxn ang="0">
                <a:pos x="19" y="63"/>
              </a:cxn>
              <a:cxn ang="0">
                <a:pos x="24" y="66"/>
              </a:cxn>
              <a:cxn ang="0">
                <a:pos x="30" y="69"/>
              </a:cxn>
              <a:cxn ang="0">
                <a:pos x="37" y="69"/>
              </a:cxn>
              <a:cxn ang="0">
                <a:pos x="45" y="68"/>
              </a:cxn>
              <a:cxn ang="0">
                <a:pos x="52" y="66"/>
              </a:cxn>
              <a:cxn ang="0">
                <a:pos x="59" y="62"/>
              </a:cxn>
              <a:cxn ang="0">
                <a:pos x="64" y="58"/>
              </a:cxn>
              <a:cxn ang="0">
                <a:pos x="68" y="53"/>
              </a:cxn>
              <a:cxn ang="0">
                <a:pos x="71" y="47"/>
              </a:cxn>
              <a:cxn ang="0">
                <a:pos x="71" y="40"/>
              </a:cxn>
              <a:cxn ang="0">
                <a:pos x="70" y="34"/>
              </a:cxn>
              <a:cxn ang="0">
                <a:pos x="66" y="21"/>
              </a:cxn>
              <a:cxn ang="0">
                <a:pos x="63" y="16"/>
              </a:cxn>
              <a:cxn ang="0">
                <a:pos x="60" y="11"/>
              </a:cxn>
              <a:cxn ang="0">
                <a:pos x="56" y="6"/>
              </a:cxn>
              <a:cxn ang="0">
                <a:pos x="51" y="3"/>
              </a:cxn>
              <a:cxn ang="0">
                <a:pos x="45" y="1"/>
              </a:cxn>
              <a:cxn ang="0">
                <a:pos x="37" y="0"/>
              </a:cxn>
              <a:cxn ang="0">
                <a:pos x="29" y="1"/>
              </a:cxn>
              <a:cxn ang="0">
                <a:pos x="22" y="3"/>
              </a:cxn>
              <a:cxn ang="0">
                <a:pos x="14" y="8"/>
              </a:cxn>
              <a:cxn ang="0">
                <a:pos x="9" y="13"/>
              </a:cxn>
              <a:cxn ang="0">
                <a:pos x="4" y="19"/>
              </a:cxn>
              <a:cxn ang="0">
                <a:pos x="0" y="25"/>
              </a:cxn>
              <a:cxn ang="0">
                <a:pos x="0" y="31"/>
              </a:cxn>
              <a:cxn ang="0">
                <a:pos x="1" y="37"/>
              </a:cxn>
            </a:cxnLst>
            <a:rect l="0" t="0" r="r" b="b"/>
            <a:pathLst>
              <a:path w="72" h="70">
                <a:moveTo>
                  <a:pt x="1" y="37"/>
                </a:moveTo>
                <a:lnTo>
                  <a:pt x="7" y="49"/>
                </a:lnTo>
                <a:lnTo>
                  <a:pt x="10" y="55"/>
                </a:lnTo>
                <a:lnTo>
                  <a:pt x="14" y="59"/>
                </a:lnTo>
                <a:lnTo>
                  <a:pt x="19" y="63"/>
                </a:lnTo>
                <a:lnTo>
                  <a:pt x="24" y="66"/>
                </a:lnTo>
                <a:lnTo>
                  <a:pt x="30" y="69"/>
                </a:lnTo>
                <a:lnTo>
                  <a:pt x="37" y="69"/>
                </a:lnTo>
                <a:lnTo>
                  <a:pt x="45" y="68"/>
                </a:lnTo>
                <a:lnTo>
                  <a:pt x="52" y="66"/>
                </a:lnTo>
                <a:lnTo>
                  <a:pt x="59" y="62"/>
                </a:lnTo>
                <a:lnTo>
                  <a:pt x="64" y="58"/>
                </a:lnTo>
                <a:lnTo>
                  <a:pt x="68" y="53"/>
                </a:lnTo>
                <a:lnTo>
                  <a:pt x="71" y="47"/>
                </a:lnTo>
                <a:lnTo>
                  <a:pt x="71" y="40"/>
                </a:lnTo>
                <a:lnTo>
                  <a:pt x="70" y="34"/>
                </a:lnTo>
                <a:lnTo>
                  <a:pt x="66" y="21"/>
                </a:lnTo>
                <a:lnTo>
                  <a:pt x="63" y="16"/>
                </a:lnTo>
                <a:lnTo>
                  <a:pt x="60" y="11"/>
                </a:lnTo>
                <a:lnTo>
                  <a:pt x="56" y="6"/>
                </a:lnTo>
                <a:lnTo>
                  <a:pt x="51" y="3"/>
                </a:lnTo>
                <a:lnTo>
                  <a:pt x="45" y="1"/>
                </a:lnTo>
                <a:lnTo>
                  <a:pt x="37" y="0"/>
                </a:lnTo>
                <a:lnTo>
                  <a:pt x="29" y="1"/>
                </a:lnTo>
                <a:lnTo>
                  <a:pt x="22" y="3"/>
                </a:lnTo>
                <a:lnTo>
                  <a:pt x="14" y="8"/>
                </a:lnTo>
                <a:lnTo>
                  <a:pt x="9" y="13"/>
                </a:lnTo>
                <a:lnTo>
                  <a:pt x="4" y="19"/>
                </a:lnTo>
                <a:lnTo>
                  <a:pt x="0" y="25"/>
                </a:lnTo>
                <a:lnTo>
                  <a:pt x="0" y="31"/>
                </a:lnTo>
                <a:lnTo>
                  <a:pt x="1" y="37"/>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328" name="Line 272"/>
          <p:cNvSpPr>
            <a:spLocks noChangeShapeType="1"/>
          </p:cNvSpPr>
          <p:nvPr/>
        </p:nvSpPr>
        <p:spPr bwMode="auto">
          <a:xfrm flipV="1">
            <a:off x="3590927" y="3270250"/>
            <a:ext cx="49530" cy="65088"/>
          </a:xfrm>
          <a:prstGeom prst="line">
            <a:avLst/>
          </a:prstGeom>
          <a:noFill/>
          <a:ln w="12700">
            <a:solidFill>
              <a:srgbClr val="EF9100"/>
            </a:solidFill>
            <a:round/>
            <a:headEnd/>
            <a:tailEnd/>
          </a:ln>
          <a:effectLst/>
        </p:spPr>
        <p:txBody>
          <a:bodyPr wrap="none" anchor="ctr"/>
          <a:lstStyle/>
          <a:p>
            <a:endParaRPr lang="en-US" sz="2160"/>
          </a:p>
        </p:txBody>
      </p:sp>
      <p:sp>
        <p:nvSpPr>
          <p:cNvPr id="45329" name="Line 273"/>
          <p:cNvSpPr>
            <a:spLocks noChangeShapeType="1"/>
          </p:cNvSpPr>
          <p:nvPr/>
        </p:nvSpPr>
        <p:spPr bwMode="auto">
          <a:xfrm flipV="1">
            <a:off x="3608070" y="3286125"/>
            <a:ext cx="78106" cy="90488"/>
          </a:xfrm>
          <a:prstGeom prst="line">
            <a:avLst/>
          </a:prstGeom>
          <a:noFill/>
          <a:ln w="12700">
            <a:solidFill>
              <a:srgbClr val="EF9100"/>
            </a:solidFill>
            <a:round/>
            <a:headEnd/>
            <a:tailEnd/>
          </a:ln>
          <a:effectLst/>
        </p:spPr>
        <p:txBody>
          <a:bodyPr wrap="none" anchor="ctr"/>
          <a:lstStyle/>
          <a:p>
            <a:endParaRPr lang="en-US" sz="2160"/>
          </a:p>
        </p:txBody>
      </p:sp>
      <p:sp>
        <p:nvSpPr>
          <p:cNvPr id="45330" name="Line 274"/>
          <p:cNvSpPr>
            <a:spLocks noChangeShapeType="1"/>
          </p:cNvSpPr>
          <p:nvPr/>
        </p:nvSpPr>
        <p:spPr bwMode="auto">
          <a:xfrm flipV="1">
            <a:off x="3648077" y="3317876"/>
            <a:ext cx="64770" cy="80963"/>
          </a:xfrm>
          <a:prstGeom prst="line">
            <a:avLst/>
          </a:prstGeom>
          <a:noFill/>
          <a:ln w="12700">
            <a:solidFill>
              <a:srgbClr val="EF9100"/>
            </a:solidFill>
            <a:round/>
            <a:headEnd/>
            <a:tailEnd/>
          </a:ln>
          <a:effectLst/>
        </p:spPr>
        <p:txBody>
          <a:bodyPr wrap="none" anchor="ctr"/>
          <a:lstStyle/>
          <a:p>
            <a:endParaRPr lang="en-US" sz="2160"/>
          </a:p>
        </p:txBody>
      </p:sp>
      <p:sp>
        <p:nvSpPr>
          <p:cNvPr id="45331" name="Line 275"/>
          <p:cNvSpPr>
            <a:spLocks noChangeShapeType="1"/>
          </p:cNvSpPr>
          <p:nvPr/>
        </p:nvSpPr>
        <p:spPr bwMode="auto">
          <a:xfrm flipV="1">
            <a:off x="3596642" y="3276600"/>
            <a:ext cx="66676" cy="82550"/>
          </a:xfrm>
          <a:prstGeom prst="line">
            <a:avLst/>
          </a:prstGeom>
          <a:noFill/>
          <a:ln w="12700">
            <a:solidFill>
              <a:srgbClr val="EF9100"/>
            </a:solidFill>
            <a:round/>
            <a:headEnd/>
            <a:tailEnd/>
          </a:ln>
          <a:effectLst/>
        </p:spPr>
        <p:txBody>
          <a:bodyPr wrap="none" anchor="ctr"/>
          <a:lstStyle/>
          <a:p>
            <a:endParaRPr lang="en-US" sz="2160"/>
          </a:p>
        </p:txBody>
      </p:sp>
      <p:sp>
        <p:nvSpPr>
          <p:cNvPr id="45332" name="Line 276"/>
          <p:cNvSpPr>
            <a:spLocks noChangeShapeType="1"/>
          </p:cNvSpPr>
          <p:nvPr/>
        </p:nvSpPr>
        <p:spPr bwMode="auto">
          <a:xfrm flipV="1">
            <a:off x="3623312" y="3298826"/>
            <a:ext cx="80010" cy="92075"/>
          </a:xfrm>
          <a:prstGeom prst="line">
            <a:avLst/>
          </a:prstGeom>
          <a:noFill/>
          <a:ln w="12700">
            <a:solidFill>
              <a:srgbClr val="EF9100"/>
            </a:solidFill>
            <a:round/>
            <a:headEnd/>
            <a:tailEnd/>
          </a:ln>
          <a:effectLst/>
        </p:spPr>
        <p:txBody>
          <a:bodyPr wrap="none" anchor="ctr"/>
          <a:lstStyle/>
          <a:p>
            <a:endParaRPr lang="en-US" sz="2160"/>
          </a:p>
        </p:txBody>
      </p:sp>
      <p:sp>
        <p:nvSpPr>
          <p:cNvPr id="45333" name="Line 277"/>
          <p:cNvSpPr>
            <a:spLocks noChangeShapeType="1"/>
          </p:cNvSpPr>
          <p:nvPr/>
        </p:nvSpPr>
        <p:spPr bwMode="auto">
          <a:xfrm flipV="1">
            <a:off x="3688080" y="3352800"/>
            <a:ext cx="17146" cy="39688"/>
          </a:xfrm>
          <a:prstGeom prst="line">
            <a:avLst/>
          </a:prstGeom>
          <a:noFill/>
          <a:ln w="12700">
            <a:solidFill>
              <a:srgbClr val="EF9100"/>
            </a:solidFill>
            <a:round/>
            <a:headEnd/>
            <a:tailEnd/>
          </a:ln>
          <a:effectLst/>
        </p:spPr>
        <p:txBody>
          <a:bodyPr wrap="none" anchor="ctr"/>
          <a:lstStyle/>
          <a:p>
            <a:endParaRPr lang="en-US" sz="2160"/>
          </a:p>
        </p:txBody>
      </p:sp>
      <p:sp>
        <p:nvSpPr>
          <p:cNvPr id="45334" name="Freeform 278"/>
          <p:cNvSpPr>
            <a:spLocks/>
          </p:cNvSpPr>
          <p:nvPr/>
        </p:nvSpPr>
        <p:spPr bwMode="auto">
          <a:xfrm>
            <a:off x="3583307" y="3275013"/>
            <a:ext cx="140970" cy="120650"/>
          </a:xfrm>
          <a:custGeom>
            <a:avLst/>
            <a:gdLst/>
            <a:ahLst/>
            <a:cxnLst>
              <a:cxn ang="0">
                <a:pos x="0" y="33"/>
              </a:cxn>
              <a:cxn ang="0">
                <a:pos x="1" y="40"/>
              </a:cxn>
              <a:cxn ang="0">
                <a:pos x="2" y="48"/>
              </a:cxn>
              <a:cxn ang="0">
                <a:pos x="5" y="55"/>
              </a:cxn>
              <a:cxn ang="0">
                <a:pos x="9" y="61"/>
              </a:cxn>
              <a:cxn ang="0">
                <a:pos x="13" y="66"/>
              </a:cxn>
              <a:cxn ang="0">
                <a:pos x="19" y="71"/>
              </a:cxn>
              <a:cxn ang="0">
                <a:pos x="25" y="74"/>
              </a:cxn>
              <a:cxn ang="0">
                <a:pos x="33" y="75"/>
              </a:cxn>
              <a:cxn ang="0">
                <a:pos x="41" y="74"/>
              </a:cxn>
              <a:cxn ang="0">
                <a:pos x="48" y="71"/>
              </a:cxn>
              <a:cxn ang="0">
                <a:pos x="55" y="67"/>
              </a:cxn>
              <a:cxn ang="0">
                <a:pos x="61" y="62"/>
              </a:cxn>
              <a:cxn ang="0">
                <a:pos x="66" y="56"/>
              </a:cxn>
              <a:cxn ang="0">
                <a:pos x="70" y="49"/>
              </a:cxn>
              <a:cxn ang="0">
                <a:pos x="72" y="42"/>
              </a:cxn>
              <a:cxn ang="0">
                <a:pos x="73" y="35"/>
              </a:cxn>
              <a:cxn ang="0">
                <a:pos x="72" y="28"/>
              </a:cxn>
              <a:cxn ang="0">
                <a:pos x="70" y="22"/>
              </a:cxn>
              <a:cxn ang="0">
                <a:pos x="66" y="18"/>
              </a:cxn>
              <a:cxn ang="0">
                <a:pos x="61" y="13"/>
              </a:cxn>
              <a:cxn ang="0">
                <a:pos x="55" y="9"/>
              </a:cxn>
              <a:cxn ang="0">
                <a:pos x="49" y="6"/>
              </a:cxn>
              <a:cxn ang="0">
                <a:pos x="34" y="1"/>
              </a:cxn>
              <a:cxn ang="0">
                <a:pos x="28" y="0"/>
              </a:cxn>
              <a:cxn ang="0">
                <a:pos x="21" y="1"/>
              </a:cxn>
              <a:cxn ang="0">
                <a:pos x="16" y="3"/>
              </a:cxn>
              <a:cxn ang="0">
                <a:pos x="10" y="7"/>
              </a:cxn>
              <a:cxn ang="0">
                <a:pos x="6" y="13"/>
              </a:cxn>
              <a:cxn ang="0">
                <a:pos x="3" y="19"/>
              </a:cxn>
              <a:cxn ang="0">
                <a:pos x="1" y="26"/>
              </a:cxn>
              <a:cxn ang="0">
                <a:pos x="0" y="33"/>
              </a:cxn>
            </a:cxnLst>
            <a:rect l="0" t="0" r="r" b="b"/>
            <a:pathLst>
              <a:path w="74" h="76">
                <a:moveTo>
                  <a:pt x="0" y="33"/>
                </a:moveTo>
                <a:lnTo>
                  <a:pt x="1" y="40"/>
                </a:lnTo>
                <a:lnTo>
                  <a:pt x="2" y="48"/>
                </a:lnTo>
                <a:lnTo>
                  <a:pt x="5" y="55"/>
                </a:lnTo>
                <a:lnTo>
                  <a:pt x="9" y="61"/>
                </a:lnTo>
                <a:lnTo>
                  <a:pt x="13" y="66"/>
                </a:lnTo>
                <a:lnTo>
                  <a:pt x="19" y="71"/>
                </a:lnTo>
                <a:lnTo>
                  <a:pt x="25" y="74"/>
                </a:lnTo>
                <a:lnTo>
                  <a:pt x="33" y="75"/>
                </a:lnTo>
                <a:lnTo>
                  <a:pt x="41" y="74"/>
                </a:lnTo>
                <a:lnTo>
                  <a:pt x="48" y="71"/>
                </a:lnTo>
                <a:lnTo>
                  <a:pt x="55" y="67"/>
                </a:lnTo>
                <a:lnTo>
                  <a:pt x="61" y="62"/>
                </a:lnTo>
                <a:lnTo>
                  <a:pt x="66" y="56"/>
                </a:lnTo>
                <a:lnTo>
                  <a:pt x="70" y="49"/>
                </a:lnTo>
                <a:lnTo>
                  <a:pt x="72" y="42"/>
                </a:lnTo>
                <a:lnTo>
                  <a:pt x="73" y="35"/>
                </a:lnTo>
                <a:lnTo>
                  <a:pt x="72" y="28"/>
                </a:lnTo>
                <a:lnTo>
                  <a:pt x="70" y="22"/>
                </a:lnTo>
                <a:lnTo>
                  <a:pt x="66" y="18"/>
                </a:lnTo>
                <a:lnTo>
                  <a:pt x="61" y="13"/>
                </a:lnTo>
                <a:lnTo>
                  <a:pt x="55" y="9"/>
                </a:lnTo>
                <a:lnTo>
                  <a:pt x="49" y="6"/>
                </a:lnTo>
                <a:lnTo>
                  <a:pt x="34" y="1"/>
                </a:lnTo>
                <a:lnTo>
                  <a:pt x="28" y="0"/>
                </a:lnTo>
                <a:lnTo>
                  <a:pt x="21" y="1"/>
                </a:lnTo>
                <a:lnTo>
                  <a:pt x="16" y="3"/>
                </a:lnTo>
                <a:lnTo>
                  <a:pt x="10" y="7"/>
                </a:lnTo>
                <a:lnTo>
                  <a:pt x="6" y="13"/>
                </a:lnTo>
                <a:lnTo>
                  <a:pt x="3" y="19"/>
                </a:lnTo>
                <a:lnTo>
                  <a:pt x="1" y="26"/>
                </a:lnTo>
                <a:lnTo>
                  <a:pt x="0" y="33"/>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335" name="Line 279"/>
          <p:cNvSpPr>
            <a:spLocks noChangeShapeType="1"/>
          </p:cNvSpPr>
          <p:nvPr/>
        </p:nvSpPr>
        <p:spPr bwMode="auto">
          <a:xfrm flipV="1">
            <a:off x="3562352" y="3141664"/>
            <a:ext cx="49530" cy="66676"/>
          </a:xfrm>
          <a:prstGeom prst="line">
            <a:avLst/>
          </a:prstGeom>
          <a:noFill/>
          <a:ln w="12700">
            <a:solidFill>
              <a:srgbClr val="EF9100"/>
            </a:solidFill>
            <a:round/>
            <a:headEnd/>
            <a:tailEnd/>
          </a:ln>
          <a:effectLst/>
        </p:spPr>
        <p:txBody>
          <a:bodyPr wrap="none" anchor="ctr"/>
          <a:lstStyle/>
          <a:p>
            <a:endParaRPr lang="en-US" sz="2160"/>
          </a:p>
        </p:txBody>
      </p:sp>
      <p:sp>
        <p:nvSpPr>
          <p:cNvPr id="45336" name="Line 280"/>
          <p:cNvSpPr>
            <a:spLocks noChangeShapeType="1"/>
          </p:cNvSpPr>
          <p:nvPr/>
        </p:nvSpPr>
        <p:spPr bwMode="auto">
          <a:xfrm flipV="1">
            <a:off x="3590926" y="3152775"/>
            <a:ext cx="74294" cy="85726"/>
          </a:xfrm>
          <a:prstGeom prst="line">
            <a:avLst/>
          </a:prstGeom>
          <a:noFill/>
          <a:ln w="12700">
            <a:solidFill>
              <a:srgbClr val="EF9100"/>
            </a:solidFill>
            <a:round/>
            <a:headEnd/>
            <a:tailEnd/>
          </a:ln>
          <a:effectLst/>
        </p:spPr>
        <p:txBody>
          <a:bodyPr wrap="none" anchor="ctr"/>
          <a:lstStyle/>
          <a:p>
            <a:endParaRPr lang="en-US" sz="2160"/>
          </a:p>
        </p:txBody>
      </p:sp>
      <p:sp>
        <p:nvSpPr>
          <p:cNvPr id="45337" name="Line 281"/>
          <p:cNvSpPr>
            <a:spLocks noChangeShapeType="1"/>
          </p:cNvSpPr>
          <p:nvPr/>
        </p:nvSpPr>
        <p:spPr bwMode="auto">
          <a:xfrm flipV="1">
            <a:off x="3644268" y="3184525"/>
            <a:ext cx="47624" cy="65088"/>
          </a:xfrm>
          <a:prstGeom prst="line">
            <a:avLst/>
          </a:prstGeom>
          <a:noFill/>
          <a:ln w="12700">
            <a:solidFill>
              <a:srgbClr val="EF9100"/>
            </a:solidFill>
            <a:round/>
            <a:headEnd/>
            <a:tailEnd/>
          </a:ln>
          <a:effectLst/>
        </p:spPr>
        <p:txBody>
          <a:bodyPr wrap="none" anchor="ctr"/>
          <a:lstStyle/>
          <a:p>
            <a:endParaRPr lang="en-US" sz="2160"/>
          </a:p>
        </p:txBody>
      </p:sp>
      <p:sp>
        <p:nvSpPr>
          <p:cNvPr id="45338" name="Line 282"/>
          <p:cNvSpPr>
            <a:spLocks noChangeShapeType="1"/>
          </p:cNvSpPr>
          <p:nvPr/>
        </p:nvSpPr>
        <p:spPr bwMode="auto">
          <a:xfrm flipV="1">
            <a:off x="3573780" y="3143250"/>
            <a:ext cx="68580" cy="82550"/>
          </a:xfrm>
          <a:prstGeom prst="line">
            <a:avLst/>
          </a:prstGeom>
          <a:noFill/>
          <a:ln w="12700">
            <a:solidFill>
              <a:srgbClr val="EF9100"/>
            </a:solidFill>
            <a:round/>
            <a:headEnd/>
            <a:tailEnd/>
          </a:ln>
          <a:effectLst/>
        </p:spPr>
        <p:txBody>
          <a:bodyPr wrap="none" anchor="ctr"/>
          <a:lstStyle/>
          <a:p>
            <a:endParaRPr lang="en-US" sz="2160"/>
          </a:p>
        </p:txBody>
      </p:sp>
      <p:sp>
        <p:nvSpPr>
          <p:cNvPr id="45339" name="Line 283"/>
          <p:cNvSpPr>
            <a:spLocks noChangeShapeType="1"/>
          </p:cNvSpPr>
          <p:nvPr/>
        </p:nvSpPr>
        <p:spPr bwMode="auto">
          <a:xfrm flipV="1">
            <a:off x="3615692" y="3165476"/>
            <a:ext cx="64770" cy="80963"/>
          </a:xfrm>
          <a:prstGeom prst="line">
            <a:avLst/>
          </a:prstGeom>
          <a:noFill/>
          <a:ln w="12700">
            <a:solidFill>
              <a:srgbClr val="EF9100"/>
            </a:solidFill>
            <a:round/>
            <a:headEnd/>
            <a:tailEnd/>
          </a:ln>
          <a:effectLst/>
        </p:spPr>
        <p:txBody>
          <a:bodyPr wrap="none" anchor="ctr"/>
          <a:lstStyle/>
          <a:p>
            <a:endParaRPr lang="en-US" sz="2160"/>
          </a:p>
        </p:txBody>
      </p:sp>
      <p:sp>
        <p:nvSpPr>
          <p:cNvPr id="45340" name="Line 284"/>
          <p:cNvSpPr>
            <a:spLocks noChangeShapeType="1"/>
          </p:cNvSpPr>
          <p:nvPr/>
        </p:nvSpPr>
        <p:spPr bwMode="auto">
          <a:xfrm flipV="1">
            <a:off x="3684272" y="3214689"/>
            <a:ext cx="11430" cy="22225"/>
          </a:xfrm>
          <a:prstGeom prst="line">
            <a:avLst/>
          </a:prstGeom>
          <a:noFill/>
          <a:ln w="12700">
            <a:solidFill>
              <a:srgbClr val="EF9100"/>
            </a:solidFill>
            <a:round/>
            <a:headEnd/>
            <a:tailEnd/>
          </a:ln>
          <a:effectLst/>
        </p:spPr>
        <p:txBody>
          <a:bodyPr wrap="none" anchor="ctr"/>
          <a:lstStyle/>
          <a:p>
            <a:endParaRPr lang="en-US" sz="2160"/>
          </a:p>
        </p:txBody>
      </p:sp>
      <p:sp>
        <p:nvSpPr>
          <p:cNvPr id="45341" name="Freeform 285"/>
          <p:cNvSpPr>
            <a:spLocks/>
          </p:cNvSpPr>
          <p:nvPr/>
        </p:nvSpPr>
        <p:spPr bwMode="auto">
          <a:xfrm>
            <a:off x="3554732" y="3148013"/>
            <a:ext cx="148590" cy="96838"/>
          </a:xfrm>
          <a:custGeom>
            <a:avLst/>
            <a:gdLst/>
            <a:ahLst/>
            <a:cxnLst>
              <a:cxn ang="0">
                <a:pos x="0" y="29"/>
              </a:cxn>
              <a:cxn ang="0">
                <a:pos x="0" y="34"/>
              </a:cxn>
              <a:cxn ang="0">
                <a:pos x="2" y="40"/>
              </a:cxn>
              <a:cxn ang="0">
                <a:pos x="6" y="45"/>
              </a:cxn>
              <a:cxn ang="0">
                <a:pos x="11" y="50"/>
              </a:cxn>
              <a:cxn ang="0">
                <a:pos x="17" y="54"/>
              </a:cxn>
              <a:cxn ang="0">
                <a:pos x="24" y="57"/>
              </a:cxn>
              <a:cxn ang="0">
                <a:pos x="32" y="59"/>
              </a:cxn>
              <a:cxn ang="0">
                <a:pos x="40" y="60"/>
              </a:cxn>
              <a:cxn ang="0">
                <a:pos x="48" y="59"/>
              </a:cxn>
              <a:cxn ang="0">
                <a:pos x="55" y="58"/>
              </a:cxn>
              <a:cxn ang="0">
                <a:pos x="62" y="55"/>
              </a:cxn>
              <a:cxn ang="0">
                <a:pos x="68" y="52"/>
              </a:cxn>
              <a:cxn ang="0">
                <a:pos x="73" y="47"/>
              </a:cxn>
              <a:cxn ang="0">
                <a:pos x="76" y="42"/>
              </a:cxn>
              <a:cxn ang="0">
                <a:pos x="77" y="36"/>
              </a:cxn>
              <a:cxn ang="0">
                <a:pos x="76" y="29"/>
              </a:cxn>
              <a:cxn ang="0">
                <a:pos x="74" y="22"/>
              </a:cxn>
              <a:cxn ang="0">
                <a:pos x="71" y="16"/>
              </a:cxn>
              <a:cxn ang="0">
                <a:pos x="68" y="11"/>
              </a:cxn>
              <a:cxn ang="0">
                <a:pos x="64" y="7"/>
              </a:cxn>
              <a:cxn ang="0">
                <a:pos x="58" y="4"/>
              </a:cxn>
              <a:cxn ang="0">
                <a:pos x="53" y="2"/>
              </a:cxn>
              <a:cxn ang="0">
                <a:pos x="46" y="0"/>
              </a:cxn>
              <a:cxn ang="0">
                <a:pos x="39" y="0"/>
              </a:cxn>
              <a:cxn ang="0">
                <a:pos x="31" y="0"/>
              </a:cxn>
              <a:cxn ang="0">
                <a:pos x="24" y="2"/>
              </a:cxn>
              <a:cxn ang="0">
                <a:pos x="18" y="5"/>
              </a:cxn>
              <a:cxn ang="0">
                <a:pos x="13" y="9"/>
              </a:cxn>
              <a:cxn ang="0">
                <a:pos x="8" y="13"/>
              </a:cxn>
              <a:cxn ang="0">
                <a:pos x="4" y="18"/>
              </a:cxn>
              <a:cxn ang="0">
                <a:pos x="2" y="24"/>
              </a:cxn>
              <a:cxn ang="0">
                <a:pos x="0" y="29"/>
              </a:cxn>
            </a:cxnLst>
            <a:rect l="0" t="0" r="r" b="b"/>
            <a:pathLst>
              <a:path w="78" h="61">
                <a:moveTo>
                  <a:pt x="0" y="29"/>
                </a:moveTo>
                <a:lnTo>
                  <a:pt x="0" y="34"/>
                </a:lnTo>
                <a:lnTo>
                  <a:pt x="2" y="40"/>
                </a:lnTo>
                <a:lnTo>
                  <a:pt x="6" y="45"/>
                </a:lnTo>
                <a:lnTo>
                  <a:pt x="11" y="50"/>
                </a:lnTo>
                <a:lnTo>
                  <a:pt x="17" y="54"/>
                </a:lnTo>
                <a:lnTo>
                  <a:pt x="24" y="57"/>
                </a:lnTo>
                <a:lnTo>
                  <a:pt x="32" y="59"/>
                </a:lnTo>
                <a:lnTo>
                  <a:pt x="40" y="60"/>
                </a:lnTo>
                <a:lnTo>
                  <a:pt x="48" y="59"/>
                </a:lnTo>
                <a:lnTo>
                  <a:pt x="55" y="58"/>
                </a:lnTo>
                <a:lnTo>
                  <a:pt x="62" y="55"/>
                </a:lnTo>
                <a:lnTo>
                  <a:pt x="68" y="52"/>
                </a:lnTo>
                <a:lnTo>
                  <a:pt x="73" y="47"/>
                </a:lnTo>
                <a:lnTo>
                  <a:pt x="76" y="42"/>
                </a:lnTo>
                <a:lnTo>
                  <a:pt x="77" y="36"/>
                </a:lnTo>
                <a:lnTo>
                  <a:pt x="76" y="29"/>
                </a:lnTo>
                <a:lnTo>
                  <a:pt x="74" y="22"/>
                </a:lnTo>
                <a:lnTo>
                  <a:pt x="71" y="16"/>
                </a:lnTo>
                <a:lnTo>
                  <a:pt x="68" y="11"/>
                </a:lnTo>
                <a:lnTo>
                  <a:pt x="64" y="7"/>
                </a:lnTo>
                <a:lnTo>
                  <a:pt x="58" y="4"/>
                </a:lnTo>
                <a:lnTo>
                  <a:pt x="53" y="2"/>
                </a:lnTo>
                <a:lnTo>
                  <a:pt x="46" y="0"/>
                </a:lnTo>
                <a:lnTo>
                  <a:pt x="39" y="0"/>
                </a:lnTo>
                <a:lnTo>
                  <a:pt x="31" y="0"/>
                </a:lnTo>
                <a:lnTo>
                  <a:pt x="24" y="2"/>
                </a:lnTo>
                <a:lnTo>
                  <a:pt x="18" y="5"/>
                </a:lnTo>
                <a:lnTo>
                  <a:pt x="13" y="9"/>
                </a:lnTo>
                <a:lnTo>
                  <a:pt x="8" y="13"/>
                </a:lnTo>
                <a:lnTo>
                  <a:pt x="4" y="18"/>
                </a:lnTo>
                <a:lnTo>
                  <a:pt x="2" y="24"/>
                </a:lnTo>
                <a:lnTo>
                  <a:pt x="0" y="29"/>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342" name="Line 286"/>
          <p:cNvSpPr>
            <a:spLocks noChangeShapeType="1"/>
          </p:cNvSpPr>
          <p:nvPr/>
        </p:nvSpPr>
        <p:spPr bwMode="auto">
          <a:xfrm flipV="1">
            <a:off x="3722370" y="3162300"/>
            <a:ext cx="47626" cy="65088"/>
          </a:xfrm>
          <a:prstGeom prst="line">
            <a:avLst/>
          </a:prstGeom>
          <a:noFill/>
          <a:ln w="12700">
            <a:solidFill>
              <a:srgbClr val="EF9100"/>
            </a:solidFill>
            <a:round/>
            <a:headEnd/>
            <a:tailEnd/>
          </a:ln>
          <a:effectLst/>
        </p:spPr>
        <p:txBody>
          <a:bodyPr wrap="none" anchor="ctr"/>
          <a:lstStyle/>
          <a:p>
            <a:endParaRPr lang="en-US" sz="2160"/>
          </a:p>
        </p:txBody>
      </p:sp>
      <p:sp>
        <p:nvSpPr>
          <p:cNvPr id="45343" name="Line 287"/>
          <p:cNvSpPr>
            <a:spLocks noChangeShapeType="1"/>
          </p:cNvSpPr>
          <p:nvPr/>
        </p:nvSpPr>
        <p:spPr bwMode="auto">
          <a:xfrm flipV="1">
            <a:off x="3737612" y="3178176"/>
            <a:ext cx="80010" cy="90488"/>
          </a:xfrm>
          <a:prstGeom prst="line">
            <a:avLst/>
          </a:prstGeom>
          <a:noFill/>
          <a:ln w="12700">
            <a:solidFill>
              <a:srgbClr val="EF9100"/>
            </a:solidFill>
            <a:round/>
            <a:headEnd/>
            <a:tailEnd/>
          </a:ln>
          <a:effectLst/>
        </p:spPr>
        <p:txBody>
          <a:bodyPr wrap="none" anchor="ctr"/>
          <a:lstStyle/>
          <a:p>
            <a:endParaRPr lang="en-US" sz="2160"/>
          </a:p>
        </p:txBody>
      </p:sp>
      <p:sp>
        <p:nvSpPr>
          <p:cNvPr id="45344" name="Line 288"/>
          <p:cNvSpPr>
            <a:spLocks noChangeShapeType="1"/>
          </p:cNvSpPr>
          <p:nvPr/>
        </p:nvSpPr>
        <p:spPr bwMode="auto">
          <a:xfrm flipV="1">
            <a:off x="3777616" y="3211513"/>
            <a:ext cx="66674" cy="79375"/>
          </a:xfrm>
          <a:prstGeom prst="line">
            <a:avLst/>
          </a:prstGeom>
          <a:noFill/>
          <a:ln w="12700">
            <a:solidFill>
              <a:srgbClr val="EF9100"/>
            </a:solidFill>
            <a:round/>
            <a:headEnd/>
            <a:tailEnd/>
          </a:ln>
          <a:effectLst/>
        </p:spPr>
        <p:txBody>
          <a:bodyPr wrap="none" anchor="ctr"/>
          <a:lstStyle/>
          <a:p>
            <a:endParaRPr lang="en-US" sz="2160"/>
          </a:p>
        </p:txBody>
      </p:sp>
      <p:sp>
        <p:nvSpPr>
          <p:cNvPr id="45345" name="Line 289"/>
          <p:cNvSpPr>
            <a:spLocks noChangeShapeType="1"/>
          </p:cNvSpPr>
          <p:nvPr/>
        </p:nvSpPr>
        <p:spPr bwMode="auto">
          <a:xfrm flipV="1">
            <a:off x="3728086" y="3170238"/>
            <a:ext cx="66674" cy="80962"/>
          </a:xfrm>
          <a:prstGeom prst="line">
            <a:avLst/>
          </a:prstGeom>
          <a:noFill/>
          <a:ln w="12700">
            <a:solidFill>
              <a:srgbClr val="EF9100"/>
            </a:solidFill>
            <a:round/>
            <a:headEnd/>
            <a:tailEnd/>
          </a:ln>
          <a:effectLst/>
        </p:spPr>
        <p:txBody>
          <a:bodyPr wrap="none" anchor="ctr"/>
          <a:lstStyle/>
          <a:p>
            <a:endParaRPr lang="en-US" sz="2160"/>
          </a:p>
        </p:txBody>
      </p:sp>
      <p:sp>
        <p:nvSpPr>
          <p:cNvPr id="45346" name="Line 290"/>
          <p:cNvSpPr>
            <a:spLocks noChangeShapeType="1"/>
          </p:cNvSpPr>
          <p:nvPr/>
        </p:nvSpPr>
        <p:spPr bwMode="auto">
          <a:xfrm flipV="1">
            <a:off x="3752852" y="3190876"/>
            <a:ext cx="80010" cy="92075"/>
          </a:xfrm>
          <a:prstGeom prst="line">
            <a:avLst/>
          </a:prstGeom>
          <a:noFill/>
          <a:ln w="12700">
            <a:solidFill>
              <a:srgbClr val="EF9100"/>
            </a:solidFill>
            <a:round/>
            <a:headEnd/>
            <a:tailEnd/>
          </a:ln>
          <a:effectLst/>
        </p:spPr>
        <p:txBody>
          <a:bodyPr wrap="none" anchor="ctr"/>
          <a:lstStyle/>
          <a:p>
            <a:endParaRPr lang="en-US" sz="2160"/>
          </a:p>
        </p:txBody>
      </p:sp>
      <p:sp>
        <p:nvSpPr>
          <p:cNvPr id="45347" name="Line 291"/>
          <p:cNvSpPr>
            <a:spLocks noChangeShapeType="1"/>
          </p:cNvSpPr>
          <p:nvPr/>
        </p:nvSpPr>
        <p:spPr bwMode="auto">
          <a:xfrm flipV="1">
            <a:off x="3819526" y="3244850"/>
            <a:ext cx="15240" cy="38100"/>
          </a:xfrm>
          <a:prstGeom prst="line">
            <a:avLst/>
          </a:prstGeom>
          <a:noFill/>
          <a:ln w="12700">
            <a:solidFill>
              <a:srgbClr val="EF9100"/>
            </a:solidFill>
            <a:round/>
            <a:headEnd/>
            <a:tailEnd/>
          </a:ln>
          <a:effectLst/>
        </p:spPr>
        <p:txBody>
          <a:bodyPr wrap="none" anchor="ctr"/>
          <a:lstStyle/>
          <a:p>
            <a:endParaRPr lang="en-US" sz="2160"/>
          </a:p>
        </p:txBody>
      </p:sp>
      <p:sp>
        <p:nvSpPr>
          <p:cNvPr id="45348" name="Freeform 292"/>
          <p:cNvSpPr>
            <a:spLocks/>
          </p:cNvSpPr>
          <p:nvPr/>
        </p:nvSpPr>
        <p:spPr bwMode="auto">
          <a:xfrm>
            <a:off x="3714750" y="3167063"/>
            <a:ext cx="139066" cy="120650"/>
          </a:xfrm>
          <a:custGeom>
            <a:avLst/>
            <a:gdLst/>
            <a:ahLst/>
            <a:cxnLst>
              <a:cxn ang="0">
                <a:pos x="0" y="33"/>
              </a:cxn>
              <a:cxn ang="0">
                <a:pos x="1" y="41"/>
              </a:cxn>
              <a:cxn ang="0">
                <a:pos x="2" y="48"/>
              </a:cxn>
              <a:cxn ang="0">
                <a:pos x="5" y="55"/>
              </a:cxn>
              <a:cxn ang="0">
                <a:pos x="8" y="61"/>
              </a:cxn>
              <a:cxn ang="0">
                <a:pos x="13" y="67"/>
              </a:cxn>
              <a:cxn ang="0">
                <a:pos x="19" y="71"/>
              </a:cxn>
              <a:cxn ang="0">
                <a:pos x="25" y="74"/>
              </a:cxn>
              <a:cxn ang="0">
                <a:pos x="32" y="75"/>
              </a:cxn>
              <a:cxn ang="0">
                <a:pos x="40" y="74"/>
              </a:cxn>
              <a:cxn ang="0">
                <a:pos x="47" y="71"/>
              </a:cxn>
              <a:cxn ang="0">
                <a:pos x="54" y="67"/>
              </a:cxn>
              <a:cxn ang="0">
                <a:pos x="60" y="62"/>
              </a:cxn>
              <a:cxn ang="0">
                <a:pos x="65" y="56"/>
              </a:cxn>
              <a:cxn ang="0">
                <a:pos x="69" y="49"/>
              </a:cxn>
              <a:cxn ang="0">
                <a:pos x="71" y="42"/>
              </a:cxn>
              <a:cxn ang="0">
                <a:pos x="72" y="35"/>
              </a:cxn>
              <a:cxn ang="0">
                <a:pos x="71" y="28"/>
              </a:cxn>
              <a:cxn ang="0">
                <a:pos x="69" y="22"/>
              </a:cxn>
              <a:cxn ang="0">
                <a:pos x="65" y="17"/>
              </a:cxn>
              <a:cxn ang="0">
                <a:pos x="60" y="13"/>
              </a:cxn>
              <a:cxn ang="0">
                <a:pos x="55" y="9"/>
              </a:cxn>
              <a:cxn ang="0">
                <a:pos x="48" y="6"/>
              </a:cxn>
              <a:cxn ang="0">
                <a:pos x="34" y="1"/>
              </a:cxn>
              <a:cxn ang="0">
                <a:pos x="27" y="0"/>
              </a:cxn>
              <a:cxn ang="0">
                <a:pos x="21" y="0"/>
              </a:cxn>
              <a:cxn ang="0">
                <a:pos x="15" y="3"/>
              </a:cxn>
              <a:cxn ang="0">
                <a:pos x="10" y="8"/>
              </a:cxn>
              <a:cxn ang="0">
                <a:pos x="6" y="13"/>
              </a:cxn>
              <a:cxn ang="0">
                <a:pos x="3" y="19"/>
              </a:cxn>
              <a:cxn ang="0">
                <a:pos x="1" y="26"/>
              </a:cxn>
              <a:cxn ang="0">
                <a:pos x="0" y="33"/>
              </a:cxn>
            </a:cxnLst>
            <a:rect l="0" t="0" r="r" b="b"/>
            <a:pathLst>
              <a:path w="73" h="76">
                <a:moveTo>
                  <a:pt x="0" y="33"/>
                </a:moveTo>
                <a:lnTo>
                  <a:pt x="1" y="41"/>
                </a:lnTo>
                <a:lnTo>
                  <a:pt x="2" y="48"/>
                </a:lnTo>
                <a:lnTo>
                  <a:pt x="5" y="55"/>
                </a:lnTo>
                <a:lnTo>
                  <a:pt x="8" y="61"/>
                </a:lnTo>
                <a:lnTo>
                  <a:pt x="13" y="67"/>
                </a:lnTo>
                <a:lnTo>
                  <a:pt x="19" y="71"/>
                </a:lnTo>
                <a:lnTo>
                  <a:pt x="25" y="74"/>
                </a:lnTo>
                <a:lnTo>
                  <a:pt x="32" y="75"/>
                </a:lnTo>
                <a:lnTo>
                  <a:pt x="40" y="74"/>
                </a:lnTo>
                <a:lnTo>
                  <a:pt x="47" y="71"/>
                </a:lnTo>
                <a:lnTo>
                  <a:pt x="54" y="67"/>
                </a:lnTo>
                <a:lnTo>
                  <a:pt x="60" y="62"/>
                </a:lnTo>
                <a:lnTo>
                  <a:pt x="65" y="56"/>
                </a:lnTo>
                <a:lnTo>
                  <a:pt x="69" y="49"/>
                </a:lnTo>
                <a:lnTo>
                  <a:pt x="71" y="42"/>
                </a:lnTo>
                <a:lnTo>
                  <a:pt x="72" y="35"/>
                </a:lnTo>
                <a:lnTo>
                  <a:pt x="71" y="28"/>
                </a:lnTo>
                <a:lnTo>
                  <a:pt x="69" y="22"/>
                </a:lnTo>
                <a:lnTo>
                  <a:pt x="65" y="17"/>
                </a:lnTo>
                <a:lnTo>
                  <a:pt x="60" y="13"/>
                </a:lnTo>
                <a:lnTo>
                  <a:pt x="55" y="9"/>
                </a:lnTo>
                <a:lnTo>
                  <a:pt x="48" y="6"/>
                </a:lnTo>
                <a:lnTo>
                  <a:pt x="34" y="1"/>
                </a:lnTo>
                <a:lnTo>
                  <a:pt x="27" y="0"/>
                </a:lnTo>
                <a:lnTo>
                  <a:pt x="21" y="0"/>
                </a:lnTo>
                <a:lnTo>
                  <a:pt x="15" y="3"/>
                </a:lnTo>
                <a:lnTo>
                  <a:pt x="10" y="8"/>
                </a:lnTo>
                <a:lnTo>
                  <a:pt x="6" y="13"/>
                </a:lnTo>
                <a:lnTo>
                  <a:pt x="3" y="19"/>
                </a:lnTo>
                <a:lnTo>
                  <a:pt x="1" y="26"/>
                </a:lnTo>
                <a:lnTo>
                  <a:pt x="0" y="33"/>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349" name="Line 293"/>
          <p:cNvSpPr>
            <a:spLocks noChangeShapeType="1"/>
          </p:cNvSpPr>
          <p:nvPr/>
        </p:nvSpPr>
        <p:spPr bwMode="auto">
          <a:xfrm flipV="1">
            <a:off x="3867150" y="3160714"/>
            <a:ext cx="47626" cy="65087"/>
          </a:xfrm>
          <a:prstGeom prst="line">
            <a:avLst/>
          </a:prstGeom>
          <a:noFill/>
          <a:ln w="12700">
            <a:solidFill>
              <a:srgbClr val="EF9100"/>
            </a:solidFill>
            <a:round/>
            <a:headEnd/>
            <a:tailEnd/>
          </a:ln>
          <a:effectLst/>
        </p:spPr>
        <p:txBody>
          <a:bodyPr wrap="none" anchor="ctr"/>
          <a:lstStyle/>
          <a:p>
            <a:endParaRPr lang="en-US" sz="2160"/>
          </a:p>
        </p:txBody>
      </p:sp>
      <p:sp>
        <p:nvSpPr>
          <p:cNvPr id="45350" name="Line 294"/>
          <p:cNvSpPr>
            <a:spLocks noChangeShapeType="1"/>
          </p:cNvSpPr>
          <p:nvPr/>
        </p:nvSpPr>
        <p:spPr bwMode="auto">
          <a:xfrm flipV="1">
            <a:off x="3890010" y="3175002"/>
            <a:ext cx="74296" cy="87313"/>
          </a:xfrm>
          <a:prstGeom prst="line">
            <a:avLst/>
          </a:prstGeom>
          <a:noFill/>
          <a:ln w="12700">
            <a:solidFill>
              <a:srgbClr val="EF9100"/>
            </a:solidFill>
            <a:round/>
            <a:headEnd/>
            <a:tailEnd/>
          </a:ln>
          <a:effectLst/>
        </p:spPr>
        <p:txBody>
          <a:bodyPr wrap="none" anchor="ctr"/>
          <a:lstStyle/>
          <a:p>
            <a:endParaRPr lang="en-US" sz="2160"/>
          </a:p>
        </p:txBody>
      </p:sp>
      <p:sp>
        <p:nvSpPr>
          <p:cNvPr id="45351" name="Line 295"/>
          <p:cNvSpPr>
            <a:spLocks noChangeShapeType="1"/>
          </p:cNvSpPr>
          <p:nvPr/>
        </p:nvSpPr>
        <p:spPr bwMode="auto">
          <a:xfrm flipV="1">
            <a:off x="3930016" y="3211514"/>
            <a:ext cx="53340" cy="71437"/>
          </a:xfrm>
          <a:prstGeom prst="line">
            <a:avLst/>
          </a:prstGeom>
          <a:noFill/>
          <a:ln w="12700">
            <a:solidFill>
              <a:srgbClr val="EF9100"/>
            </a:solidFill>
            <a:round/>
            <a:headEnd/>
            <a:tailEnd/>
          </a:ln>
          <a:effectLst/>
        </p:spPr>
        <p:txBody>
          <a:bodyPr wrap="none" anchor="ctr"/>
          <a:lstStyle/>
          <a:p>
            <a:endParaRPr lang="en-US" sz="2160"/>
          </a:p>
        </p:txBody>
      </p:sp>
      <p:sp>
        <p:nvSpPr>
          <p:cNvPr id="45352" name="Line 296"/>
          <p:cNvSpPr>
            <a:spLocks noChangeShapeType="1"/>
          </p:cNvSpPr>
          <p:nvPr/>
        </p:nvSpPr>
        <p:spPr bwMode="auto">
          <a:xfrm flipV="1">
            <a:off x="3876676" y="3163889"/>
            <a:ext cx="66674" cy="80962"/>
          </a:xfrm>
          <a:prstGeom prst="line">
            <a:avLst/>
          </a:prstGeom>
          <a:noFill/>
          <a:ln w="12700">
            <a:solidFill>
              <a:srgbClr val="EF9100"/>
            </a:solidFill>
            <a:round/>
            <a:headEnd/>
            <a:tailEnd/>
          </a:ln>
          <a:effectLst/>
        </p:spPr>
        <p:txBody>
          <a:bodyPr wrap="none" anchor="ctr"/>
          <a:lstStyle/>
          <a:p>
            <a:endParaRPr lang="en-US" sz="2160"/>
          </a:p>
        </p:txBody>
      </p:sp>
      <p:sp>
        <p:nvSpPr>
          <p:cNvPr id="45353" name="Line 297"/>
          <p:cNvSpPr>
            <a:spLocks noChangeShapeType="1"/>
          </p:cNvSpPr>
          <p:nvPr/>
        </p:nvSpPr>
        <p:spPr bwMode="auto">
          <a:xfrm flipV="1">
            <a:off x="3907156" y="3192463"/>
            <a:ext cx="68580" cy="82550"/>
          </a:xfrm>
          <a:prstGeom prst="line">
            <a:avLst/>
          </a:prstGeom>
          <a:noFill/>
          <a:ln w="12700">
            <a:solidFill>
              <a:srgbClr val="EF9100"/>
            </a:solidFill>
            <a:round/>
            <a:headEnd/>
            <a:tailEnd/>
          </a:ln>
          <a:effectLst/>
        </p:spPr>
        <p:txBody>
          <a:bodyPr wrap="none" anchor="ctr"/>
          <a:lstStyle/>
          <a:p>
            <a:endParaRPr lang="en-US" sz="2160"/>
          </a:p>
        </p:txBody>
      </p:sp>
      <p:sp>
        <p:nvSpPr>
          <p:cNvPr id="45354" name="Line 298"/>
          <p:cNvSpPr>
            <a:spLocks noChangeShapeType="1"/>
          </p:cNvSpPr>
          <p:nvPr/>
        </p:nvSpPr>
        <p:spPr bwMode="auto">
          <a:xfrm flipV="1">
            <a:off x="3973830" y="3241675"/>
            <a:ext cx="7620" cy="31750"/>
          </a:xfrm>
          <a:prstGeom prst="line">
            <a:avLst/>
          </a:prstGeom>
          <a:noFill/>
          <a:ln w="12700">
            <a:solidFill>
              <a:srgbClr val="EF9100"/>
            </a:solidFill>
            <a:round/>
            <a:headEnd/>
            <a:tailEnd/>
          </a:ln>
          <a:effectLst/>
        </p:spPr>
        <p:txBody>
          <a:bodyPr wrap="none" anchor="ctr"/>
          <a:lstStyle/>
          <a:p>
            <a:endParaRPr lang="en-US" sz="2160"/>
          </a:p>
        </p:txBody>
      </p:sp>
      <p:sp>
        <p:nvSpPr>
          <p:cNvPr id="45355" name="Freeform 299"/>
          <p:cNvSpPr>
            <a:spLocks/>
          </p:cNvSpPr>
          <p:nvPr/>
        </p:nvSpPr>
        <p:spPr bwMode="auto">
          <a:xfrm>
            <a:off x="3857626" y="3167064"/>
            <a:ext cx="139064" cy="111125"/>
          </a:xfrm>
          <a:custGeom>
            <a:avLst/>
            <a:gdLst/>
            <a:ahLst/>
            <a:cxnLst>
              <a:cxn ang="0">
                <a:pos x="2" y="37"/>
              </a:cxn>
              <a:cxn ang="0">
                <a:pos x="7" y="49"/>
              </a:cxn>
              <a:cxn ang="0">
                <a:pos x="11" y="54"/>
              </a:cxn>
              <a:cxn ang="0">
                <a:pos x="15" y="59"/>
              </a:cxn>
              <a:cxn ang="0">
                <a:pos x="19" y="63"/>
              </a:cxn>
              <a:cxn ang="0">
                <a:pos x="24" y="66"/>
              </a:cxn>
              <a:cxn ang="0">
                <a:pos x="30" y="68"/>
              </a:cxn>
              <a:cxn ang="0">
                <a:pos x="38" y="69"/>
              </a:cxn>
              <a:cxn ang="0">
                <a:pos x="45" y="68"/>
              </a:cxn>
              <a:cxn ang="0">
                <a:pos x="53" y="66"/>
              </a:cxn>
              <a:cxn ang="0">
                <a:pos x="59" y="62"/>
              </a:cxn>
              <a:cxn ang="0">
                <a:pos x="64" y="57"/>
              </a:cxn>
              <a:cxn ang="0">
                <a:pos x="68" y="52"/>
              </a:cxn>
              <a:cxn ang="0">
                <a:pos x="71" y="46"/>
              </a:cxn>
              <a:cxn ang="0">
                <a:pos x="72" y="40"/>
              </a:cxn>
              <a:cxn ang="0">
                <a:pos x="71" y="33"/>
              </a:cxn>
              <a:cxn ang="0">
                <a:pos x="66" y="21"/>
              </a:cxn>
              <a:cxn ang="0">
                <a:pos x="63" y="15"/>
              </a:cxn>
              <a:cxn ang="0">
                <a:pos x="60" y="10"/>
              </a:cxn>
              <a:cxn ang="0">
                <a:pos x="56" y="6"/>
              </a:cxn>
              <a:cxn ang="0">
                <a:pos x="51" y="3"/>
              </a:cxn>
              <a:cxn ang="0">
                <a:pos x="45" y="0"/>
              </a:cxn>
              <a:cxn ang="0">
                <a:pos x="38" y="0"/>
              </a:cxn>
              <a:cxn ang="0">
                <a:pos x="30" y="1"/>
              </a:cxn>
              <a:cxn ang="0">
                <a:pos x="22" y="3"/>
              </a:cxn>
              <a:cxn ang="0">
                <a:pos x="15" y="7"/>
              </a:cxn>
              <a:cxn ang="0">
                <a:pos x="9" y="13"/>
              </a:cxn>
              <a:cxn ang="0">
                <a:pos x="4" y="18"/>
              </a:cxn>
              <a:cxn ang="0">
                <a:pos x="1" y="24"/>
              </a:cxn>
              <a:cxn ang="0">
                <a:pos x="0" y="31"/>
              </a:cxn>
              <a:cxn ang="0">
                <a:pos x="2" y="37"/>
              </a:cxn>
            </a:cxnLst>
            <a:rect l="0" t="0" r="r" b="b"/>
            <a:pathLst>
              <a:path w="73" h="70">
                <a:moveTo>
                  <a:pt x="2" y="37"/>
                </a:moveTo>
                <a:lnTo>
                  <a:pt x="7" y="49"/>
                </a:lnTo>
                <a:lnTo>
                  <a:pt x="11" y="54"/>
                </a:lnTo>
                <a:lnTo>
                  <a:pt x="15" y="59"/>
                </a:lnTo>
                <a:lnTo>
                  <a:pt x="19" y="63"/>
                </a:lnTo>
                <a:lnTo>
                  <a:pt x="24" y="66"/>
                </a:lnTo>
                <a:lnTo>
                  <a:pt x="30" y="68"/>
                </a:lnTo>
                <a:lnTo>
                  <a:pt x="38" y="69"/>
                </a:lnTo>
                <a:lnTo>
                  <a:pt x="45" y="68"/>
                </a:lnTo>
                <a:lnTo>
                  <a:pt x="53" y="66"/>
                </a:lnTo>
                <a:lnTo>
                  <a:pt x="59" y="62"/>
                </a:lnTo>
                <a:lnTo>
                  <a:pt x="64" y="57"/>
                </a:lnTo>
                <a:lnTo>
                  <a:pt x="68" y="52"/>
                </a:lnTo>
                <a:lnTo>
                  <a:pt x="71" y="46"/>
                </a:lnTo>
                <a:lnTo>
                  <a:pt x="72" y="40"/>
                </a:lnTo>
                <a:lnTo>
                  <a:pt x="71" y="33"/>
                </a:lnTo>
                <a:lnTo>
                  <a:pt x="66" y="21"/>
                </a:lnTo>
                <a:lnTo>
                  <a:pt x="63" y="15"/>
                </a:lnTo>
                <a:lnTo>
                  <a:pt x="60" y="10"/>
                </a:lnTo>
                <a:lnTo>
                  <a:pt x="56" y="6"/>
                </a:lnTo>
                <a:lnTo>
                  <a:pt x="51" y="3"/>
                </a:lnTo>
                <a:lnTo>
                  <a:pt x="45" y="0"/>
                </a:lnTo>
                <a:lnTo>
                  <a:pt x="38" y="0"/>
                </a:lnTo>
                <a:lnTo>
                  <a:pt x="30" y="1"/>
                </a:lnTo>
                <a:lnTo>
                  <a:pt x="22" y="3"/>
                </a:lnTo>
                <a:lnTo>
                  <a:pt x="15" y="7"/>
                </a:lnTo>
                <a:lnTo>
                  <a:pt x="9" y="13"/>
                </a:lnTo>
                <a:lnTo>
                  <a:pt x="4" y="18"/>
                </a:lnTo>
                <a:lnTo>
                  <a:pt x="1" y="24"/>
                </a:lnTo>
                <a:lnTo>
                  <a:pt x="0" y="31"/>
                </a:lnTo>
                <a:lnTo>
                  <a:pt x="2" y="37"/>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356" name="Line 300"/>
          <p:cNvSpPr>
            <a:spLocks noChangeShapeType="1"/>
          </p:cNvSpPr>
          <p:nvPr/>
        </p:nvSpPr>
        <p:spPr bwMode="auto">
          <a:xfrm flipV="1">
            <a:off x="3724278" y="3300413"/>
            <a:ext cx="47624" cy="66676"/>
          </a:xfrm>
          <a:prstGeom prst="line">
            <a:avLst/>
          </a:prstGeom>
          <a:noFill/>
          <a:ln w="12700">
            <a:solidFill>
              <a:srgbClr val="EF9100"/>
            </a:solidFill>
            <a:round/>
            <a:headEnd/>
            <a:tailEnd/>
          </a:ln>
          <a:effectLst/>
        </p:spPr>
        <p:txBody>
          <a:bodyPr wrap="none" anchor="ctr"/>
          <a:lstStyle/>
          <a:p>
            <a:endParaRPr lang="en-US" sz="2160"/>
          </a:p>
        </p:txBody>
      </p:sp>
      <p:sp>
        <p:nvSpPr>
          <p:cNvPr id="45357" name="Line 301"/>
          <p:cNvSpPr>
            <a:spLocks noChangeShapeType="1"/>
          </p:cNvSpPr>
          <p:nvPr/>
        </p:nvSpPr>
        <p:spPr bwMode="auto">
          <a:xfrm flipV="1">
            <a:off x="3752852" y="3309938"/>
            <a:ext cx="72390" cy="87312"/>
          </a:xfrm>
          <a:prstGeom prst="line">
            <a:avLst/>
          </a:prstGeom>
          <a:noFill/>
          <a:ln w="12700">
            <a:solidFill>
              <a:srgbClr val="EF9100"/>
            </a:solidFill>
            <a:round/>
            <a:headEnd/>
            <a:tailEnd/>
          </a:ln>
          <a:effectLst/>
        </p:spPr>
        <p:txBody>
          <a:bodyPr wrap="none" anchor="ctr"/>
          <a:lstStyle/>
          <a:p>
            <a:endParaRPr lang="en-US" sz="2160"/>
          </a:p>
        </p:txBody>
      </p:sp>
      <p:sp>
        <p:nvSpPr>
          <p:cNvPr id="45358" name="Line 302"/>
          <p:cNvSpPr>
            <a:spLocks noChangeShapeType="1"/>
          </p:cNvSpPr>
          <p:nvPr/>
        </p:nvSpPr>
        <p:spPr bwMode="auto">
          <a:xfrm flipV="1">
            <a:off x="3806190" y="3343275"/>
            <a:ext cx="45720" cy="63500"/>
          </a:xfrm>
          <a:prstGeom prst="line">
            <a:avLst/>
          </a:prstGeom>
          <a:noFill/>
          <a:ln w="12700">
            <a:solidFill>
              <a:srgbClr val="EF9100"/>
            </a:solidFill>
            <a:round/>
            <a:headEnd/>
            <a:tailEnd/>
          </a:ln>
          <a:effectLst/>
        </p:spPr>
        <p:txBody>
          <a:bodyPr wrap="none" anchor="ctr"/>
          <a:lstStyle/>
          <a:p>
            <a:endParaRPr lang="en-US" sz="2160"/>
          </a:p>
        </p:txBody>
      </p:sp>
      <p:sp>
        <p:nvSpPr>
          <p:cNvPr id="45359" name="Line 303"/>
          <p:cNvSpPr>
            <a:spLocks noChangeShapeType="1"/>
          </p:cNvSpPr>
          <p:nvPr/>
        </p:nvSpPr>
        <p:spPr bwMode="auto">
          <a:xfrm flipV="1">
            <a:off x="3733800" y="3302001"/>
            <a:ext cx="70486" cy="82550"/>
          </a:xfrm>
          <a:prstGeom prst="line">
            <a:avLst/>
          </a:prstGeom>
          <a:noFill/>
          <a:ln w="12700">
            <a:solidFill>
              <a:srgbClr val="EF9100"/>
            </a:solidFill>
            <a:round/>
            <a:headEnd/>
            <a:tailEnd/>
          </a:ln>
          <a:effectLst/>
        </p:spPr>
        <p:txBody>
          <a:bodyPr wrap="none" anchor="ctr"/>
          <a:lstStyle/>
          <a:p>
            <a:endParaRPr lang="en-US" sz="2160"/>
          </a:p>
        </p:txBody>
      </p:sp>
      <p:sp>
        <p:nvSpPr>
          <p:cNvPr id="45360" name="Line 304"/>
          <p:cNvSpPr>
            <a:spLocks noChangeShapeType="1"/>
          </p:cNvSpPr>
          <p:nvPr/>
        </p:nvSpPr>
        <p:spPr bwMode="auto">
          <a:xfrm flipV="1">
            <a:off x="3775712" y="3324226"/>
            <a:ext cx="66676" cy="80963"/>
          </a:xfrm>
          <a:prstGeom prst="line">
            <a:avLst/>
          </a:prstGeom>
          <a:noFill/>
          <a:ln w="12700">
            <a:solidFill>
              <a:srgbClr val="EF9100"/>
            </a:solidFill>
            <a:round/>
            <a:headEnd/>
            <a:tailEnd/>
          </a:ln>
          <a:effectLst/>
        </p:spPr>
        <p:txBody>
          <a:bodyPr wrap="none" anchor="ctr"/>
          <a:lstStyle/>
          <a:p>
            <a:endParaRPr lang="en-US" sz="2160"/>
          </a:p>
        </p:txBody>
      </p:sp>
      <p:sp>
        <p:nvSpPr>
          <p:cNvPr id="45361" name="Line 305"/>
          <p:cNvSpPr>
            <a:spLocks noChangeShapeType="1"/>
          </p:cNvSpPr>
          <p:nvPr/>
        </p:nvSpPr>
        <p:spPr bwMode="auto">
          <a:xfrm flipV="1">
            <a:off x="3844292" y="3375025"/>
            <a:ext cx="11430" cy="20638"/>
          </a:xfrm>
          <a:prstGeom prst="line">
            <a:avLst/>
          </a:prstGeom>
          <a:noFill/>
          <a:ln w="12700">
            <a:solidFill>
              <a:srgbClr val="EF9100"/>
            </a:solidFill>
            <a:round/>
            <a:headEnd/>
            <a:tailEnd/>
          </a:ln>
          <a:effectLst/>
        </p:spPr>
        <p:txBody>
          <a:bodyPr wrap="none" anchor="ctr"/>
          <a:lstStyle/>
          <a:p>
            <a:endParaRPr lang="en-US" sz="2160"/>
          </a:p>
        </p:txBody>
      </p:sp>
      <p:sp>
        <p:nvSpPr>
          <p:cNvPr id="45362" name="Freeform 306"/>
          <p:cNvSpPr>
            <a:spLocks/>
          </p:cNvSpPr>
          <p:nvPr/>
        </p:nvSpPr>
        <p:spPr bwMode="auto">
          <a:xfrm>
            <a:off x="3716657" y="3306764"/>
            <a:ext cx="148590" cy="95250"/>
          </a:xfrm>
          <a:custGeom>
            <a:avLst/>
            <a:gdLst/>
            <a:ahLst/>
            <a:cxnLst>
              <a:cxn ang="0">
                <a:pos x="0" y="29"/>
              </a:cxn>
              <a:cxn ang="0">
                <a:pos x="0" y="35"/>
              </a:cxn>
              <a:cxn ang="0">
                <a:pos x="2" y="40"/>
              </a:cxn>
              <a:cxn ang="0">
                <a:pos x="5" y="45"/>
              </a:cxn>
              <a:cxn ang="0">
                <a:pos x="11" y="50"/>
              </a:cxn>
              <a:cxn ang="0">
                <a:pos x="17" y="54"/>
              </a:cxn>
              <a:cxn ang="0">
                <a:pos x="24" y="57"/>
              </a:cxn>
              <a:cxn ang="0">
                <a:pos x="32" y="59"/>
              </a:cxn>
              <a:cxn ang="0">
                <a:pos x="40" y="59"/>
              </a:cxn>
              <a:cxn ang="0">
                <a:pos x="47" y="59"/>
              </a:cxn>
              <a:cxn ang="0">
                <a:pos x="55" y="57"/>
              </a:cxn>
              <a:cxn ang="0">
                <a:pos x="62" y="55"/>
              </a:cxn>
              <a:cxn ang="0">
                <a:pos x="68" y="52"/>
              </a:cxn>
              <a:cxn ang="0">
                <a:pos x="72" y="47"/>
              </a:cxn>
              <a:cxn ang="0">
                <a:pos x="76" y="42"/>
              </a:cxn>
              <a:cxn ang="0">
                <a:pos x="77" y="36"/>
              </a:cxn>
              <a:cxn ang="0">
                <a:pos x="76" y="29"/>
              </a:cxn>
              <a:cxn ang="0">
                <a:pos x="74" y="22"/>
              </a:cxn>
              <a:cxn ang="0">
                <a:pos x="71" y="17"/>
              </a:cxn>
              <a:cxn ang="0">
                <a:pos x="67" y="12"/>
              </a:cxn>
              <a:cxn ang="0">
                <a:pos x="63" y="7"/>
              </a:cxn>
              <a:cxn ang="0">
                <a:pos x="58" y="4"/>
              </a:cxn>
              <a:cxn ang="0">
                <a:pos x="53" y="1"/>
              </a:cxn>
              <a:cxn ang="0">
                <a:pos x="46" y="0"/>
              </a:cxn>
              <a:cxn ang="0">
                <a:pos x="39" y="0"/>
              </a:cxn>
              <a:cxn ang="0">
                <a:pos x="31" y="0"/>
              </a:cxn>
              <a:cxn ang="0">
                <a:pos x="24" y="2"/>
              </a:cxn>
              <a:cxn ang="0">
                <a:pos x="18" y="5"/>
              </a:cxn>
              <a:cxn ang="0">
                <a:pos x="12" y="9"/>
              </a:cxn>
              <a:cxn ang="0">
                <a:pos x="7" y="14"/>
              </a:cxn>
              <a:cxn ang="0">
                <a:pos x="4" y="18"/>
              </a:cxn>
              <a:cxn ang="0">
                <a:pos x="1" y="24"/>
              </a:cxn>
              <a:cxn ang="0">
                <a:pos x="0" y="29"/>
              </a:cxn>
            </a:cxnLst>
            <a:rect l="0" t="0" r="r" b="b"/>
            <a:pathLst>
              <a:path w="78" h="60">
                <a:moveTo>
                  <a:pt x="0" y="29"/>
                </a:moveTo>
                <a:lnTo>
                  <a:pt x="0" y="35"/>
                </a:lnTo>
                <a:lnTo>
                  <a:pt x="2" y="40"/>
                </a:lnTo>
                <a:lnTo>
                  <a:pt x="5" y="45"/>
                </a:lnTo>
                <a:lnTo>
                  <a:pt x="11" y="50"/>
                </a:lnTo>
                <a:lnTo>
                  <a:pt x="17" y="54"/>
                </a:lnTo>
                <a:lnTo>
                  <a:pt x="24" y="57"/>
                </a:lnTo>
                <a:lnTo>
                  <a:pt x="32" y="59"/>
                </a:lnTo>
                <a:lnTo>
                  <a:pt x="40" y="59"/>
                </a:lnTo>
                <a:lnTo>
                  <a:pt x="47" y="59"/>
                </a:lnTo>
                <a:lnTo>
                  <a:pt x="55" y="57"/>
                </a:lnTo>
                <a:lnTo>
                  <a:pt x="62" y="55"/>
                </a:lnTo>
                <a:lnTo>
                  <a:pt x="68" y="52"/>
                </a:lnTo>
                <a:lnTo>
                  <a:pt x="72" y="47"/>
                </a:lnTo>
                <a:lnTo>
                  <a:pt x="76" y="42"/>
                </a:lnTo>
                <a:lnTo>
                  <a:pt x="77" y="36"/>
                </a:lnTo>
                <a:lnTo>
                  <a:pt x="76" y="29"/>
                </a:lnTo>
                <a:lnTo>
                  <a:pt x="74" y="22"/>
                </a:lnTo>
                <a:lnTo>
                  <a:pt x="71" y="17"/>
                </a:lnTo>
                <a:lnTo>
                  <a:pt x="67" y="12"/>
                </a:lnTo>
                <a:lnTo>
                  <a:pt x="63" y="7"/>
                </a:lnTo>
                <a:lnTo>
                  <a:pt x="58" y="4"/>
                </a:lnTo>
                <a:lnTo>
                  <a:pt x="53" y="1"/>
                </a:lnTo>
                <a:lnTo>
                  <a:pt x="46" y="0"/>
                </a:lnTo>
                <a:lnTo>
                  <a:pt x="39" y="0"/>
                </a:lnTo>
                <a:lnTo>
                  <a:pt x="31" y="0"/>
                </a:lnTo>
                <a:lnTo>
                  <a:pt x="24" y="2"/>
                </a:lnTo>
                <a:lnTo>
                  <a:pt x="18" y="5"/>
                </a:lnTo>
                <a:lnTo>
                  <a:pt x="12" y="9"/>
                </a:lnTo>
                <a:lnTo>
                  <a:pt x="7" y="14"/>
                </a:lnTo>
                <a:lnTo>
                  <a:pt x="4" y="18"/>
                </a:lnTo>
                <a:lnTo>
                  <a:pt x="1" y="24"/>
                </a:lnTo>
                <a:lnTo>
                  <a:pt x="0" y="29"/>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363" name="Line 307"/>
          <p:cNvSpPr>
            <a:spLocks noChangeShapeType="1"/>
          </p:cNvSpPr>
          <p:nvPr/>
        </p:nvSpPr>
        <p:spPr bwMode="auto">
          <a:xfrm flipV="1">
            <a:off x="3870960" y="3281365"/>
            <a:ext cx="47626" cy="65087"/>
          </a:xfrm>
          <a:prstGeom prst="line">
            <a:avLst/>
          </a:prstGeom>
          <a:noFill/>
          <a:ln w="12700">
            <a:solidFill>
              <a:srgbClr val="EF9100"/>
            </a:solidFill>
            <a:round/>
            <a:headEnd/>
            <a:tailEnd/>
          </a:ln>
          <a:effectLst/>
        </p:spPr>
        <p:txBody>
          <a:bodyPr wrap="none" anchor="ctr"/>
          <a:lstStyle/>
          <a:p>
            <a:endParaRPr lang="en-US" sz="2160"/>
          </a:p>
        </p:txBody>
      </p:sp>
      <p:sp>
        <p:nvSpPr>
          <p:cNvPr id="45364" name="Line 308"/>
          <p:cNvSpPr>
            <a:spLocks noChangeShapeType="1"/>
          </p:cNvSpPr>
          <p:nvPr/>
        </p:nvSpPr>
        <p:spPr bwMode="auto">
          <a:xfrm flipV="1">
            <a:off x="3886200" y="3298826"/>
            <a:ext cx="78106" cy="88900"/>
          </a:xfrm>
          <a:prstGeom prst="line">
            <a:avLst/>
          </a:prstGeom>
          <a:noFill/>
          <a:ln w="12700">
            <a:solidFill>
              <a:srgbClr val="EF9100"/>
            </a:solidFill>
            <a:round/>
            <a:headEnd/>
            <a:tailEnd/>
          </a:ln>
          <a:effectLst/>
        </p:spPr>
        <p:txBody>
          <a:bodyPr wrap="none" anchor="ctr"/>
          <a:lstStyle/>
          <a:p>
            <a:endParaRPr lang="en-US" sz="2160"/>
          </a:p>
        </p:txBody>
      </p:sp>
      <p:sp>
        <p:nvSpPr>
          <p:cNvPr id="45365" name="Line 309"/>
          <p:cNvSpPr>
            <a:spLocks noChangeShapeType="1"/>
          </p:cNvSpPr>
          <p:nvPr/>
        </p:nvSpPr>
        <p:spPr bwMode="auto">
          <a:xfrm flipV="1">
            <a:off x="3926206" y="3328988"/>
            <a:ext cx="66674" cy="80962"/>
          </a:xfrm>
          <a:prstGeom prst="line">
            <a:avLst/>
          </a:prstGeom>
          <a:noFill/>
          <a:ln w="12700">
            <a:solidFill>
              <a:srgbClr val="EF9100"/>
            </a:solidFill>
            <a:round/>
            <a:headEnd/>
            <a:tailEnd/>
          </a:ln>
          <a:effectLst/>
        </p:spPr>
        <p:txBody>
          <a:bodyPr wrap="none" anchor="ctr"/>
          <a:lstStyle/>
          <a:p>
            <a:endParaRPr lang="en-US" sz="2160"/>
          </a:p>
        </p:txBody>
      </p:sp>
      <p:sp>
        <p:nvSpPr>
          <p:cNvPr id="45366" name="Line 310"/>
          <p:cNvSpPr>
            <a:spLocks noChangeShapeType="1"/>
          </p:cNvSpPr>
          <p:nvPr/>
        </p:nvSpPr>
        <p:spPr bwMode="auto">
          <a:xfrm flipV="1">
            <a:off x="3874770" y="3289301"/>
            <a:ext cx="68580" cy="80963"/>
          </a:xfrm>
          <a:prstGeom prst="line">
            <a:avLst/>
          </a:prstGeom>
          <a:noFill/>
          <a:ln w="12700">
            <a:solidFill>
              <a:srgbClr val="EF9100"/>
            </a:solidFill>
            <a:round/>
            <a:headEnd/>
            <a:tailEnd/>
          </a:ln>
          <a:effectLst/>
        </p:spPr>
        <p:txBody>
          <a:bodyPr wrap="none" anchor="ctr"/>
          <a:lstStyle/>
          <a:p>
            <a:endParaRPr lang="en-US" sz="2160"/>
          </a:p>
        </p:txBody>
      </p:sp>
      <p:sp>
        <p:nvSpPr>
          <p:cNvPr id="45367" name="Line 311"/>
          <p:cNvSpPr>
            <a:spLocks noChangeShapeType="1"/>
          </p:cNvSpPr>
          <p:nvPr/>
        </p:nvSpPr>
        <p:spPr bwMode="auto">
          <a:xfrm flipV="1">
            <a:off x="3901442" y="3309939"/>
            <a:ext cx="80010" cy="92075"/>
          </a:xfrm>
          <a:prstGeom prst="line">
            <a:avLst/>
          </a:prstGeom>
          <a:noFill/>
          <a:ln w="12700">
            <a:solidFill>
              <a:srgbClr val="EF9100"/>
            </a:solidFill>
            <a:round/>
            <a:headEnd/>
            <a:tailEnd/>
          </a:ln>
          <a:effectLst/>
        </p:spPr>
        <p:txBody>
          <a:bodyPr wrap="none" anchor="ctr"/>
          <a:lstStyle/>
          <a:p>
            <a:endParaRPr lang="en-US" sz="2160"/>
          </a:p>
        </p:txBody>
      </p:sp>
      <p:sp>
        <p:nvSpPr>
          <p:cNvPr id="45368" name="Line 312"/>
          <p:cNvSpPr>
            <a:spLocks noChangeShapeType="1"/>
          </p:cNvSpPr>
          <p:nvPr/>
        </p:nvSpPr>
        <p:spPr bwMode="auto">
          <a:xfrm flipV="1">
            <a:off x="3966210" y="3363914"/>
            <a:ext cx="17146" cy="39688"/>
          </a:xfrm>
          <a:prstGeom prst="line">
            <a:avLst/>
          </a:prstGeom>
          <a:noFill/>
          <a:ln w="12700">
            <a:solidFill>
              <a:srgbClr val="EF9100"/>
            </a:solidFill>
            <a:round/>
            <a:headEnd/>
            <a:tailEnd/>
          </a:ln>
          <a:effectLst/>
        </p:spPr>
        <p:txBody>
          <a:bodyPr wrap="none" anchor="ctr"/>
          <a:lstStyle/>
          <a:p>
            <a:endParaRPr lang="en-US" sz="2160"/>
          </a:p>
        </p:txBody>
      </p:sp>
      <p:sp>
        <p:nvSpPr>
          <p:cNvPr id="45369" name="Freeform 313"/>
          <p:cNvSpPr>
            <a:spLocks/>
          </p:cNvSpPr>
          <p:nvPr/>
        </p:nvSpPr>
        <p:spPr bwMode="auto">
          <a:xfrm>
            <a:off x="3863340" y="3286125"/>
            <a:ext cx="139066" cy="120650"/>
          </a:xfrm>
          <a:custGeom>
            <a:avLst/>
            <a:gdLst/>
            <a:ahLst/>
            <a:cxnLst>
              <a:cxn ang="0">
                <a:pos x="0" y="33"/>
              </a:cxn>
              <a:cxn ang="0">
                <a:pos x="0" y="41"/>
              </a:cxn>
              <a:cxn ang="0">
                <a:pos x="2" y="48"/>
              </a:cxn>
              <a:cxn ang="0">
                <a:pos x="5" y="55"/>
              </a:cxn>
              <a:cxn ang="0">
                <a:pos x="8" y="61"/>
              </a:cxn>
              <a:cxn ang="0">
                <a:pos x="13" y="67"/>
              </a:cxn>
              <a:cxn ang="0">
                <a:pos x="19" y="71"/>
              </a:cxn>
              <a:cxn ang="0">
                <a:pos x="25" y="74"/>
              </a:cxn>
              <a:cxn ang="0">
                <a:pos x="32" y="75"/>
              </a:cxn>
              <a:cxn ang="0">
                <a:pos x="40" y="74"/>
              </a:cxn>
              <a:cxn ang="0">
                <a:pos x="47" y="71"/>
              </a:cxn>
              <a:cxn ang="0">
                <a:pos x="54" y="68"/>
              </a:cxn>
              <a:cxn ang="0">
                <a:pos x="60" y="62"/>
              </a:cxn>
              <a:cxn ang="0">
                <a:pos x="65" y="56"/>
              </a:cxn>
              <a:cxn ang="0">
                <a:pos x="69" y="50"/>
              </a:cxn>
              <a:cxn ang="0">
                <a:pos x="71" y="43"/>
              </a:cxn>
              <a:cxn ang="0">
                <a:pos x="72" y="35"/>
              </a:cxn>
              <a:cxn ang="0">
                <a:pos x="71" y="29"/>
              </a:cxn>
              <a:cxn ang="0">
                <a:pos x="69" y="23"/>
              </a:cxn>
              <a:cxn ang="0">
                <a:pos x="65" y="18"/>
              </a:cxn>
              <a:cxn ang="0">
                <a:pos x="60" y="13"/>
              </a:cxn>
              <a:cxn ang="0">
                <a:pos x="55" y="10"/>
              </a:cxn>
              <a:cxn ang="0">
                <a:pos x="48" y="6"/>
              </a:cxn>
              <a:cxn ang="0">
                <a:pos x="34" y="1"/>
              </a:cxn>
              <a:cxn ang="0">
                <a:pos x="27" y="0"/>
              </a:cxn>
              <a:cxn ang="0">
                <a:pos x="21" y="1"/>
              </a:cxn>
              <a:cxn ang="0">
                <a:pos x="15" y="4"/>
              </a:cxn>
              <a:cxn ang="0">
                <a:pos x="10" y="8"/>
              </a:cxn>
              <a:cxn ang="0">
                <a:pos x="6" y="13"/>
              </a:cxn>
              <a:cxn ang="0">
                <a:pos x="2" y="19"/>
              </a:cxn>
              <a:cxn ang="0">
                <a:pos x="0" y="26"/>
              </a:cxn>
              <a:cxn ang="0">
                <a:pos x="0" y="33"/>
              </a:cxn>
            </a:cxnLst>
            <a:rect l="0" t="0" r="r" b="b"/>
            <a:pathLst>
              <a:path w="73" h="76">
                <a:moveTo>
                  <a:pt x="0" y="33"/>
                </a:moveTo>
                <a:lnTo>
                  <a:pt x="0" y="41"/>
                </a:lnTo>
                <a:lnTo>
                  <a:pt x="2" y="48"/>
                </a:lnTo>
                <a:lnTo>
                  <a:pt x="5" y="55"/>
                </a:lnTo>
                <a:lnTo>
                  <a:pt x="8" y="61"/>
                </a:lnTo>
                <a:lnTo>
                  <a:pt x="13" y="67"/>
                </a:lnTo>
                <a:lnTo>
                  <a:pt x="19" y="71"/>
                </a:lnTo>
                <a:lnTo>
                  <a:pt x="25" y="74"/>
                </a:lnTo>
                <a:lnTo>
                  <a:pt x="32" y="75"/>
                </a:lnTo>
                <a:lnTo>
                  <a:pt x="40" y="74"/>
                </a:lnTo>
                <a:lnTo>
                  <a:pt x="47" y="71"/>
                </a:lnTo>
                <a:lnTo>
                  <a:pt x="54" y="68"/>
                </a:lnTo>
                <a:lnTo>
                  <a:pt x="60" y="62"/>
                </a:lnTo>
                <a:lnTo>
                  <a:pt x="65" y="56"/>
                </a:lnTo>
                <a:lnTo>
                  <a:pt x="69" y="50"/>
                </a:lnTo>
                <a:lnTo>
                  <a:pt x="71" y="43"/>
                </a:lnTo>
                <a:lnTo>
                  <a:pt x="72" y="35"/>
                </a:lnTo>
                <a:lnTo>
                  <a:pt x="71" y="29"/>
                </a:lnTo>
                <a:lnTo>
                  <a:pt x="69" y="23"/>
                </a:lnTo>
                <a:lnTo>
                  <a:pt x="65" y="18"/>
                </a:lnTo>
                <a:lnTo>
                  <a:pt x="60" y="13"/>
                </a:lnTo>
                <a:lnTo>
                  <a:pt x="55" y="10"/>
                </a:lnTo>
                <a:lnTo>
                  <a:pt x="48" y="6"/>
                </a:lnTo>
                <a:lnTo>
                  <a:pt x="34" y="1"/>
                </a:lnTo>
                <a:lnTo>
                  <a:pt x="27" y="0"/>
                </a:lnTo>
                <a:lnTo>
                  <a:pt x="21" y="1"/>
                </a:lnTo>
                <a:lnTo>
                  <a:pt x="15" y="4"/>
                </a:lnTo>
                <a:lnTo>
                  <a:pt x="10" y="8"/>
                </a:lnTo>
                <a:lnTo>
                  <a:pt x="6" y="13"/>
                </a:lnTo>
                <a:lnTo>
                  <a:pt x="2" y="19"/>
                </a:lnTo>
                <a:lnTo>
                  <a:pt x="0" y="26"/>
                </a:lnTo>
                <a:lnTo>
                  <a:pt x="0" y="33"/>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370" name="Line 314"/>
          <p:cNvSpPr>
            <a:spLocks noChangeShapeType="1"/>
          </p:cNvSpPr>
          <p:nvPr/>
        </p:nvSpPr>
        <p:spPr bwMode="auto">
          <a:xfrm flipV="1">
            <a:off x="3293747" y="3514726"/>
            <a:ext cx="49530" cy="65088"/>
          </a:xfrm>
          <a:prstGeom prst="line">
            <a:avLst/>
          </a:prstGeom>
          <a:noFill/>
          <a:ln w="12700">
            <a:solidFill>
              <a:srgbClr val="EF9100"/>
            </a:solidFill>
            <a:round/>
            <a:headEnd/>
            <a:tailEnd/>
          </a:ln>
          <a:effectLst/>
        </p:spPr>
        <p:txBody>
          <a:bodyPr wrap="none" anchor="ctr"/>
          <a:lstStyle/>
          <a:p>
            <a:endParaRPr lang="en-US" sz="2160"/>
          </a:p>
        </p:txBody>
      </p:sp>
      <p:sp>
        <p:nvSpPr>
          <p:cNvPr id="45371" name="Line 315"/>
          <p:cNvSpPr>
            <a:spLocks noChangeShapeType="1"/>
          </p:cNvSpPr>
          <p:nvPr/>
        </p:nvSpPr>
        <p:spPr bwMode="auto">
          <a:xfrm flipV="1">
            <a:off x="3308987" y="3532188"/>
            <a:ext cx="80010" cy="90487"/>
          </a:xfrm>
          <a:prstGeom prst="line">
            <a:avLst/>
          </a:prstGeom>
          <a:noFill/>
          <a:ln w="12700">
            <a:solidFill>
              <a:srgbClr val="EF9100"/>
            </a:solidFill>
            <a:round/>
            <a:headEnd/>
            <a:tailEnd/>
          </a:ln>
          <a:effectLst/>
        </p:spPr>
        <p:txBody>
          <a:bodyPr wrap="none" anchor="ctr"/>
          <a:lstStyle/>
          <a:p>
            <a:endParaRPr lang="en-US" sz="2160"/>
          </a:p>
        </p:txBody>
      </p:sp>
      <p:sp>
        <p:nvSpPr>
          <p:cNvPr id="45372" name="Line 316"/>
          <p:cNvSpPr>
            <a:spLocks noChangeShapeType="1"/>
          </p:cNvSpPr>
          <p:nvPr/>
        </p:nvSpPr>
        <p:spPr bwMode="auto">
          <a:xfrm flipV="1">
            <a:off x="3348992" y="3563939"/>
            <a:ext cx="66676" cy="79375"/>
          </a:xfrm>
          <a:prstGeom prst="line">
            <a:avLst/>
          </a:prstGeom>
          <a:noFill/>
          <a:ln w="12700">
            <a:solidFill>
              <a:srgbClr val="EF9100"/>
            </a:solidFill>
            <a:round/>
            <a:headEnd/>
            <a:tailEnd/>
          </a:ln>
          <a:effectLst/>
        </p:spPr>
        <p:txBody>
          <a:bodyPr wrap="none" anchor="ctr"/>
          <a:lstStyle/>
          <a:p>
            <a:endParaRPr lang="en-US" sz="2160"/>
          </a:p>
        </p:txBody>
      </p:sp>
      <p:sp>
        <p:nvSpPr>
          <p:cNvPr id="45373" name="Line 317"/>
          <p:cNvSpPr>
            <a:spLocks noChangeShapeType="1"/>
          </p:cNvSpPr>
          <p:nvPr/>
        </p:nvSpPr>
        <p:spPr bwMode="auto">
          <a:xfrm flipV="1">
            <a:off x="3297556" y="3522663"/>
            <a:ext cx="68580" cy="80962"/>
          </a:xfrm>
          <a:prstGeom prst="line">
            <a:avLst/>
          </a:prstGeom>
          <a:noFill/>
          <a:ln w="12700">
            <a:solidFill>
              <a:srgbClr val="EF9100"/>
            </a:solidFill>
            <a:round/>
            <a:headEnd/>
            <a:tailEnd/>
          </a:ln>
          <a:effectLst/>
        </p:spPr>
        <p:txBody>
          <a:bodyPr wrap="none" anchor="ctr"/>
          <a:lstStyle/>
          <a:p>
            <a:endParaRPr lang="en-US" sz="2160"/>
          </a:p>
        </p:txBody>
      </p:sp>
      <p:sp>
        <p:nvSpPr>
          <p:cNvPr id="45374" name="Line 318"/>
          <p:cNvSpPr>
            <a:spLocks noChangeShapeType="1"/>
          </p:cNvSpPr>
          <p:nvPr/>
        </p:nvSpPr>
        <p:spPr bwMode="auto">
          <a:xfrm flipV="1">
            <a:off x="3326130" y="3544889"/>
            <a:ext cx="78106" cy="92075"/>
          </a:xfrm>
          <a:prstGeom prst="line">
            <a:avLst/>
          </a:prstGeom>
          <a:noFill/>
          <a:ln w="12700">
            <a:solidFill>
              <a:srgbClr val="EF9100"/>
            </a:solidFill>
            <a:round/>
            <a:headEnd/>
            <a:tailEnd/>
          </a:ln>
          <a:effectLst/>
        </p:spPr>
        <p:txBody>
          <a:bodyPr wrap="none" anchor="ctr"/>
          <a:lstStyle/>
          <a:p>
            <a:endParaRPr lang="en-US" sz="2160"/>
          </a:p>
        </p:txBody>
      </p:sp>
      <p:sp>
        <p:nvSpPr>
          <p:cNvPr id="45375" name="Line 319"/>
          <p:cNvSpPr>
            <a:spLocks noChangeShapeType="1"/>
          </p:cNvSpPr>
          <p:nvPr/>
        </p:nvSpPr>
        <p:spPr bwMode="auto">
          <a:xfrm flipV="1">
            <a:off x="3390900" y="3598864"/>
            <a:ext cx="15240" cy="38100"/>
          </a:xfrm>
          <a:prstGeom prst="line">
            <a:avLst/>
          </a:prstGeom>
          <a:noFill/>
          <a:ln w="12700">
            <a:solidFill>
              <a:srgbClr val="EF9100"/>
            </a:solidFill>
            <a:round/>
            <a:headEnd/>
            <a:tailEnd/>
          </a:ln>
          <a:effectLst/>
        </p:spPr>
        <p:txBody>
          <a:bodyPr wrap="none" anchor="ctr"/>
          <a:lstStyle/>
          <a:p>
            <a:endParaRPr lang="en-US" sz="2160"/>
          </a:p>
        </p:txBody>
      </p:sp>
      <p:sp>
        <p:nvSpPr>
          <p:cNvPr id="45376" name="Freeform 320"/>
          <p:cNvSpPr>
            <a:spLocks/>
          </p:cNvSpPr>
          <p:nvPr/>
        </p:nvSpPr>
        <p:spPr bwMode="auto">
          <a:xfrm>
            <a:off x="3286128" y="3519487"/>
            <a:ext cx="139064" cy="120650"/>
          </a:xfrm>
          <a:custGeom>
            <a:avLst/>
            <a:gdLst/>
            <a:ahLst/>
            <a:cxnLst>
              <a:cxn ang="0">
                <a:pos x="0" y="33"/>
              </a:cxn>
              <a:cxn ang="0">
                <a:pos x="1" y="41"/>
              </a:cxn>
              <a:cxn ang="0">
                <a:pos x="2" y="48"/>
              </a:cxn>
              <a:cxn ang="0">
                <a:pos x="5" y="55"/>
              </a:cxn>
              <a:cxn ang="0">
                <a:pos x="8" y="61"/>
              </a:cxn>
              <a:cxn ang="0">
                <a:pos x="13" y="67"/>
              </a:cxn>
              <a:cxn ang="0">
                <a:pos x="19" y="71"/>
              </a:cxn>
              <a:cxn ang="0">
                <a:pos x="25" y="74"/>
              </a:cxn>
              <a:cxn ang="0">
                <a:pos x="32" y="75"/>
              </a:cxn>
              <a:cxn ang="0">
                <a:pos x="40" y="74"/>
              </a:cxn>
              <a:cxn ang="0">
                <a:pos x="47" y="71"/>
              </a:cxn>
              <a:cxn ang="0">
                <a:pos x="54" y="68"/>
              </a:cxn>
              <a:cxn ang="0">
                <a:pos x="60" y="62"/>
              </a:cxn>
              <a:cxn ang="0">
                <a:pos x="65" y="56"/>
              </a:cxn>
              <a:cxn ang="0">
                <a:pos x="69" y="50"/>
              </a:cxn>
              <a:cxn ang="0">
                <a:pos x="71" y="43"/>
              </a:cxn>
              <a:cxn ang="0">
                <a:pos x="72" y="35"/>
              </a:cxn>
              <a:cxn ang="0">
                <a:pos x="71" y="29"/>
              </a:cxn>
              <a:cxn ang="0">
                <a:pos x="69" y="23"/>
              </a:cxn>
              <a:cxn ang="0">
                <a:pos x="65" y="18"/>
              </a:cxn>
              <a:cxn ang="0">
                <a:pos x="60" y="14"/>
              </a:cxn>
              <a:cxn ang="0">
                <a:pos x="55" y="10"/>
              </a:cxn>
              <a:cxn ang="0">
                <a:pos x="48" y="6"/>
              </a:cxn>
              <a:cxn ang="0">
                <a:pos x="34" y="1"/>
              </a:cxn>
              <a:cxn ang="0">
                <a:pos x="27" y="0"/>
              </a:cxn>
              <a:cxn ang="0">
                <a:pos x="21" y="1"/>
              </a:cxn>
              <a:cxn ang="0">
                <a:pos x="15" y="4"/>
              </a:cxn>
              <a:cxn ang="0">
                <a:pos x="10" y="8"/>
              </a:cxn>
              <a:cxn ang="0">
                <a:pos x="6" y="13"/>
              </a:cxn>
              <a:cxn ang="0">
                <a:pos x="2" y="19"/>
              </a:cxn>
              <a:cxn ang="0">
                <a:pos x="1" y="26"/>
              </a:cxn>
              <a:cxn ang="0">
                <a:pos x="0" y="33"/>
              </a:cxn>
            </a:cxnLst>
            <a:rect l="0" t="0" r="r" b="b"/>
            <a:pathLst>
              <a:path w="73" h="76">
                <a:moveTo>
                  <a:pt x="0" y="33"/>
                </a:moveTo>
                <a:lnTo>
                  <a:pt x="1" y="41"/>
                </a:lnTo>
                <a:lnTo>
                  <a:pt x="2" y="48"/>
                </a:lnTo>
                <a:lnTo>
                  <a:pt x="5" y="55"/>
                </a:lnTo>
                <a:lnTo>
                  <a:pt x="8" y="61"/>
                </a:lnTo>
                <a:lnTo>
                  <a:pt x="13" y="67"/>
                </a:lnTo>
                <a:lnTo>
                  <a:pt x="19" y="71"/>
                </a:lnTo>
                <a:lnTo>
                  <a:pt x="25" y="74"/>
                </a:lnTo>
                <a:lnTo>
                  <a:pt x="32" y="75"/>
                </a:lnTo>
                <a:lnTo>
                  <a:pt x="40" y="74"/>
                </a:lnTo>
                <a:lnTo>
                  <a:pt x="47" y="71"/>
                </a:lnTo>
                <a:lnTo>
                  <a:pt x="54" y="68"/>
                </a:lnTo>
                <a:lnTo>
                  <a:pt x="60" y="62"/>
                </a:lnTo>
                <a:lnTo>
                  <a:pt x="65" y="56"/>
                </a:lnTo>
                <a:lnTo>
                  <a:pt x="69" y="50"/>
                </a:lnTo>
                <a:lnTo>
                  <a:pt x="71" y="43"/>
                </a:lnTo>
                <a:lnTo>
                  <a:pt x="72" y="35"/>
                </a:lnTo>
                <a:lnTo>
                  <a:pt x="71" y="29"/>
                </a:lnTo>
                <a:lnTo>
                  <a:pt x="69" y="23"/>
                </a:lnTo>
                <a:lnTo>
                  <a:pt x="65" y="18"/>
                </a:lnTo>
                <a:lnTo>
                  <a:pt x="60" y="14"/>
                </a:lnTo>
                <a:lnTo>
                  <a:pt x="55" y="10"/>
                </a:lnTo>
                <a:lnTo>
                  <a:pt x="48" y="6"/>
                </a:lnTo>
                <a:lnTo>
                  <a:pt x="34" y="1"/>
                </a:lnTo>
                <a:lnTo>
                  <a:pt x="27" y="0"/>
                </a:lnTo>
                <a:lnTo>
                  <a:pt x="21" y="1"/>
                </a:lnTo>
                <a:lnTo>
                  <a:pt x="15" y="4"/>
                </a:lnTo>
                <a:lnTo>
                  <a:pt x="10" y="8"/>
                </a:lnTo>
                <a:lnTo>
                  <a:pt x="6" y="13"/>
                </a:lnTo>
                <a:lnTo>
                  <a:pt x="2" y="19"/>
                </a:lnTo>
                <a:lnTo>
                  <a:pt x="1" y="26"/>
                </a:lnTo>
                <a:lnTo>
                  <a:pt x="0" y="33"/>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377" name="Line 321"/>
          <p:cNvSpPr>
            <a:spLocks noChangeShapeType="1"/>
          </p:cNvSpPr>
          <p:nvPr/>
        </p:nvSpPr>
        <p:spPr bwMode="auto">
          <a:xfrm flipV="1">
            <a:off x="3436620" y="3479800"/>
            <a:ext cx="47626" cy="65088"/>
          </a:xfrm>
          <a:prstGeom prst="line">
            <a:avLst/>
          </a:prstGeom>
          <a:noFill/>
          <a:ln w="12700">
            <a:solidFill>
              <a:srgbClr val="EF9100"/>
            </a:solidFill>
            <a:round/>
            <a:headEnd/>
            <a:tailEnd/>
          </a:ln>
          <a:effectLst/>
        </p:spPr>
        <p:txBody>
          <a:bodyPr wrap="none" anchor="ctr"/>
          <a:lstStyle/>
          <a:p>
            <a:endParaRPr lang="en-US" sz="2160"/>
          </a:p>
        </p:txBody>
      </p:sp>
      <p:sp>
        <p:nvSpPr>
          <p:cNvPr id="45378" name="Line 322"/>
          <p:cNvSpPr>
            <a:spLocks noChangeShapeType="1"/>
          </p:cNvSpPr>
          <p:nvPr/>
        </p:nvSpPr>
        <p:spPr bwMode="auto">
          <a:xfrm flipV="1">
            <a:off x="3459482" y="3494088"/>
            <a:ext cx="72390" cy="85726"/>
          </a:xfrm>
          <a:prstGeom prst="line">
            <a:avLst/>
          </a:prstGeom>
          <a:noFill/>
          <a:ln w="12700">
            <a:solidFill>
              <a:srgbClr val="EF9100"/>
            </a:solidFill>
            <a:round/>
            <a:headEnd/>
            <a:tailEnd/>
          </a:ln>
          <a:effectLst/>
        </p:spPr>
        <p:txBody>
          <a:bodyPr wrap="none" anchor="ctr"/>
          <a:lstStyle/>
          <a:p>
            <a:endParaRPr lang="en-US" sz="2160"/>
          </a:p>
        </p:txBody>
      </p:sp>
      <p:sp>
        <p:nvSpPr>
          <p:cNvPr id="45379" name="Line 323"/>
          <p:cNvSpPr>
            <a:spLocks noChangeShapeType="1"/>
          </p:cNvSpPr>
          <p:nvPr/>
        </p:nvSpPr>
        <p:spPr bwMode="auto">
          <a:xfrm flipV="1">
            <a:off x="3499486" y="3530600"/>
            <a:ext cx="53340" cy="69850"/>
          </a:xfrm>
          <a:prstGeom prst="line">
            <a:avLst/>
          </a:prstGeom>
          <a:noFill/>
          <a:ln w="12700">
            <a:solidFill>
              <a:srgbClr val="EF9100"/>
            </a:solidFill>
            <a:round/>
            <a:headEnd/>
            <a:tailEnd/>
          </a:ln>
          <a:effectLst/>
        </p:spPr>
        <p:txBody>
          <a:bodyPr wrap="none" anchor="ctr"/>
          <a:lstStyle/>
          <a:p>
            <a:endParaRPr lang="en-US" sz="2160"/>
          </a:p>
        </p:txBody>
      </p:sp>
      <p:sp>
        <p:nvSpPr>
          <p:cNvPr id="45380" name="Line 324"/>
          <p:cNvSpPr>
            <a:spLocks noChangeShapeType="1"/>
          </p:cNvSpPr>
          <p:nvPr/>
        </p:nvSpPr>
        <p:spPr bwMode="auto">
          <a:xfrm flipV="1">
            <a:off x="3446146" y="3482977"/>
            <a:ext cx="66674" cy="80963"/>
          </a:xfrm>
          <a:prstGeom prst="line">
            <a:avLst/>
          </a:prstGeom>
          <a:noFill/>
          <a:ln w="12700">
            <a:solidFill>
              <a:srgbClr val="EF9100"/>
            </a:solidFill>
            <a:round/>
            <a:headEnd/>
            <a:tailEnd/>
          </a:ln>
          <a:effectLst/>
        </p:spPr>
        <p:txBody>
          <a:bodyPr wrap="none" anchor="ctr"/>
          <a:lstStyle/>
          <a:p>
            <a:endParaRPr lang="en-US" sz="2160"/>
          </a:p>
        </p:txBody>
      </p:sp>
      <p:sp>
        <p:nvSpPr>
          <p:cNvPr id="45381" name="Line 325"/>
          <p:cNvSpPr>
            <a:spLocks noChangeShapeType="1"/>
          </p:cNvSpPr>
          <p:nvPr/>
        </p:nvSpPr>
        <p:spPr bwMode="auto">
          <a:xfrm flipV="1">
            <a:off x="3476626" y="3511551"/>
            <a:ext cx="66674" cy="82550"/>
          </a:xfrm>
          <a:prstGeom prst="line">
            <a:avLst/>
          </a:prstGeom>
          <a:noFill/>
          <a:ln w="12700">
            <a:solidFill>
              <a:srgbClr val="EF9100"/>
            </a:solidFill>
            <a:round/>
            <a:headEnd/>
            <a:tailEnd/>
          </a:ln>
          <a:effectLst/>
        </p:spPr>
        <p:txBody>
          <a:bodyPr wrap="none" anchor="ctr"/>
          <a:lstStyle/>
          <a:p>
            <a:endParaRPr lang="en-US" sz="2160"/>
          </a:p>
        </p:txBody>
      </p:sp>
      <p:sp>
        <p:nvSpPr>
          <p:cNvPr id="45382" name="Line 326"/>
          <p:cNvSpPr>
            <a:spLocks noChangeShapeType="1"/>
          </p:cNvSpPr>
          <p:nvPr/>
        </p:nvSpPr>
        <p:spPr bwMode="auto">
          <a:xfrm flipV="1">
            <a:off x="3543300" y="3560763"/>
            <a:ext cx="7620" cy="31750"/>
          </a:xfrm>
          <a:prstGeom prst="line">
            <a:avLst/>
          </a:prstGeom>
          <a:noFill/>
          <a:ln w="12700">
            <a:solidFill>
              <a:srgbClr val="EF9100"/>
            </a:solidFill>
            <a:round/>
            <a:headEnd/>
            <a:tailEnd/>
          </a:ln>
          <a:effectLst/>
        </p:spPr>
        <p:txBody>
          <a:bodyPr wrap="none" anchor="ctr"/>
          <a:lstStyle/>
          <a:p>
            <a:endParaRPr lang="en-US" sz="2160"/>
          </a:p>
        </p:txBody>
      </p:sp>
      <p:sp>
        <p:nvSpPr>
          <p:cNvPr id="45383" name="Freeform 327"/>
          <p:cNvSpPr>
            <a:spLocks/>
          </p:cNvSpPr>
          <p:nvPr/>
        </p:nvSpPr>
        <p:spPr bwMode="auto">
          <a:xfrm>
            <a:off x="3427098" y="3484564"/>
            <a:ext cx="139064" cy="111125"/>
          </a:xfrm>
          <a:custGeom>
            <a:avLst/>
            <a:gdLst/>
            <a:ahLst/>
            <a:cxnLst>
              <a:cxn ang="0">
                <a:pos x="1" y="37"/>
              </a:cxn>
              <a:cxn ang="0">
                <a:pos x="7" y="49"/>
              </a:cxn>
              <a:cxn ang="0">
                <a:pos x="11" y="55"/>
              </a:cxn>
              <a:cxn ang="0">
                <a:pos x="15" y="59"/>
              </a:cxn>
              <a:cxn ang="0">
                <a:pos x="19" y="63"/>
              </a:cxn>
              <a:cxn ang="0">
                <a:pos x="24" y="66"/>
              </a:cxn>
              <a:cxn ang="0">
                <a:pos x="30" y="69"/>
              </a:cxn>
              <a:cxn ang="0">
                <a:pos x="38" y="69"/>
              </a:cxn>
              <a:cxn ang="0">
                <a:pos x="45" y="68"/>
              </a:cxn>
              <a:cxn ang="0">
                <a:pos x="52" y="66"/>
              </a:cxn>
              <a:cxn ang="0">
                <a:pos x="59" y="63"/>
              </a:cxn>
              <a:cxn ang="0">
                <a:pos x="64" y="58"/>
              </a:cxn>
              <a:cxn ang="0">
                <a:pos x="68" y="53"/>
              </a:cxn>
              <a:cxn ang="0">
                <a:pos x="71" y="47"/>
              </a:cxn>
              <a:cxn ang="0">
                <a:pos x="72" y="40"/>
              </a:cxn>
              <a:cxn ang="0">
                <a:pos x="71" y="34"/>
              </a:cxn>
              <a:cxn ang="0">
                <a:pos x="66" y="21"/>
              </a:cxn>
              <a:cxn ang="0">
                <a:pos x="63" y="16"/>
              </a:cxn>
              <a:cxn ang="0">
                <a:pos x="60" y="11"/>
              </a:cxn>
              <a:cxn ang="0">
                <a:pos x="56" y="7"/>
              </a:cxn>
              <a:cxn ang="0">
                <a:pos x="51" y="3"/>
              </a:cxn>
              <a:cxn ang="0">
                <a:pos x="45" y="1"/>
              </a:cxn>
              <a:cxn ang="0">
                <a:pos x="38" y="0"/>
              </a:cxn>
              <a:cxn ang="0">
                <a:pos x="30" y="1"/>
              </a:cxn>
              <a:cxn ang="0">
                <a:pos x="22" y="4"/>
              </a:cxn>
              <a:cxn ang="0">
                <a:pos x="15" y="8"/>
              </a:cxn>
              <a:cxn ang="0">
                <a:pos x="8" y="13"/>
              </a:cxn>
              <a:cxn ang="0">
                <a:pos x="3" y="18"/>
              </a:cxn>
              <a:cxn ang="0">
                <a:pos x="1" y="25"/>
              </a:cxn>
              <a:cxn ang="0">
                <a:pos x="0" y="31"/>
              </a:cxn>
              <a:cxn ang="0">
                <a:pos x="1" y="37"/>
              </a:cxn>
            </a:cxnLst>
            <a:rect l="0" t="0" r="r" b="b"/>
            <a:pathLst>
              <a:path w="73" h="70">
                <a:moveTo>
                  <a:pt x="1" y="37"/>
                </a:moveTo>
                <a:lnTo>
                  <a:pt x="7" y="49"/>
                </a:lnTo>
                <a:lnTo>
                  <a:pt x="11" y="55"/>
                </a:lnTo>
                <a:lnTo>
                  <a:pt x="15" y="59"/>
                </a:lnTo>
                <a:lnTo>
                  <a:pt x="19" y="63"/>
                </a:lnTo>
                <a:lnTo>
                  <a:pt x="24" y="66"/>
                </a:lnTo>
                <a:lnTo>
                  <a:pt x="30" y="69"/>
                </a:lnTo>
                <a:lnTo>
                  <a:pt x="38" y="69"/>
                </a:lnTo>
                <a:lnTo>
                  <a:pt x="45" y="68"/>
                </a:lnTo>
                <a:lnTo>
                  <a:pt x="52" y="66"/>
                </a:lnTo>
                <a:lnTo>
                  <a:pt x="59" y="63"/>
                </a:lnTo>
                <a:lnTo>
                  <a:pt x="64" y="58"/>
                </a:lnTo>
                <a:lnTo>
                  <a:pt x="68" y="53"/>
                </a:lnTo>
                <a:lnTo>
                  <a:pt x="71" y="47"/>
                </a:lnTo>
                <a:lnTo>
                  <a:pt x="72" y="40"/>
                </a:lnTo>
                <a:lnTo>
                  <a:pt x="71" y="34"/>
                </a:lnTo>
                <a:lnTo>
                  <a:pt x="66" y="21"/>
                </a:lnTo>
                <a:lnTo>
                  <a:pt x="63" y="16"/>
                </a:lnTo>
                <a:lnTo>
                  <a:pt x="60" y="11"/>
                </a:lnTo>
                <a:lnTo>
                  <a:pt x="56" y="7"/>
                </a:lnTo>
                <a:lnTo>
                  <a:pt x="51" y="3"/>
                </a:lnTo>
                <a:lnTo>
                  <a:pt x="45" y="1"/>
                </a:lnTo>
                <a:lnTo>
                  <a:pt x="38" y="0"/>
                </a:lnTo>
                <a:lnTo>
                  <a:pt x="30" y="1"/>
                </a:lnTo>
                <a:lnTo>
                  <a:pt x="22" y="4"/>
                </a:lnTo>
                <a:lnTo>
                  <a:pt x="15" y="8"/>
                </a:lnTo>
                <a:lnTo>
                  <a:pt x="8" y="13"/>
                </a:lnTo>
                <a:lnTo>
                  <a:pt x="3" y="18"/>
                </a:lnTo>
                <a:lnTo>
                  <a:pt x="1" y="25"/>
                </a:lnTo>
                <a:lnTo>
                  <a:pt x="0" y="31"/>
                </a:lnTo>
                <a:lnTo>
                  <a:pt x="1" y="37"/>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384" name="Line 328"/>
          <p:cNvSpPr>
            <a:spLocks noChangeShapeType="1"/>
          </p:cNvSpPr>
          <p:nvPr/>
        </p:nvSpPr>
        <p:spPr bwMode="auto">
          <a:xfrm flipV="1">
            <a:off x="3554732" y="3416300"/>
            <a:ext cx="49530" cy="65088"/>
          </a:xfrm>
          <a:prstGeom prst="line">
            <a:avLst/>
          </a:prstGeom>
          <a:noFill/>
          <a:ln w="12700">
            <a:solidFill>
              <a:srgbClr val="EF9100"/>
            </a:solidFill>
            <a:round/>
            <a:headEnd/>
            <a:tailEnd/>
          </a:ln>
          <a:effectLst/>
        </p:spPr>
        <p:txBody>
          <a:bodyPr wrap="none" anchor="ctr"/>
          <a:lstStyle/>
          <a:p>
            <a:endParaRPr lang="en-US" sz="2160"/>
          </a:p>
        </p:txBody>
      </p:sp>
      <p:sp>
        <p:nvSpPr>
          <p:cNvPr id="45385" name="Line 329"/>
          <p:cNvSpPr>
            <a:spLocks noChangeShapeType="1"/>
          </p:cNvSpPr>
          <p:nvPr/>
        </p:nvSpPr>
        <p:spPr bwMode="auto">
          <a:xfrm flipV="1">
            <a:off x="3571878" y="3432176"/>
            <a:ext cx="78104" cy="90488"/>
          </a:xfrm>
          <a:prstGeom prst="line">
            <a:avLst/>
          </a:prstGeom>
          <a:noFill/>
          <a:ln w="12700">
            <a:solidFill>
              <a:srgbClr val="EF9100"/>
            </a:solidFill>
            <a:round/>
            <a:headEnd/>
            <a:tailEnd/>
          </a:ln>
          <a:effectLst/>
        </p:spPr>
        <p:txBody>
          <a:bodyPr wrap="none" anchor="ctr"/>
          <a:lstStyle/>
          <a:p>
            <a:endParaRPr lang="en-US" sz="2160"/>
          </a:p>
        </p:txBody>
      </p:sp>
      <p:sp>
        <p:nvSpPr>
          <p:cNvPr id="45386" name="Line 330"/>
          <p:cNvSpPr>
            <a:spLocks noChangeShapeType="1"/>
          </p:cNvSpPr>
          <p:nvPr/>
        </p:nvSpPr>
        <p:spPr bwMode="auto">
          <a:xfrm flipV="1">
            <a:off x="3611882" y="3463927"/>
            <a:ext cx="64770" cy="80963"/>
          </a:xfrm>
          <a:prstGeom prst="line">
            <a:avLst/>
          </a:prstGeom>
          <a:noFill/>
          <a:ln w="12700">
            <a:solidFill>
              <a:srgbClr val="EF9100"/>
            </a:solidFill>
            <a:round/>
            <a:headEnd/>
            <a:tailEnd/>
          </a:ln>
          <a:effectLst/>
        </p:spPr>
        <p:txBody>
          <a:bodyPr wrap="none" anchor="ctr"/>
          <a:lstStyle/>
          <a:p>
            <a:endParaRPr lang="en-US" sz="2160"/>
          </a:p>
        </p:txBody>
      </p:sp>
      <p:sp>
        <p:nvSpPr>
          <p:cNvPr id="45387" name="Line 331"/>
          <p:cNvSpPr>
            <a:spLocks noChangeShapeType="1"/>
          </p:cNvSpPr>
          <p:nvPr/>
        </p:nvSpPr>
        <p:spPr bwMode="auto">
          <a:xfrm flipV="1">
            <a:off x="3560446" y="3422650"/>
            <a:ext cx="68580" cy="82550"/>
          </a:xfrm>
          <a:prstGeom prst="line">
            <a:avLst/>
          </a:prstGeom>
          <a:noFill/>
          <a:ln w="12700">
            <a:solidFill>
              <a:srgbClr val="EF9100"/>
            </a:solidFill>
            <a:round/>
            <a:headEnd/>
            <a:tailEnd/>
          </a:ln>
          <a:effectLst/>
        </p:spPr>
        <p:txBody>
          <a:bodyPr wrap="none" anchor="ctr"/>
          <a:lstStyle/>
          <a:p>
            <a:endParaRPr lang="en-US" sz="2160"/>
          </a:p>
        </p:txBody>
      </p:sp>
      <p:sp>
        <p:nvSpPr>
          <p:cNvPr id="45388" name="Line 332"/>
          <p:cNvSpPr>
            <a:spLocks noChangeShapeType="1"/>
          </p:cNvSpPr>
          <p:nvPr/>
        </p:nvSpPr>
        <p:spPr bwMode="auto">
          <a:xfrm flipV="1">
            <a:off x="3587117" y="3444877"/>
            <a:ext cx="80010" cy="92075"/>
          </a:xfrm>
          <a:prstGeom prst="line">
            <a:avLst/>
          </a:prstGeom>
          <a:noFill/>
          <a:ln w="12700">
            <a:solidFill>
              <a:srgbClr val="EF9100"/>
            </a:solidFill>
            <a:round/>
            <a:headEnd/>
            <a:tailEnd/>
          </a:ln>
          <a:effectLst/>
        </p:spPr>
        <p:txBody>
          <a:bodyPr wrap="none" anchor="ctr"/>
          <a:lstStyle/>
          <a:p>
            <a:endParaRPr lang="en-US" sz="2160"/>
          </a:p>
        </p:txBody>
      </p:sp>
      <p:sp>
        <p:nvSpPr>
          <p:cNvPr id="45389" name="Line 333"/>
          <p:cNvSpPr>
            <a:spLocks noChangeShapeType="1"/>
          </p:cNvSpPr>
          <p:nvPr/>
        </p:nvSpPr>
        <p:spPr bwMode="auto">
          <a:xfrm flipV="1">
            <a:off x="3651888" y="3498851"/>
            <a:ext cx="17144" cy="39688"/>
          </a:xfrm>
          <a:prstGeom prst="line">
            <a:avLst/>
          </a:prstGeom>
          <a:noFill/>
          <a:ln w="12700">
            <a:solidFill>
              <a:srgbClr val="EF9100"/>
            </a:solidFill>
            <a:round/>
            <a:headEnd/>
            <a:tailEnd/>
          </a:ln>
          <a:effectLst/>
        </p:spPr>
        <p:txBody>
          <a:bodyPr wrap="none" anchor="ctr"/>
          <a:lstStyle/>
          <a:p>
            <a:endParaRPr lang="en-US" sz="2160"/>
          </a:p>
        </p:txBody>
      </p:sp>
      <p:sp>
        <p:nvSpPr>
          <p:cNvPr id="45390" name="Freeform 334"/>
          <p:cNvSpPr>
            <a:spLocks/>
          </p:cNvSpPr>
          <p:nvPr/>
        </p:nvSpPr>
        <p:spPr bwMode="auto">
          <a:xfrm>
            <a:off x="3547112" y="3421063"/>
            <a:ext cx="140970" cy="120650"/>
          </a:xfrm>
          <a:custGeom>
            <a:avLst/>
            <a:gdLst/>
            <a:ahLst/>
            <a:cxnLst>
              <a:cxn ang="0">
                <a:pos x="0" y="33"/>
              </a:cxn>
              <a:cxn ang="0">
                <a:pos x="1" y="40"/>
              </a:cxn>
              <a:cxn ang="0">
                <a:pos x="2" y="48"/>
              </a:cxn>
              <a:cxn ang="0">
                <a:pos x="5" y="55"/>
              </a:cxn>
              <a:cxn ang="0">
                <a:pos x="9" y="61"/>
              </a:cxn>
              <a:cxn ang="0">
                <a:pos x="13" y="66"/>
              </a:cxn>
              <a:cxn ang="0">
                <a:pos x="19" y="71"/>
              </a:cxn>
              <a:cxn ang="0">
                <a:pos x="25" y="74"/>
              </a:cxn>
              <a:cxn ang="0">
                <a:pos x="33" y="75"/>
              </a:cxn>
              <a:cxn ang="0">
                <a:pos x="41" y="74"/>
              </a:cxn>
              <a:cxn ang="0">
                <a:pos x="48" y="71"/>
              </a:cxn>
              <a:cxn ang="0">
                <a:pos x="55" y="67"/>
              </a:cxn>
              <a:cxn ang="0">
                <a:pos x="61" y="62"/>
              </a:cxn>
              <a:cxn ang="0">
                <a:pos x="66" y="56"/>
              </a:cxn>
              <a:cxn ang="0">
                <a:pos x="70" y="49"/>
              </a:cxn>
              <a:cxn ang="0">
                <a:pos x="72" y="42"/>
              </a:cxn>
              <a:cxn ang="0">
                <a:pos x="73" y="35"/>
              </a:cxn>
              <a:cxn ang="0">
                <a:pos x="72" y="28"/>
              </a:cxn>
              <a:cxn ang="0">
                <a:pos x="70" y="22"/>
              </a:cxn>
              <a:cxn ang="0">
                <a:pos x="66" y="18"/>
              </a:cxn>
              <a:cxn ang="0">
                <a:pos x="61" y="13"/>
              </a:cxn>
              <a:cxn ang="0">
                <a:pos x="55" y="9"/>
              </a:cxn>
              <a:cxn ang="0">
                <a:pos x="49" y="6"/>
              </a:cxn>
              <a:cxn ang="0">
                <a:pos x="35" y="1"/>
              </a:cxn>
              <a:cxn ang="0">
                <a:pos x="28" y="0"/>
              </a:cxn>
              <a:cxn ang="0">
                <a:pos x="21" y="1"/>
              </a:cxn>
              <a:cxn ang="0">
                <a:pos x="16" y="3"/>
              </a:cxn>
              <a:cxn ang="0">
                <a:pos x="10" y="7"/>
              </a:cxn>
              <a:cxn ang="0">
                <a:pos x="6" y="13"/>
              </a:cxn>
              <a:cxn ang="0">
                <a:pos x="3" y="19"/>
              </a:cxn>
              <a:cxn ang="0">
                <a:pos x="1" y="26"/>
              </a:cxn>
              <a:cxn ang="0">
                <a:pos x="0" y="33"/>
              </a:cxn>
            </a:cxnLst>
            <a:rect l="0" t="0" r="r" b="b"/>
            <a:pathLst>
              <a:path w="74" h="76">
                <a:moveTo>
                  <a:pt x="0" y="33"/>
                </a:moveTo>
                <a:lnTo>
                  <a:pt x="1" y="40"/>
                </a:lnTo>
                <a:lnTo>
                  <a:pt x="2" y="48"/>
                </a:lnTo>
                <a:lnTo>
                  <a:pt x="5" y="55"/>
                </a:lnTo>
                <a:lnTo>
                  <a:pt x="9" y="61"/>
                </a:lnTo>
                <a:lnTo>
                  <a:pt x="13" y="66"/>
                </a:lnTo>
                <a:lnTo>
                  <a:pt x="19" y="71"/>
                </a:lnTo>
                <a:lnTo>
                  <a:pt x="25" y="74"/>
                </a:lnTo>
                <a:lnTo>
                  <a:pt x="33" y="75"/>
                </a:lnTo>
                <a:lnTo>
                  <a:pt x="41" y="74"/>
                </a:lnTo>
                <a:lnTo>
                  <a:pt x="48" y="71"/>
                </a:lnTo>
                <a:lnTo>
                  <a:pt x="55" y="67"/>
                </a:lnTo>
                <a:lnTo>
                  <a:pt x="61" y="62"/>
                </a:lnTo>
                <a:lnTo>
                  <a:pt x="66" y="56"/>
                </a:lnTo>
                <a:lnTo>
                  <a:pt x="70" y="49"/>
                </a:lnTo>
                <a:lnTo>
                  <a:pt x="72" y="42"/>
                </a:lnTo>
                <a:lnTo>
                  <a:pt x="73" y="35"/>
                </a:lnTo>
                <a:lnTo>
                  <a:pt x="72" y="28"/>
                </a:lnTo>
                <a:lnTo>
                  <a:pt x="70" y="22"/>
                </a:lnTo>
                <a:lnTo>
                  <a:pt x="66" y="18"/>
                </a:lnTo>
                <a:lnTo>
                  <a:pt x="61" y="13"/>
                </a:lnTo>
                <a:lnTo>
                  <a:pt x="55" y="9"/>
                </a:lnTo>
                <a:lnTo>
                  <a:pt x="49" y="6"/>
                </a:lnTo>
                <a:lnTo>
                  <a:pt x="35" y="1"/>
                </a:lnTo>
                <a:lnTo>
                  <a:pt x="28" y="0"/>
                </a:lnTo>
                <a:lnTo>
                  <a:pt x="21" y="1"/>
                </a:lnTo>
                <a:lnTo>
                  <a:pt x="16" y="3"/>
                </a:lnTo>
                <a:lnTo>
                  <a:pt x="10" y="7"/>
                </a:lnTo>
                <a:lnTo>
                  <a:pt x="6" y="13"/>
                </a:lnTo>
                <a:lnTo>
                  <a:pt x="3" y="19"/>
                </a:lnTo>
                <a:lnTo>
                  <a:pt x="1" y="26"/>
                </a:lnTo>
                <a:lnTo>
                  <a:pt x="0" y="33"/>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391" name="Line 335"/>
          <p:cNvSpPr>
            <a:spLocks noChangeShapeType="1"/>
          </p:cNvSpPr>
          <p:nvPr/>
        </p:nvSpPr>
        <p:spPr bwMode="auto">
          <a:xfrm flipV="1">
            <a:off x="3689987" y="3394076"/>
            <a:ext cx="49530" cy="66676"/>
          </a:xfrm>
          <a:prstGeom prst="line">
            <a:avLst/>
          </a:prstGeom>
          <a:noFill/>
          <a:ln w="12700">
            <a:solidFill>
              <a:srgbClr val="EF9100"/>
            </a:solidFill>
            <a:round/>
            <a:headEnd/>
            <a:tailEnd/>
          </a:ln>
          <a:effectLst/>
        </p:spPr>
        <p:txBody>
          <a:bodyPr wrap="none" anchor="ctr"/>
          <a:lstStyle/>
          <a:p>
            <a:endParaRPr lang="en-US" sz="2160"/>
          </a:p>
        </p:txBody>
      </p:sp>
      <p:sp>
        <p:nvSpPr>
          <p:cNvPr id="45392" name="Line 336"/>
          <p:cNvSpPr>
            <a:spLocks noChangeShapeType="1"/>
          </p:cNvSpPr>
          <p:nvPr/>
        </p:nvSpPr>
        <p:spPr bwMode="auto">
          <a:xfrm flipV="1">
            <a:off x="3720467" y="3405188"/>
            <a:ext cx="72390" cy="85726"/>
          </a:xfrm>
          <a:prstGeom prst="line">
            <a:avLst/>
          </a:prstGeom>
          <a:noFill/>
          <a:ln w="12700">
            <a:solidFill>
              <a:srgbClr val="EF9100"/>
            </a:solidFill>
            <a:round/>
            <a:headEnd/>
            <a:tailEnd/>
          </a:ln>
          <a:effectLst/>
        </p:spPr>
        <p:txBody>
          <a:bodyPr wrap="none" anchor="ctr"/>
          <a:lstStyle/>
          <a:p>
            <a:endParaRPr lang="en-US" sz="2160"/>
          </a:p>
        </p:txBody>
      </p:sp>
      <p:sp>
        <p:nvSpPr>
          <p:cNvPr id="45393" name="Line 337"/>
          <p:cNvSpPr>
            <a:spLocks noChangeShapeType="1"/>
          </p:cNvSpPr>
          <p:nvPr/>
        </p:nvSpPr>
        <p:spPr bwMode="auto">
          <a:xfrm flipV="1">
            <a:off x="3771900" y="3438525"/>
            <a:ext cx="47626" cy="63500"/>
          </a:xfrm>
          <a:prstGeom prst="line">
            <a:avLst/>
          </a:prstGeom>
          <a:noFill/>
          <a:ln w="12700">
            <a:solidFill>
              <a:srgbClr val="EF9100"/>
            </a:solidFill>
            <a:round/>
            <a:headEnd/>
            <a:tailEnd/>
          </a:ln>
          <a:effectLst/>
        </p:spPr>
        <p:txBody>
          <a:bodyPr wrap="none" anchor="ctr"/>
          <a:lstStyle/>
          <a:p>
            <a:endParaRPr lang="en-US" sz="2160"/>
          </a:p>
        </p:txBody>
      </p:sp>
      <p:sp>
        <p:nvSpPr>
          <p:cNvPr id="45394" name="Line 338"/>
          <p:cNvSpPr>
            <a:spLocks noChangeShapeType="1"/>
          </p:cNvSpPr>
          <p:nvPr/>
        </p:nvSpPr>
        <p:spPr bwMode="auto">
          <a:xfrm flipV="1">
            <a:off x="3701416" y="3395663"/>
            <a:ext cx="68580" cy="82550"/>
          </a:xfrm>
          <a:prstGeom prst="line">
            <a:avLst/>
          </a:prstGeom>
          <a:noFill/>
          <a:ln w="12700">
            <a:solidFill>
              <a:srgbClr val="EF9100"/>
            </a:solidFill>
            <a:round/>
            <a:headEnd/>
            <a:tailEnd/>
          </a:ln>
          <a:effectLst/>
        </p:spPr>
        <p:txBody>
          <a:bodyPr wrap="none" anchor="ctr"/>
          <a:lstStyle/>
          <a:p>
            <a:endParaRPr lang="en-US" sz="2160"/>
          </a:p>
        </p:txBody>
      </p:sp>
      <p:sp>
        <p:nvSpPr>
          <p:cNvPr id="45395" name="Line 339"/>
          <p:cNvSpPr>
            <a:spLocks noChangeShapeType="1"/>
          </p:cNvSpPr>
          <p:nvPr/>
        </p:nvSpPr>
        <p:spPr bwMode="auto">
          <a:xfrm flipV="1">
            <a:off x="3743327" y="3419476"/>
            <a:ext cx="64770" cy="79375"/>
          </a:xfrm>
          <a:prstGeom prst="line">
            <a:avLst/>
          </a:prstGeom>
          <a:noFill/>
          <a:ln w="12700">
            <a:solidFill>
              <a:srgbClr val="EF9100"/>
            </a:solidFill>
            <a:round/>
            <a:headEnd/>
            <a:tailEnd/>
          </a:ln>
          <a:effectLst/>
        </p:spPr>
        <p:txBody>
          <a:bodyPr wrap="none" anchor="ctr"/>
          <a:lstStyle/>
          <a:p>
            <a:endParaRPr lang="en-US" sz="2160"/>
          </a:p>
        </p:txBody>
      </p:sp>
      <p:sp>
        <p:nvSpPr>
          <p:cNvPr id="45396" name="Line 340"/>
          <p:cNvSpPr>
            <a:spLocks noChangeShapeType="1"/>
          </p:cNvSpPr>
          <p:nvPr/>
        </p:nvSpPr>
        <p:spPr bwMode="auto">
          <a:xfrm flipV="1">
            <a:off x="3811907" y="3467101"/>
            <a:ext cx="11430" cy="22225"/>
          </a:xfrm>
          <a:prstGeom prst="line">
            <a:avLst/>
          </a:prstGeom>
          <a:noFill/>
          <a:ln w="12700">
            <a:solidFill>
              <a:srgbClr val="EF9100"/>
            </a:solidFill>
            <a:round/>
            <a:headEnd/>
            <a:tailEnd/>
          </a:ln>
          <a:effectLst/>
        </p:spPr>
        <p:txBody>
          <a:bodyPr wrap="none" anchor="ctr"/>
          <a:lstStyle/>
          <a:p>
            <a:endParaRPr lang="en-US" sz="2160"/>
          </a:p>
        </p:txBody>
      </p:sp>
      <p:sp>
        <p:nvSpPr>
          <p:cNvPr id="45397" name="Freeform 341"/>
          <p:cNvSpPr>
            <a:spLocks/>
          </p:cNvSpPr>
          <p:nvPr/>
        </p:nvSpPr>
        <p:spPr bwMode="auto">
          <a:xfrm>
            <a:off x="3682367" y="3400425"/>
            <a:ext cx="148590" cy="96838"/>
          </a:xfrm>
          <a:custGeom>
            <a:avLst/>
            <a:gdLst/>
            <a:ahLst/>
            <a:cxnLst>
              <a:cxn ang="0">
                <a:pos x="0" y="30"/>
              </a:cxn>
              <a:cxn ang="0">
                <a:pos x="0" y="35"/>
              </a:cxn>
              <a:cxn ang="0">
                <a:pos x="2" y="40"/>
              </a:cxn>
              <a:cxn ang="0">
                <a:pos x="6" y="45"/>
              </a:cxn>
              <a:cxn ang="0">
                <a:pos x="11" y="50"/>
              </a:cxn>
              <a:cxn ang="0">
                <a:pos x="18" y="54"/>
              </a:cxn>
              <a:cxn ang="0">
                <a:pos x="24" y="57"/>
              </a:cxn>
              <a:cxn ang="0">
                <a:pos x="32" y="59"/>
              </a:cxn>
              <a:cxn ang="0">
                <a:pos x="40" y="60"/>
              </a:cxn>
              <a:cxn ang="0">
                <a:pos x="48" y="59"/>
              </a:cxn>
              <a:cxn ang="0">
                <a:pos x="56" y="58"/>
              </a:cxn>
              <a:cxn ang="0">
                <a:pos x="62" y="55"/>
              </a:cxn>
              <a:cxn ang="0">
                <a:pos x="68" y="52"/>
              </a:cxn>
              <a:cxn ang="0">
                <a:pos x="73" y="48"/>
              </a:cxn>
              <a:cxn ang="0">
                <a:pos x="76" y="42"/>
              </a:cxn>
              <a:cxn ang="0">
                <a:pos x="77" y="36"/>
              </a:cxn>
              <a:cxn ang="0">
                <a:pos x="77" y="30"/>
              </a:cxn>
              <a:cxn ang="0">
                <a:pos x="74" y="23"/>
              </a:cxn>
              <a:cxn ang="0">
                <a:pos x="71" y="17"/>
              </a:cxn>
              <a:cxn ang="0">
                <a:pos x="68" y="12"/>
              </a:cxn>
              <a:cxn ang="0">
                <a:pos x="64" y="8"/>
              </a:cxn>
              <a:cxn ang="0">
                <a:pos x="58" y="4"/>
              </a:cxn>
              <a:cxn ang="0">
                <a:pos x="53" y="2"/>
              </a:cxn>
              <a:cxn ang="0">
                <a:pos x="46" y="0"/>
              </a:cxn>
              <a:cxn ang="0">
                <a:pos x="39" y="0"/>
              </a:cxn>
              <a:cxn ang="0">
                <a:pos x="31" y="0"/>
              </a:cxn>
              <a:cxn ang="0">
                <a:pos x="24" y="2"/>
              </a:cxn>
              <a:cxn ang="0">
                <a:pos x="18" y="5"/>
              </a:cxn>
              <a:cxn ang="0">
                <a:pos x="13" y="9"/>
              </a:cxn>
              <a:cxn ang="0">
                <a:pos x="8" y="14"/>
              </a:cxn>
              <a:cxn ang="0">
                <a:pos x="4" y="19"/>
              </a:cxn>
              <a:cxn ang="0">
                <a:pos x="1" y="24"/>
              </a:cxn>
              <a:cxn ang="0">
                <a:pos x="0" y="30"/>
              </a:cxn>
            </a:cxnLst>
            <a:rect l="0" t="0" r="r" b="b"/>
            <a:pathLst>
              <a:path w="78" h="61">
                <a:moveTo>
                  <a:pt x="0" y="30"/>
                </a:moveTo>
                <a:lnTo>
                  <a:pt x="0" y="35"/>
                </a:lnTo>
                <a:lnTo>
                  <a:pt x="2" y="40"/>
                </a:lnTo>
                <a:lnTo>
                  <a:pt x="6" y="45"/>
                </a:lnTo>
                <a:lnTo>
                  <a:pt x="11" y="50"/>
                </a:lnTo>
                <a:lnTo>
                  <a:pt x="18" y="54"/>
                </a:lnTo>
                <a:lnTo>
                  <a:pt x="24" y="57"/>
                </a:lnTo>
                <a:lnTo>
                  <a:pt x="32" y="59"/>
                </a:lnTo>
                <a:lnTo>
                  <a:pt x="40" y="60"/>
                </a:lnTo>
                <a:lnTo>
                  <a:pt x="48" y="59"/>
                </a:lnTo>
                <a:lnTo>
                  <a:pt x="56" y="58"/>
                </a:lnTo>
                <a:lnTo>
                  <a:pt x="62" y="55"/>
                </a:lnTo>
                <a:lnTo>
                  <a:pt x="68" y="52"/>
                </a:lnTo>
                <a:lnTo>
                  <a:pt x="73" y="48"/>
                </a:lnTo>
                <a:lnTo>
                  <a:pt x="76" y="42"/>
                </a:lnTo>
                <a:lnTo>
                  <a:pt x="77" y="36"/>
                </a:lnTo>
                <a:lnTo>
                  <a:pt x="77" y="30"/>
                </a:lnTo>
                <a:lnTo>
                  <a:pt x="74" y="23"/>
                </a:lnTo>
                <a:lnTo>
                  <a:pt x="71" y="17"/>
                </a:lnTo>
                <a:lnTo>
                  <a:pt x="68" y="12"/>
                </a:lnTo>
                <a:lnTo>
                  <a:pt x="64" y="8"/>
                </a:lnTo>
                <a:lnTo>
                  <a:pt x="58" y="4"/>
                </a:lnTo>
                <a:lnTo>
                  <a:pt x="53" y="2"/>
                </a:lnTo>
                <a:lnTo>
                  <a:pt x="46" y="0"/>
                </a:lnTo>
                <a:lnTo>
                  <a:pt x="39" y="0"/>
                </a:lnTo>
                <a:lnTo>
                  <a:pt x="31" y="0"/>
                </a:lnTo>
                <a:lnTo>
                  <a:pt x="24" y="2"/>
                </a:lnTo>
                <a:lnTo>
                  <a:pt x="18" y="5"/>
                </a:lnTo>
                <a:lnTo>
                  <a:pt x="13" y="9"/>
                </a:lnTo>
                <a:lnTo>
                  <a:pt x="8" y="14"/>
                </a:lnTo>
                <a:lnTo>
                  <a:pt x="4" y="19"/>
                </a:lnTo>
                <a:lnTo>
                  <a:pt x="1" y="24"/>
                </a:lnTo>
                <a:lnTo>
                  <a:pt x="0" y="30"/>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398" name="Line 342"/>
          <p:cNvSpPr>
            <a:spLocks noChangeShapeType="1"/>
          </p:cNvSpPr>
          <p:nvPr/>
        </p:nvSpPr>
        <p:spPr bwMode="auto">
          <a:xfrm flipV="1">
            <a:off x="3853818" y="3413126"/>
            <a:ext cx="47624" cy="66676"/>
          </a:xfrm>
          <a:prstGeom prst="line">
            <a:avLst/>
          </a:prstGeom>
          <a:noFill/>
          <a:ln w="12700">
            <a:solidFill>
              <a:srgbClr val="EF9100"/>
            </a:solidFill>
            <a:round/>
            <a:headEnd/>
            <a:tailEnd/>
          </a:ln>
          <a:effectLst/>
        </p:spPr>
        <p:txBody>
          <a:bodyPr wrap="none" anchor="ctr"/>
          <a:lstStyle/>
          <a:p>
            <a:endParaRPr lang="en-US" sz="2160"/>
          </a:p>
        </p:txBody>
      </p:sp>
      <p:sp>
        <p:nvSpPr>
          <p:cNvPr id="45399" name="Line 343"/>
          <p:cNvSpPr>
            <a:spLocks noChangeShapeType="1"/>
          </p:cNvSpPr>
          <p:nvPr/>
        </p:nvSpPr>
        <p:spPr bwMode="auto">
          <a:xfrm flipV="1">
            <a:off x="3869058" y="3429001"/>
            <a:ext cx="78104" cy="90488"/>
          </a:xfrm>
          <a:prstGeom prst="line">
            <a:avLst/>
          </a:prstGeom>
          <a:noFill/>
          <a:ln w="12700">
            <a:solidFill>
              <a:srgbClr val="EF9100"/>
            </a:solidFill>
            <a:round/>
            <a:headEnd/>
            <a:tailEnd/>
          </a:ln>
          <a:effectLst/>
        </p:spPr>
        <p:txBody>
          <a:bodyPr wrap="none" anchor="ctr"/>
          <a:lstStyle/>
          <a:p>
            <a:endParaRPr lang="en-US" sz="2160"/>
          </a:p>
        </p:txBody>
      </p:sp>
      <p:sp>
        <p:nvSpPr>
          <p:cNvPr id="45400" name="Line 344"/>
          <p:cNvSpPr>
            <a:spLocks noChangeShapeType="1"/>
          </p:cNvSpPr>
          <p:nvPr/>
        </p:nvSpPr>
        <p:spPr bwMode="auto">
          <a:xfrm flipV="1">
            <a:off x="3907156" y="3460750"/>
            <a:ext cx="68580" cy="82550"/>
          </a:xfrm>
          <a:prstGeom prst="line">
            <a:avLst/>
          </a:prstGeom>
          <a:noFill/>
          <a:ln w="12700">
            <a:solidFill>
              <a:srgbClr val="EF9100"/>
            </a:solidFill>
            <a:round/>
            <a:headEnd/>
            <a:tailEnd/>
          </a:ln>
          <a:effectLst/>
        </p:spPr>
        <p:txBody>
          <a:bodyPr wrap="none" anchor="ctr"/>
          <a:lstStyle/>
          <a:p>
            <a:endParaRPr lang="en-US" sz="2160"/>
          </a:p>
        </p:txBody>
      </p:sp>
      <p:sp>
        <p:nvSpPr>
          <p:cNvPr id="45401" name="Line 345"/>
          <p:cNvSpPr>
            <a:spLocks noChangeShapeType="1"/>
          </p:cNvSpPr>
          <p:nvPr/>
        </p:nvSpPr>
        <p:spPr bwMode="auto">
          <a:xfrm flipV="1">
            <a:off x="3857626" y="3421063"/>
            <a:ext cx="68580" cy="80962"/>
          </a:xfrm>
          <a:prstGeom prst="line">
            <a:avLst/>
          </a:prstGeom>
          <a:noFill/>
          <a:ln w="12700">
            <a:solidFill>
              <a:srgbClr val="EF9100"/>
            </a:solidFill>
            <a:round/>
            <a:headEnd/>
            <a:tailEnd/>
          </a:ln>
          <a:effectLst/>
        </p:spPr>
        <p:txBody>
          <a:bodyPr wrap="none" anchor="ctr"/>
          <a:lstStyle/>
          <a:p>
            <a:endParaRPr lang="en-US" sz="2160"/>
          </a:p>
        </p:txBody>
      </p:sp>
      <p:sp>
        <p:nvSpPr>
          <p:cNvPr id="45402" name="Line 346"/>
          <p:cNvSpPr>
            <a:spLocks noChangeShapeType="1"/>
          </p:cNvSpPr>
          <p:nvPr/>
        </p:nvSpPr>
        <p:spPr bwMode="auto">
          <a:xfrm flipV="1">
            <a:off x="3884296" y="3443289"/>
            <a:ext cx="80010" cy="92075"/>
          </a:xfrm>
          <a:prstGeom prst="line">
            <a:avLst/>
          </a:prstGeom>
          <a:noFill/>
          <a:ln w="12700">
            <a:solidFill>
              <a:srgbClr val="EF9100"/>
            </a:solidFill>
            <a:round/>
            <a:headEnd/>
            <a:tailEnd/>
          </a:ln>
          <a:effectLst/>
        </p:spPr>
        <p:txBody>
          <a:bodyPr wrap="none" anchor="ctr"/>
          <a:lstStyle/>
          <a:p>
            <a:endParaRPr lang="en-US" sz="2160"/>
          </a:p>
        </p:txBody>
      </p:sp>
      <p:sp>
        <p:nvSpPr>
          <p:cNvPr id="45403" name="Line 347"/>
          <p:cNvSpPr>
            <a:spLocks noChangeShapeType="1"/>
          </p:cNvSpPr>
          <p:nvPr/>
        </p:nvSpPr>
        <p:spPr bwMode="auto">
          <a:xfrm flipV="1">
            <a:off x="3947162" y="3495676"/>
            <a:ext cx="19050" cy="41275"/>
          </a:xfrm>
          <a:prstGeom prst="line">
            <a:avLst/>
          </a:prstGeom>
          <a:noFill/>
          <a:ln w="12700">
            <a:solidFill>
              <a:srgbClr val="EF9100"/>
            </a:solidFill>
            <a:round/>
            <a:headEnd/>
            <a:tailEnd/>
          </a:ln>
          <a:effectLst/>
        </p:spPr>
        <p:txBody>
          <a:bodyPr wrap="none" anchor="ctr"/>
          <a:lstStyle/>
          <a:p>
            <a:endParaRPr lang="en-US" sz="2160"/>
          </a:p>
        </p:txBody>
      </p:sp>
      <p:sp>
        <p:nvSpPr>
          <p:cNvPr id="45404" name="Freeform 348"/>
          <p:cNvSpPr>
            <a:spLocks/>
          </p:cNvSpPr>
          <p:nvPr/>
        </p:nvSpPr>
        <p:spPr bwMode="auto">
          <a:xfrm>
            <a:off x="3846198" y="3417888"/>
            <a:ext cx="139064" cy="120650"/>
          </a:xfrm>
          <a:custGeom>
            <a:avLst/>
            <a:gdLst/>
            <a:ahLst/>
            <a:cxnLst>
              <a:cxn ang="0">
                <a:pos x="0" y="33"/>
              </a:cxn>
              <a:cxn ang="0">
                <a:pos x="0" y="41"/>
              </a:cxn>
              <a:cxn ang="0">
                <a:pos x="2" y="48"/>
              </a:cxn>
              <a:cxn ang="0">
                <a:pos x="5" y="55"/>
              </a:cxn>
              <a:cxn ang="0">
                <a:pos x="8" y="61"/>
              </a:cxn>
              <a:cxn ang="0">
                <a:pos x="12" y="67"/>
              </a:cxn>
              <a:cxn ang="0">
                <a:pos x="18" y="71"/>
              </a:cxn>
              <a:cxn ang="0">
                <a:pos x="25" y="74"/>
              </a:cxn>
              <a:cxn ang="0">
                <a:pos x="32" y="75"/>
              </a:cxn>
              <a:cxn ang="0">
                <a:pos x="40" y="74"/>
              </a:cxn>
              <a:cxn ang="0">
                <a:pos x="47" y="72"/>
              </a:cxn>
              <a:cxn ang="0">
                <a:pos x="54" y="67"/>
              </a:cxn>
              <a:cxn ang="0">
                <a:pos x="60" y="62"/>
              </a:cxn>
              <a:cxn ang="0">
                <a:pos x="65" y="56"/>
              </a:cxn>
              <a:cxn ang="0">
                <a:pos x="69" y="49"/>
              </a:cxn>
              <a:cxn ang="0">
                <a:pos x="71" y="42"/>
              </a:cxn>
              <a:cxn ang="0">
                <a:pos x="72" y="35"/>
              </a:cxn>
              <a:cxn ang="0">
                <a:pos x="71" y="28"/>
              </a:cxn>
              <a:cxn ang="0">
                <a:pos x="69" y="22"/>
              </a:cxn>
              <a:cxn ang="0">
                <a:pos x="65" y="18"/>
              </a:cxn>
              <a:cxn ang="0">
                <a:pos x="60" y="13"/>
              </a:cxn>
              <a:cxn ang="0">
                <a:pos x="54" y="9"/>
              </a:cxn>
              <a:cxn ang="0">
                <a:pos x="48" y="6"/>
              </a:cxn>
              <a:cxn ang="0">
                <a:pos x="34" y="1"/>
              </a:cxn>
              <a:cxn ang="0">
                <a:pos x="27" y="0"/>
              </a:cxn>
              <a:cxn ang="0">
                <a:pos x="21" y="1"/>
              </a:cxn>
              <a:cxn ang="0">
                <a:pos x="15" y="4"/>
              </a:cxn>
              <a:cxn ang="0">
                <a:pos x="9" y="8"/>
              </a:cxn>
              <a:cxn ang="0">
                <a:pos x="6" y="13"/>
              </a:cxn>
              <a:cxn ang="0">
                <a:pos x="2" y="19"/>
              </a:cxn>
              <a:cxn ang="0">
                <a:pos x="0" y="26"/>
              </a:cxn>
              <a:cxn ang="0">
                <a:pos x="0" y="33"/>
              </a:cxn>
            </a:cxnLst>
            <a:rect l="0" t="0" r="r" b="b"/>
            <a:pathLst>
              <a:path w="73" h="76">
                <a:moveTo>
                  <a:pt x="0" y="33"/>
                </a:moveTo>
                <a:lnTo>
                  <a:pt x="0" y="41"/>
                </a:lnTo>
                <a:lnTo>
                  <a:pt x="2" y="48"/>
                </a:lnTo>
                <a:lnTo>
                  <a:pt x="5" y="55"/>
                </a:lnTo>
                <a:lnTo>
                  <a:pt x="8" y="61"/>
                </a:lnTo>
                <a:lnTo>
                  <a:pt x="12" y="67"/>
                </a:lnTo>
                <a:lnTo>
                  <a:pt x="18" y="71"/>
                </a:lnTo>
                <a:lnTo>
                  <a:pt x="25" y="74"/>
                </a:lnTo>
                <a:lnTo>
                  <a:pt x="32" y="75"/>
                </a:lnTo>
                <a:lnTo>
                  <a:pt x="40" y="74"/>
                </a:lnTo>
                <a:lnTo>
                  <a:pt x="47" y="72"/>
                </a:lnTo>
                <a:lnTo>
                  <a:pt x="54" y="67"/>
                </a:lnTo>
                <a:lnTo>
                  <a:pt x="60" y="62"/>
                </a:lnTo>
                <a:lnTo>
                  <a:pt x="65" y="56"/>
                </a:lnTo>
                <a:lnTo>
                  <a:pt x="69" y="49"/>
                </a:lnTo>
                <a:lnTo>
                  <a:pt x="71" y="42"/>
                </a:lnTo>
                <a:lnTo>
                  <a:pt x="72" y="35"/>
                </a:lnTo>
                <a:lnTo>
                  <a:pt x="71" y="28"/>
                </a:lnTo>
                <a:lnTo>
                  <a:pt x="69" y="22"/>
                </a:lnTo>
                <a:lnTo>
                  <a:pt x="65" y="18"/>
                </a:lnTo>
                <a:lnTo>
                  <a:pt x="60" y="13"/>
                </a:lnTo>
                <a:lnTo>
                  <a:pt x="54" y="9"/>
                </a:lnTo>
                <a:lnTo>
                  <a:pt x="48" y="6"/>
                </a:lnTo>
                <a:lnTo>
                  <a:pt x="34" y="1"/>
                </a:lnTo>
                <a:lnTo>
                  <a:pt x="27" y="0"/>
                </a:lnTo>
                <a:lnTo>
                  <a:pt x="21" y="1"/>
                </a:lnTo>
                <a:lnTo>
                  <a:pt x="15" y="4"/>
                </a:lnTo>
                <a:lnTo>
                  <a:pt x="9" y="8"/>
                </a:lnTo>
                <a:lnTo>
                  <a:pt x="6" y="13"/>
                </a:lnTo>
                <a:lnTo>
                  <a:pt x="2" y="19"/>
                </a:lnTo>
                <a:lnTo>
                  <a:pt x="0" y="26"/>
                </a:lnTo>
                <a:lnTo>
                  <a:pt x="0" y="33"/>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405" name="Line 349"/>
          <p:cNvSpPr>
            <a:spLocks noChangeShapeType="1"/>
          </p:cNvSpPr>
          <p:nvPr/>
        </p:nvSpPr>
        <p:spPr bwMode="auto">
          <a:xfrm flipV="1">
            <a:off x="4141470" y="3495676"/>
            <a:ext cx="47626" cy="65088"/>
          </a:xfrm>
          <a:prstGeom prst="line">
            <a:avLst/>
          </a:prstGeom>
          <a:noFill/>
          <a:ln w="12700">
            <a:solidFill>
              <a:srgbClr val="EF9100"/>
            </a:solidFill>
            <a:round/>
            <a:headEnd/>
            <a:tailEnd/>
          </a:ln>
          <a:effectLst/>
        </p:spPr>
        <p:txBody>
          <a:bodyPr wrap="none" anchor="ctr"/>
          <a:lstStyle/>
          <a:p>
            <a:endParaRPr lang="en-US" sz="2160"/>
          </a:p>
        </p:txBody>
      </p:sp>
      <p:sp>
        <p:nvSpPr>
          <p:cNvPr id="45406" name="Line 350"/>
          <p:cNvSpPr>
            <a:spLocks noChangeShapeType="1"/>
          </p:cNvSpPr>
          <p:nvPr/>
        </p:nvSpPr>
        <p:spPr bwMode="auto">
          <a:xfrm flipV="1">
            <a:off x="4162426" y="3509963"/>
            <a:ext cx="74294" cy="85726"/>
          </a:xfrm>
          <a:prstGeom prst="line">
            <a:avLst/>
          </a:prstGeom>
          <a:noFill/>
          <a:ln w="12700">
            <a:solidFill>
              <a:srgbClr val="EF9100"/>
            </a:solidFill>
            <a:round/>
            <a:headEnd/>
            <a:tailEnd/>
          </a:ln>
          <a:effectLst/>
        </p:spPr>
        <p:txBody>
          <a:bodyPr wrap="none" anchor="ctr"/>
          <a:lstStyle/>
          <a:p>
            <a:endParaRPr lang="en-US" sz="2160"/>
          </a:p>
        </p:txBody>
      </p:sp>
      <p:sp>
        <p:nvSpPr>
          <p:cNvPr id="45407" name="Line 351"/>
          <p:cNvSpPr>
            <a:spLocks noChangeShapeType="1"/>
          </p:cNvSpPr>
          <p:nvPr/>
        </p:nvSpPr>
        <p:spPr bwMode="auto">
          <a:xfrm flipV="1">
            <a:off x="4204336" y="3546475"/>
            <a:ext cx="53340" cy="69850"/>
          </a:xfrm>
          <a:prstGeom prst="line">
            <a:avLst/>
          </a:prstGeom>
          <a:noFill/>
          <a:ln w="12700">
            <a:solidFill>
              <a:srgbClr val="EF9100"/>
            </a:solidFill>
            <a:round/>
            <a:headEnd/>
            <a:tailEnd/>
          </a:ln>
          <a:effectLst/>
        </p:spPr>
        <p:txBody>
          <a:bodyPr wrap="none" anchor="ctr"/>
          <a:lstStyle/>
          <a:p>
            <a:endParaRPr lang="en-US" sz="2160"/>
          </a:p>
        </p:txBody>
      </p:sp>
      <p:sp>
        <p:nvSpPr>
          <p:cNvPr id="45408" name="Line 352"/>
          <p:cNvSpPr>
            <a:spLocks noChangeShapeType="1"/>
          </p:cNvSpPr>
          <p:nvPr/>
        </p:nvSpPr>
        <p:spPr bwMode="auto">
          <a:xfrm flipV="1">
            <a:off x="4150996" y="3498851"/>
            <a:ext cx="66674" cy="79375"/>
          </a:xfrm>
          <a:prstGeom prst="line">
            <a:avLst/>
          </a:prstGeom>
          <a:noFill/>
          <a:ln w="12700">
            <a:solidFill>
              <a:srgbClr val="EF9100"/>
            </a:solidFill>
            <a:round/>
            <a:headEnd/>
            <a:tailEnd/>
          </a:ln>
          <a:effectLst/>
        </p:spPr>
        <p:txBody>
          <a:bodyPr wrap="none" anchor="ctr"/>
          <a:lstStyle/>
          <a:p>
            <a:endParaRPr lang="en-US" sz="2160"/>
          </a:p>
        </p:txBody>
      </p:sp>
      <p:sp>
        <p:nvSpPr>
          <p:cNvPr id="45409" name="Line 353"/>
          <p:cNvSpPr>
            <a:spLocks noChangeShapeType="1"/>
          </p:cNvSpPr>
          <p:nvPr/>
        </p:nvSpPr>
        <p:spPr bwMode="auto">
          <a:xfrm flipV="1">
            <a:off x="4181476" y="3527426"/>
            <a:ext cx="68580" cy="80963"/>
          </a:xfrm>
          <a:prstGeom prst="line">
            <a:avLst/>
          </a:prstGeom>
          <a:noFill/>
          <a:ln w="12700">
            <a:solidFill>
              <a:srgbClr val="EF9100"/>
            </a:solidFill>
            <a:round/>
            <a:headEnd/>
            <a:tailEnd/>
          </a:ln>
          <a:effectLst/>
        </p:spPr>
        <p:txBody>
          <a:bodyPr wrap="none" anchor="ctr"/>
          <a:lstStyle/>
          <a:p>
            <a:endParaRPr lang="en-US" sz="2160"/>
          </a:p>
        </p:txBody>
      </p:sp>
      <p:sp>
        <p:nvSpPr>
          <p:cNvPr id="45410" name="Line 354"/>
          <p:cNvSpPr>
            <a:spLocks noChangeShapeType="1"/>
          </p:cNvSpPr>
          <p:nvPr/>
        </p:nvSpPr>
        <p:spPr bwMode="auto">
          <a:xfrm flipV="1">
            <a:off x="4246246" y="3576638"/>
            <a:ext cx="7620" cy="31750"/>
          </a:xfrm>
          <a:prstGeom prst="line">
            <a:avLst/>
          </a:prstGeom>
          <a:noFill/>
          <a:ln w="12700">
            <a:solidFill>
              <a:srgbClr val="EF9100"/>
            </a:solidFill>
            <a:round/>
            <a:headEnd/>
            <a:tailEnd/>
          </a:ln>
          <a:effectLst/>
        </p:spPr>
        <p:txBody>
          <a:bodyPr wrap="none" anchor="ctr"/>
          <a:lstStyle/>
          <a:p>
            <a:endParaRPr lang="en-US" sz="2160"/>
          </a:p>
        </p:txBody>
      </p:sp>
      <p:sp>
        <p:nvSpPr>
          <p:cNvPr id="45411" name="Freeform 355"/>
          <p:cNvSpPr>
            <a:spLocks/>
          </p:cNvSpPr>
          <p:nvPr/>
        </p:nvSpPr>
        <p:spPr bwMode="auto">
          <a:xfrm>
            <a:off x="4131946" y="3500438"/>
            <a:ext cx="137160" cy="111125"/>
          </a:xfrm>
          <a:custGeom>
            <a:avLst/>
            <a:gdLst/>
            <a:ahLst/>
            <a:cxnLst>
              <a:cxn ang="0">
                <a:pos x="1" y="37"/>
              </a:cxn>
              <a:cxn ang="0">
                <a:pos x="8" y="49"/>
              </a:cxn>
              <a:cxn ang="0">
                <a:pos x="11" y="55"/>
              </a:cxn>
              <a:cxn ang="0">
                <a:pos x="14" y="59"/>
              </a:cxn>
              <a:cxn ang="0">
                <a:pos x="19" y="63"/>
              </a:cxn>
              <a:cxn ang="0">
                <a:pos x="24" y="66"/>
              </a:cxn>
              <a:cxn ang="0">
                <a:pos x="30" y="68"/>
              </a:cxn>
              <a:cxn ang="0">
                <a:pos x="38" y="69"/>
              </a:cxn>
              <a:cxn ang="0">
                <a:pos x="46" y="68"/>
              </a:cxn>
              <a:cxn ang="0">
                <a:pos x="52" y="66"/>
              </a:cxn>
              <a:cxn ang="0">
                <a:pos x="59" y="63"/>
              </a:cxn>
              <a:cxn ang="0">
                <a:pos x="64" y="58"/>
              </a:cxn>
              <a:cxn ang="0">
                <a:pos x="68" y="53"/>
              </a:cxn>
              <a:cxn ang="0">
                <a:pos x="71" y="46"/>
              </a:cxn>
              <a:cxn ang="0">
                <a:pos x="71" y="40"/>
              </a:cxn>
              <a:cxn ang="0">
                <a:pos x="70" y="34"/>
              </a:cxn>
              <a:cxn ang="0">
                <a:pos x="66" y="21"/>
              </a:cxn>
              <a:cxn ang="0">
                <a:pos x="63" y="16"/>
              </a:cxn>
              <a:cxn ang="0">
                <a:pos x="60" y="10"/>
              </a:cxn>
              <a:cxn ang="0">
                <a:pos x="56" y="7"/>
              </a:cxn>
              <a:cxn ang="0">
                <a:pos x="51" y="3"/>
              </a:cxn>
              <a:cxn ang="0">
                <a:pos x="45" y="1"/>
              </a:cxn>
              <a:cxn ang="0">
                <a:pos x="38" y="0"/>
              </a:cxn>
              <a:cxn ang="0">
                <a:pos x="29" y="1"/>
              </a:cxn>
              <a:cxn ang="0">
                <a:pos x="22" y="4"/>
              </a:cxn>
              <a:cxn ang="0">
                <a:pos x="15" y="8"/>
              </a:cxn>
              <a:cxn ang="0">
                <a:pos x="9" y="13"/>
              </a:cxn>
              <a:cxn ang="0">
                <a:pos x="4" y="18"/>
              </a:cxn>
              <a:cxn ang="0">
                <a:pos x="1" y="25"/>
              </a:cxn>
              <a:cxn ang="0">
                <a:pos x="0" y="31"/>
              </a:cxn>
              <a:cxn ang="0">
                <a:pos x="1" y="37"/>
              </a:cxn>
            </a:cxnLst>
            <a:rect l="0" t="0" r="r" b="b"/>
            <a:pathLst>
              <a:path w="72" h="70">
                <a:moveTo>
                  <a:pt x="1" y="37"/>
                </a:moveTo>
                <a:lnTo>
                  <a:pt x="8" y="49"/>
                </a:lnTo>
                <a:lnTo>
                  <a:pt x="11" y="55"/>
                </a:lnTo>
                <a:lnTo>
                  <a:pt x="14" y="59"/>
                </a:lnTo>
                <a:lnTo>
                  <a:pt x="19" y="63"/>
                </a:lnTo>
                <a:lnTo>
                  <a:pt x="24" y="66"/>
                </a:lnTo>
                <a:lnTo>
                  <a:pt x="30" y="68"/>
                </a:lnTo>
                <a:lnTo>
                  <a:pt x="38" y="69"/>
                </a:lnTo>
                <a:lnTo>
                  <a:pt x="46" y="68"/>
                </a:lnTo>
                <a:lnTo>
                  <a:pt x="52" y="66"/>
                </a:lnTo>
                <a:lnTo>
                  <a:pt x="59" y="63"/>
                </a:lnTo>
                <a:lnTo>
                  <a:pt x="64" y="58"/>
                </a:lnTo>
                <a:lnTo>
                  <a:pt x="68" y="53"/>
                </a:lnTo>
                <a:lnTo>
                  <a:pt x="71" y="46"/>
                </a:lnTo>
                <a:lnTo>
                  <a:pt x="71" y="40"/>
                </a:lnTo>
                <a:lnTo>
                  <a:pt x="70" y="34"/>
                </a:lnTo>
                <a:lnTo>
                  <a:pt x="66" y="21"/>
                </a:lnTo>
                <a:lnTo>
                  <a:pt x="63" y="16"/>
                </a:lnTo>
                <a:lnTo>
                  <a:pt x="60" y="10"/>
                </a:lnTo>
                <a:lnTo>
                  <a:pt x="56" y="7"/>
                </a:lnTo>
                <a:lnTo>
                  <a:pt x="51" y="3"/>
                </a:lnTo>
                <a:lnTo>
                  <a:pt x="45" y="1"/>
                </a:lnTo>
                <a:lnTo>
                  <a:pt x="38" y="0"/>
                </a:lnTo>
                <a:lnTo>
                  <a:pt x="29" y="1"/>
                </a:lnTo>
                <a:lnTo>
                  <a:pt x="22" y="4"/>
                </a:lnTo>
                <a:lnTo>
                  <a:pt x="15" y="8"/>
                </a:lnTo>
                <a:lnTo>
                  <a:pt x="9" y="13"/>
                </a:lnTo>
                <a:lnTo>
                  <a:pt x="4" y="18"/>
                </a:lnTo>
                <a:lnTo>
                  <a:pt x="1" y="25"/>
                </a:lnTo>
                <a:lnTo>
                  <a:pt x="0" y="31"/>
                </a:lnTo>
                <a:lnTo>
                  <a:pt x="1" y="37"/>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412" name="Line 356"/>
          <p:cNvSpPr>
            <a:spLocks noChangeShapeType="1"/>
          </p:cNvSpPr>
          <p:nvPr/>
        </p:nvSpPr>
        <p:spPr bwMode="auto">
          <a:xfrm flipV="1">
            <a:off x="3293747" y="3643313"/>
            <a:ext cx="49530" cy="66676"/>
          </a:xfrm>
          <a:prstGeom prst="line">
            <a:avLst/>
          </a:prstGeom>
          <a:noFill/>
          <a:ln w="12700">
            <a:solidFill>
              <a:srgbClr val="EF9100"/>
            </a:solidFill>
            <a:round/>
            <a:headEnd/>
            <a:tailEnd/>
          </a:ln>
          <a:effectLst/>
        </p:spPr>
        <p:txBody>
          <a:bodyPr wrap="none" anchor="ctr"/>
          <a:lstStyle/>
          <a:p>
            <a:endParaRPr lang="en-US" sz="2160"/>
          </a:p>
        </p:txBody>
      </p:sp>
      <p:sp>
        <p:nvSpPr>
          <p:cNvPr id="45413" name="Line 357"/>
          <p:cNvSpPr>
            <a:spLocks noChangeShapeType="1"/>
          </p:cNvSpPr>
          <p:nvPr/>
        </p:nvSpPr>
        <p:spPr bwMode="auto">
          <a:xfrm flipV="1">
            <a:off x="3324227" y="3652838"/>
            <a:ext cx="72390" cy="87312"/>
          </a:xfrm>
          <a:prstGeom prst="line">
            <a:avLst/>
          </a:prstGeom>
          <a:noFill/>
          <a:ln w="12700">
            <a:solidFill>
              <a:srgbClr val="EF9100"/>
            </a:solidFill>
            <a:round/>
            <a:headEnd/>
            <a:tailEnd/>
          </a:ln>
          <a:effectLst/>
        </p:spPr>
        <p:txBody>
          <a:bodyPr wrap="none" anchor="ctr"/>
          <a:lstStyle/>
          <a:p>
            <a:endParaRPr lang="en-US" sz="2160"/>
          </a:p>
        </p:txBody>
      </p:sp>
      <p:sp>
        <p:nvSpPr>
          <p:cNvPr id="45414" name="Line 358"/>
          <p:cNvSpPr>
            <a:spLocks noChangeShapeType="1"/>
          </p:cNvSpPr>
          <p:nvPr/>
        </p:nvSpPr>
        <p:spPr bwMode="auto">
          <a:xfrm flipV="1">
            <a:off x="3375660" y="3686176"/>
            <a:ext cx="47626" cy="65088"/>
          </a:xfrm>
          <a:prstGeom prst="line">
            <a:avLst/>
          </a:prstGeom>
          <a:noFill/>
          <a:ln w="12700">
            <a:solidFill>
              <a:srgbClr val="EF9100"/>
            </a:solidFill>
            <a:round/>
            <a:headEnd/>
            <a:tailEnd/>
          </a:ln>
          <a:effectLst/>
        </p:spPr>
        <p:txBody>
          <a:bodyPr wrap="none" anchor="ctr"/>
          <a:lstStyle/>
          <a:p>
            <a:endParaRPr lang="en-US" sz="2160"/>
          </a:p>
        </p:txBody>
      </p:sp>
      <p:sp>
        <p:nvSpPr>
          <p:cNvPr id="45415" name="Line 359"/>
          <p:cNvSpPr>
            <a:spLocks noChangeShapeType="1"/>
          </p:cNvSpPr>
          <p:nvPr/>
        </p:nvSpPr>
        <p:spPr bwMode="auto">
          <a:xfrm flipV="1">
            <a:off x="3305176" y="3644901"/>
            <a:ext cx="68580" cy="82550"/>
          </a:xfrm>
          <a:prstGeom prst="line">
            <a:avLst/>
          </a:prstGeom>
          <a:noFill/>
          <a:ln w="12700">
            <a:solidFill>
              <a:srgbClr val="EF9100"/>
            </a:solidFill>
            <a:round/>
            <a:headEnd/>
            <a:tailEnd/>
          </a:ln>
          <a:effectLst/>
        </p:spPr>
        <p:txBody>
          <a:bodyPr wrap="none" anchor="ctr"/>
          <a:lstStyle/>
          <a:p>
            <a:endParaRPr lang="en-US" sz="2160"/>
          </a:p>
        </p:txBody>
      </p:sp>
      <p:sp>
        <p:nvSpPr>
          <p:cNvPr id="45416" name="Line 360"/>
          <p:cNvSpPr>
            <a:spLocks noChangeShapeType="1"/>
          </p:cNvSpPr>
          <p:nvPr/>
        </p:nvSpPr>
        <p:spPr bwMode="auto">
          <a:xfrm flipV="1">
            <a:off x="3347087" y="3667126"/>
            <a:ext cx="64770" cy="80963"/>
          </a:xfrm>
          <a:prstGeom prst="line">
            <a:avLst/>
          </a:prstGeom>
          <a:noFill/>
          <a:ln w="12700">
            <a:solidFill>
              <a:srgbClr val="EF9100"/>
            </a:solidFill>
            <a:round/>
            <a:headEnd/>
            <a:tailEnd/>
          </a:ln>
          <a:effectLst/>
        </p:spPr>
        <p:txBody>
          <a:bodyPr wrap="none" anchor="ctr"/>
          <a:lstStyle/>
          <a:p>
            <a:endParaRPr lang="en-US" sz="2160"/>
          </a:p>
        </p:txBody>
      </p:sp>
      <p:sp>
        <p:nvSpPr>
          <p:cNvPr id="45417" name="Line 361"/>
          <p:cNvSpPr>
            <a:spLocks noChangeShapeType="1"/>
          </p:cNvSpPr>
          <p:nvPr/>
        </p:nvSpPr>
        <p:spPr bwMode="auto">
          <a:xfrm flipV="1">
            <a:off x="3415668" y="3717925"/>
            <a:ext cx="9524" cy="20638"/>
          </a:xfrm>
          <a:prstGeom prst="line">
            <a:avLst/>
          </a:prstGeom>
          <a:noFill/>
          <a:ln w="12700">
            <a:solidFill>
              <a:srgbClr val="EF9100"/>
            </a:solidFill>
            <a:round/>
            <a:headEnd/>
            <a:tailEnd/>
          </a:ln>
          <a:effectLst/>
        </p:spPr>
        <p:txBody>
          <a:bodyPr wrap="none" anchor="ctr"/>
          <a:lstStyle/>
          <a:p>
            <a:endParaRPr lang="en-US" sz="2160"/>
          </a:p>
        </p:txBody>
      </p:sp>
      <p:sp>
        <p:nvSpPr>
          <p:cNvPr id="45418" name="Freeform 362"/>
          <p:cNvSpPr>
            <a:spLocks/>
          </p:cNvSpPr>
          <p:nvPr/>
        </p:nvSpPr>
        <p:spPr bwMode="auto">
          <a:xfrm>
            <a:off x="3286127" y="3649663"/>
            <a:ext cx="148590" cy="96838"/>
          </a:xfrm>
          <a:custGeom>
            <a:avLst/>
            <a:gdLst/>
            <a:ahLst/>
            <a:cxnLst>
              <a:cxn ang="0">
                <a:pos x="0" y="29"/>
              </a:cxn>
              <a:cxn ang="0">
                <a:pos x="0" y="34"/>
              </a:cxn>
              <a:cxn ang="0">
                <a:pos x="2" y="40"/>
              </a:cxn>
              <a:cxn ang="0">
                <a:pos x="6" y="45"/>
              </a:cxn>
              <a:cxn ang="0">
                <a:pos x="11" y="50"/>
              </a:cxn>
              <a:cxn ang="0">
                <a:pos x="18" y="54"/>
              </a:cxn>
              <a:cxn ang="0">
                <a:pos x="24" y="57"/>
              </a:cxn>
              <a:cxn ang="0">
                <a:pos x="32" y="59"/>
              </a:cxn>
              <a:cxn ang="0">
                <a:pos x="40" y="60"/>
              </a:cxn>
              <a:cxn ang="0">
                <a:pos x="48" y="59"/>
              </a:cxn>
              <a:cxn ang="0">
                <a:pos x="55" y="58"/>
              </a:cxn>
              <a:cxn ang="0">
                <a:pos x="62" y="55"/>
              </a:cxn>
              <a:cxn ang="0">
                <a:pos x="68" y="52"/>
              </a:cxn>
              <a:cxn ang="0">
                <a:pos x="73" y="47"/>
              </a:cxn>
              <a:cxn ang="0">
                <a:pos x="76" y="42"/>
              </a:cxn>
              <a:cxn ang="0">
                <a:pos x="77" y="36"/>
              </a:cxn>
              <a:cxn ang="0">
                <a:pos x="77" y="29"/>
              </a:cxn>
              <a:cxn ang="0">
                <a:pos x="74" y="22"/>
              </a:cxn>
              <a:cxn ang="0">
                <a:pos x="71" y="16"/>
              </a:cxn>
              <a:cxn ang="0">
                <a:pos x="68" y="11"/>
              </a:cxn>
              <a:cxn ang="0">
                <a:pos x="64" y="7"/>
              </a:cxn>
              <a:cxn ang="0">
                <a:pos x="59" y="4"/>
              </a:cxn>
              <a:cxn ang="0">
                <a:pos x="53" y="2"/>
              </a:cxn>
              <a:cxn ang="0">
                <a:pos x="46" y="0"/>
              </a:cxn>
              <a:cxn ang="0">
                <a:pos x="39" y="0"/>
              </a:cxn>
              <a:cxn ang="0">
                <a:pos x="31" y="0"/>
              </a:cxn>
              <a:cxn ang="0">
                <a:pos x="24" y="2"/>
              </a:cxn>
              <a:cxn ang="0">
                <a:pos x="18" y="5"/>
              </a:cxn>
              <a:cxn ang="0">
                <a:pos x="13" y="9"/>
              </a:cxn>
              <a:cxn ang="0">
                <a:pos x="8" y="13"/>
              </a:cxn>
              <a:cxn ang="0">
                <a:pos x="4" y="18"/>
              </a:cxn>
              <a:cxn ang="0">
                <a:pos x="2" y="24"/>
              </a:cxn>
              <a:cxn ang="0">
                <a:pos x="0" y="29"/>
              </a:cxn>
            </a:cxnLst>
            <a:rect l="0" t="0" r="r" b="b"/>
            <a:pathLst>
              <a:path w="78" h="61">
                <a:moveTo>
                  <a:pt x="0" y="29"/>
                </a:moveTo>
                <a:lnTo>
                  <a:pt x="0" y="34"/>
                </a:lnTo>
                <a:lnTo>
                  <a:pt x="2" y="40"/>
                </a:lnTo>
                <a:lnTo>
                  <a:pt x="6" y="45"/>
                </a:lnTo>
                <a:lnTo>
                  <a:pt x="11" y="50"/>
                </a:lnTo>
                <a:lnTo>
                  <a:pt x="18" y="54"/>
                </a:lnTo>
                <a:lnTo>
                  <a:pt x="24" y="57"/>
                </a:lnTo>
                <a:lnTo>
                  <a:pt x="32" y="59"/>
                </a:lnTo>
                <a:lnTo>
                  <a:pt x="40" y="60"/>
                </a:lnTo>
                <a:lnTo>
                  <a:pt x="48" y="59"/>
                </a:lnTo>
                <a:lnTo>
                  <a:pt x="55" y="58"/>
                </a:lnTo>
                <a:lnTo>
                  <a:pt x="62" y="55"/>
                </a:lnTo>
                <a:lnTo>
                  <a:pt x="68" y="52"/>
                </a:lnTo>
                <a:lnTo>
                  <a:pt x="73" y="47"/>
                </a:lnTo>
                <a:lnTo>
                  <a:pt x="76" y="42"/>
                </a:lnTo>
                <a:lnTo>
                  <a:pt x="77" y="36"/>
                </a:lnTo>
                <a:lnTo>
                  <a:pt x="77" y="29"/>
                </a:lnTo>
                <a:lnTo>
                  <a:pt x="74" y="22"/>
                </a:lnTo>
                <a:lnTo>
                  <a:pt x="71" y="16"/>
                </a:lnTo>
                <a:lnTo>
                  <a:pt x="68" y="11"/>
                </a:lnTo>
                <a:lnTo>
                  <a:pt x="64" y="7"/>
                </a:lnTo>
                <a:lnTo>
                  <a:pt x="59" y="4"/>
                </a:lnTo>
                <a:lnTo>
                  <a:pt x="53" y="2"/>
                </a:lnTo>
                <a:lnTo>
                  <a:pt x="46" y="0"/>
                </a:lnTo>
                <a:lnTo>
                  <a:pt x="39" y="0"/>
                </a:lnTo>
                <a:lnTo>
                  <a:pt x="31" y="0"/>
                </a:lnTo>
                <a:lnTo>
                  <a:pt x="24" y="2"/>
                </a:lnTo>
                <a:lnTo>
                  <a:pt x="18" y="5"/>
                </a:lnTo>
                <a:lnTo>
                  <a:pt x="13" y="9"/>
                </a:lnTo>
                <a:lnTo>
                  <a:pt x="8" y="13"/>
                </a:lnTo>
                <a:lnTo>
                  <a:pt x="4" y="18"/>
                </a:lnTo>
                <a:lnTo>
                  <a:pt x="2" y="24"/>
                </a:lnTo>
                <a:lnTo>
                  <a:pt x="0" y="29"/>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419" name="Line 363"/>
          <p:cNvSpPr>
            <a:spLocks noChangeShapeType="1"/>
          </p:cNvSpPr>
          <p:nvPr/>
        </p:nvSpPr>
        <p:spPr bwMode="auto">
          <a:xfrm flipV="1">
            <a:off x="4154808" y="3617914"/>
            <a:ext cx="47624" cy="65087"/>
          </a:xfrm>
          <a:prstGeom prst="line">
            <a:avLst/>
          </a:prstGeom>
          <a:noFill/>
          <a:ln w="12700">
            <a:solidFill>
              <a:srgbClr val="EF9100"/>
            </a:solidFill>
            <a:round/>
            <a:headEnd/>
            <a:tailEnd/>
          </a:ln>
          <a:effectLst/>
        </p:spPr>
        <p:txBody>
          <a:bodyPr wrap="none" anchor="ctr"/>
          <a:lstStyle/>
          <a:p>
            <a:endParaRPr lang="en-US" sz="2160"/>
          </a:p>
        </p:txBody>
      </p:sp>
      <p:sp>
        <p:nvSpPr>
          <p:cNvPr id="45420" name="Line 364"/>
          <p:cNvSpPr>
            <a:spLocks noChangeShapeType="1"/>
          </p:cNvSpPr>
          <p:nvPr/>
        </p:nvSpPr>
        <p:spPr bwMode="auto">
          <a:xfrm flipV="1">
            <a:off x="4177667" y="3632202"/>
            <a:ext cx="72390" cy="87313"/>
          </a:xfrm>
          <a:prstGeom prst="line">
            <a:avLst/>
          </a:prstGeom>
          <a:noFill/>
          <a:ln w="12700">
            <a:solidFill>
              <a:srgbClr val="EF9100"/>
            </a:solidFill>
            <a:round/>
            <a:headEnd/>
            <a:tailEnd/>
          </a:ln>
          <a:effectLst/>
        </p:spPr>
        <p:txBody>
          <a:bodyPr wrap="none" anchor="ctr"/>
          <a:lstStyle/>
          <a:p>
            <a:endParaRPr lang="en-US" sz="2160"/>
          </a:p>
        </p:txBody>
      </p:sp>
      <p:sp>
        <p:nvSpPr>
          <p:cNvPr id="45421" name="Line 365"/>
          <p:cNvSpPr>
            <a:spLocks noChangeShapeType="1"/>
          </p:cNvSpPr>
          <p:nvPr/>
        </p:nvSpPr>
        <p:spPr bwMode="auto">
          <a:xfrm flipV="1">
            <a:off x="4217670" y="3670301"/>
            <a:ext cx="53340" cy="68263"/>
          </a:xfrm>
          <a:prstGeom prst="line">
            <a:avLst/>
          </a:prstGeom>
          <a:noFill/>
          <a:ln w="12700">
            <a:solidFill>
              <a:srgbClr val="000000"/>
            </a:solidFill>
            <a:round/>
            <a:headEnd/>
            <a:tailEnd/>
          </a:ln>
          <a:effectLst/>
        </p:spPr>
        <p:txBody>
          <a:bodyPr wrap="none" anchor="ctr"/>
          <a:lstStyle/>
          <a:p>
            <a:endParaRPr lang="en-US" sz="2160"/>
          </a:p>
        </p:txBody>
      </p:sp>
      <p:sp>
        <p:nvSpPr>
          <p:cNvPr id="45422" name="Line 366"/>
          <p:cNvSpPr>
            <a:spLocks noChangeShapeType="1"/>
          </p:cNvSpPr>
          <p:nvPr/>
        </p:nvSpPr>
        <p:spPr bwMode="auto">
          <a:xfrm flipV="1">
            <a:off x="4164332" y="3621087"/>
            <a:ext cx="66676" cy="80962"/>
          </a:xfrm>
          <a:prstGeom prst="line">
            <a:avLst/>
          </a:prstGeom>
          <a:noFill/>
          <a:ln w="12700">
            <a:solidFill>
              <a:srgbClr val="EF9100"/>
            </a:solidFill>
            <a:round/>
            <a:headEnd/>
            <a:tailEnd/>
          </a:ln>
          <a:effectLst/>
        </p:spPr>
        <p:txBody>
          <a:bodyPr wrap="none" anchor="ctr"/>
          <a:lstStyle/>
          <a:p>
            <a:endParaRPr lang="en-US" sz="2160"/>
          </a:p>
        </p:txBody>
      </p:sp>
      <p:sp>
        <p:nvSpPr>
          <p:cNvPr id="45423" name="Line 367"/>
          <p:cNvSpPr>
            <a:spLocks noChangeShapeType="1"/>
          </p:cNvSpPr>
          <p:nvPr/>
        </p:nvSpPr>
        <p:spPr bwMode="auto">
          <a:xfrm flipV="1">
            <a:off x="4194812" y="3649663"/>
            <a:ext cx="66676" cy="82550"/>
          </a:xfrm>
          <a:prstGeom prst="line">
            <a:avLst/>
          </a:prstGeom>
          <a:noFill/>
          <a:ln w="12700">
            <a:solidFill>
              <a:srgbClr val="EF9100"/>
            </a:solidFill>
            <a:round/>
            <a:headEnd/>
            <a:tailEnd/>
          </a:ln>
          <a:effectLst/>
        </p:spPr>
        <p:txBody>
          <a:bodyPr wrap="none" anchor="ctr"/>
          <a:lstStyle/>
          <a:p>
            <a:endParaRPr lang="en-US" sz="2160"/>
          </a:p>
        </p:txBody>
      </p:sp>
      <p:sp>
        <p:nvSpPr>
          <p:cNvPr id="45424" name="Line 368"/>
          <p:cNvSpPr>
            <a:spLocks noChangeShapeType="1"/>
          </p:cNvSpPr>
          <p:nvPr/>
        </p:nvSpPr>
        <p:spPr bwMode="auto">
          <a:xfrm flipV="1">
            <a:off x="4261486" y="3700463"/>
            <a:ext cx="5714" cy="30162"/>
          </a:xfrm>
          <a:prstGeom prst="line">
            <a:avLst/>
          </a:prstGeom>
          <a:noFill/>
          <a:ln w="12700">
            <a:solidFill>
              <a:srgbClr val="EF9100"/>
            </a:solidFill>
            <a:round/>
            <a:headEnd/>
            <a:tailEnd/>
          </a:ln>
          <a:effectLst/>
        </p:spPr>
        <p:txBody>
          <a:bodyPr wrap="none" anchor="ctr"/>
          <a:lstStyle/>
          <a:p>
            <a:endParaRPr lang="en-US" sz="2160"/>
          </a:p>
        </p:txBody>
      </p:sp>
      <p:sp>
        <p:nvSpPr>
          <p:cNvPr id="45425" name="Freeform 369"/>
          <p:cNvSpPr>
            <a:spLocks/>
          </p:cNvSpPr>
          <p:nvPr/>
        </p:nvSpPr>
        <p:spPr bwMode="auto">
          <a:xfrm>
            <a:off x="4145280" y="3624265"/>
            <a:ext cx="137160" cy="109537"/>
          </a:xfrm>
          <a:custGeom>
            <a:avLst/>
            <a:gdLst/>
            <a:ahLst/>
            <a:cxnLst>
              <a:cxn ang="0">
                <a:pos x="1" y="37"/>
              </a:cxn>
              <a:cxn ang="0">
                <a:pos x="7" y="48"/>
              </a:cxn>
              <a:cxn ang="0">
                <a:pos x="11" y="54"/>
              </a:cxn>
              <a:cxn ang="0">
                <a:pos x="15" y="59"/>
              </a:cxn>
              <a:cxn ang="0">
                <a:pos x="19" y="62"/>
              </a:cxn>
              <a:cxn ang="0">
                <a:pos x="24" y="65"/>
              </a:cxn>
              <a:cxn ang="0">
                <a:pos x="30" y="68"/>
              </a:cxn>
              <a:cxn ang="0">
                <a:pos x="38" y="68"/>
              </a:cxn>
              <a:cxn ang="0">
                <a:pos x="45" y="67"/>
              </a:cxn>
              <a:cxn ang="0">
                <a:pos x="52" y="65"/>
              </a:cxn>
              <a:cxn ang="0">
                <a:pos x="59" y="62"/>
              </a:cxn>
              <a:cxn ang="0">
                <a:pos x="64" y="58"/>
              </a:cxn>
              <a:cxn ang="0">
                <a:pos x="68" y="52"/>
              </a:cxn>
              <a:cxn ang="0">
                <a:pos x="71" y="46"/>
              </a:cxn>
              <a:cxn ang="0">
                <a:pos x="71" y="40"/>
              </a:cxn>
              <a:cxn ang="0">
                <a:pos x="70" y="33"/>
              </a:cxn>
              <a:cxn ang="0">
                <a:pos x="66" y="21"/>
              </a:cxn>
              <a:cxn ang="0">
                <a:pos x="63" y="15"/>
              </a:cxn>
              <a:cxn ang="0">
                <a:pos x="60" y="10"/>
              </a:cxn>
              <a:cxn ang="0">
                <a:pos x="56" y="5"/>
              </a:cxn>
              <a:cxn ang="0">
                <a:pos x="51" y="3"/>
              </a:cxn>
              <a:cxn ang="0">
                <a:pos x="45" y="0"/>
              </a:cxn>
              <a:cxn ang="0">
                <a:pos x="38" y="0"/>
              </a:cxn>
              <a:cxn ang="0">
                <a:pos x="30" y="1"/>
              </a:cxn>
              <a:cxn ang="0">
                <a:pos x="22" y="3"/>
              </a:cxn>
              <a:cxn ang="0">
                <a:pos x="15" y="7"/>
              </a:cxn>
              <a:cxn ang="0">
                <a:pos x="8" y="12"/>
              </a:cxn>
              <a:cxn ang="0">
                <a:pos x="3" y="18"/>
              </a:cxn>
              <a:cxn ang="0">
                <a:pos x="1" y="24"/>
              </a:cxn>
              <a:cxn ang="0">
                <a:pos x="0" y="30"/>
              </a:cxn>
              <a:cxn ang="0">
                <a:pos x="1" y="37"/>
              </a:cxn>
            </a:cxnLst>
            <a:rect l="0" t="0" r="r" b="b"/>
            <a:pathLst>
              <a:path w="72" h="69">
                <a:moveTo>
                  <a:pt x="1" y="37"/>
                </a:moveTo>
                <a:lnTo>
                  <a:pt x="7" y="48"/>
                </a:lnTo>
                <a:lnTo>
                  <a:pt x="11" y="54"/>
                </a:lnTo>
                <a:lnTo>
                  <a:pt x="15" y="59"/>
                </a:lnTo>
                <a:lnTo>
                  <a:pt x="19" y="62"/>
                </a:lnTo>
                <a:lnTo>
                  <a:pt x="24" y="65"/>
                </a:lnTo>
                <a:lnTo>
                  <a:pt x="30" y="68"/>
                </a:lnTo>
                <a:lnTo>
                  <a:pt x="38" y="68"/>
                </a:lnTo>
                <a:lnTo>
                  <a:pt x="45" y="67"/>
                </a:lnTo>
                <a:lnTo>
                  <a:pt x="52" y="65"/>
                </a:lnTo>
                <a:lnTo>
                  <a:pt x="59" y="62"/>
                </a:lnTo>
                <a:lnTo>
                  <a:pt x="64" y="58"/>
                </a:lnTo>
                <a:lnTo>
                  <a:pt x="68" y="52"/>
                </a:lnTo>
                <a:lnTo>
                  <a:pt x="71" y="46"/>
                </a:lnTo>
                <a:lnTo>
                  <a:pt x="71" y="40"/>
                </a:lnTo>
                <a:lnTo>
                  <a:pt x="70" y="33"/>
                </a:lnTo>
                <a:lnTo>
                  <a:pt x="66" y="21"/>
                </a:lnTo>
                <a:lnTo>
                  <a:pt x="63" y="15"/>
                </a:lnTo>
                <a:lnTo>
                  <a:pt x="60" y="10"/>
                </a:lnTo>
                <a:lnTo>
                  <a:pt x="56" y="5"/>
                </a:lnTo>
                <a:lnTo>
                  <a:pt x="51" y="3"/>
                </a:lnTo>
                <a:lnTo>
                  <a:pt x="45" y="0"/>
                </a:lnTo>
                <a:lnTo>
                  <a:pt x="38" y="0"/>
                </a:lnTo>
                <a:lnTo>
                  <a:pt x="30" y="1"/>
                </a:lnTo>
                <a:lnTo>
                  <a:pt x="22" y="3"/>
                </a:lnTo>
                <a:lnTo>
                  <a:pt x="15" y="7"/>
                </a:lnTo>
                <a:lnTo>
                  <a:pt x="8" y="12"/>
                </a:lnTo>
                <a:lnTo>
                  <a:pt x="3" y="18"/>
                </a:lnTo>
                <a:lnTo>
                  <a:pt x="1" y="24"/>
                </a:lnTo>
                <a:lnTo>
                  <a:pt x="0" y="30"/>
                </a:lnTo>
                <a:lnTo>
                  <a:pt x="1" y="37"/>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426" name="Line 370"/>
          <p:cNvSpPr>
            <a:spLocks noChangeShapeType="1"/>
          </p:cNvSpPr>
          <p:nvPr/>
        </p:nvSpPr>
        <p:spPr bwMode="auto">
          <a:xfrm flipV="1">
            <a:off x="3448052" y="3622675"/>
            <a:ext cx="49530" cy="65088"/>
          </a:xfrm>
          <a:prstGeom prst="line">
            <a:avLst/>
          </a:prstGeom>
          <a:noFill/>
          <a:ln w="12700">
            <a:solidFill>
              <a:srgbClr val="EF9100"/>
            </a:solidFill>
            <a:round/>
            <a:headEnd/>
            <a:tailEnd/>
          </a:ln>
          <a:effectLst/>
        </p:spPr>
        <p:txBody>
          <a:bodyPr wrap="none" anchor="ctr"/>
          <a:lstStyle/>
          <a:p>
            <a:endParaRPr lang="en-US" sz="2160"/>
          </a:p>
        </p:txBody>
      </p:sp>
      <p:sp>
        <p:nvSpPr>
          <p:cNvPr id="45427" name="Line 371"/>
          <p:cNvSpPr>
            <a:spLocks noChangeShapeType="1"/>
          </p:cNvSpPr>
          <p:nvPr/>
        </p:nvSpPr>
        <p:spPr bwMode="auto">
          <a:xfrm flipV="1">
            <a:off x="3476627" y="3632201"/>
            <a:ext cx="72390" cy="85726"/>
          </a:xfrm>
          <a:prstGeom prst="line">
            <a:avLst/>
          </a:prstGeom>
          <a:noFill/>
          <a:ln w="12700">
            <a:solidFill>
              <a:srgbClr val="EF9100"/>
            </a:solidFill>
            <a:round/>
            <a:headEnd/>
            <a:tailEnd/>
          </a:ln>
          <a:effectLst/>
        </p:spPr>
        <p:txBody>
          <a:bodyPr wrap="none" anchor="ctr"/>
          <a:lstStyle/>
          <a:p>
            <a:endParaRPr lang="en-US" sz="2160"/>
          </a:p>
        </p:txBody>
      </p:sp>
      <p:sp>
        <p:nvSpPr>
          <p:cNvPr id="45428" name="Line 372"/>
          <p:cNvSpPr>
            <a:spLocks noChangeShapeType="1"/>
          </p:cNvSpPr>
          <p:nvPr/>
        </p:nvSpPr>
        <p:spPr bwMode="auto">
          <a:xfrm flipV="1">
            <a:off x="3529966" y="3665539"/>
            <a:ext cx="45720" cy="63500"/>
          </a:xfrm>
          <a:prstGeom prst="line">
            <a:avLst/>
          </a:prstGeom>
          <a:noFill/>
          <a:ln w="12700">
            <a:solidFill>
              <a:srgbClr val="EF9100"/>
            </a:solidFill>
            <a:round/>
            <a:headEnd/>
            <a:tailEnd/>
          </a:ln>
          <a:effectLst/>
        </p:spPr>
        <p:txBody>
          <a:bodyPr wrap="none" anchor="ctr"/>
          <a:lstStyle/>
          <a:p>
            <a:endParaRPr lang="en-US" sz="2160"/>
          </a:p>
        </p:txBody>
      </p:sp>
      <p:sp>
        <p:nvSpPr>
          <p:cNvPr id="45429" name="Line 373"/>
          <p:cNvSpPr>
            <a:spLocks noChangeShapeType="1"/>
          </p:cNvSpPr>
          <p:nvPr/>
        </p:nvSpPr>
        <p:spPr bwMode="auto">
          <a:xfrm flipV="1">
            <a:off x="3459480" y="3624263"/>
            <a:ext cx="68580" cy="80962"/>
          </a:xfrm>
          <a:prstGeom prst="line">
            <a:avLst/>
          </a:prstGeom>
          <a:noFill/>
          <a:ln w="12700">
            <a:solidFill>
              <a:srgbClr val="EF9100"/>
            </a:solidFill>
            <a:round/>
            <a:headEnd/>
            <a:tailEnd/>
          </a:ln>
          <a:effectLst/>
        </p:spPr>
        <p:txBody>
          <a:bodyPr wrap="none" anchor="ctr"/>
          <a:lstStyle/>
          <a:p>
            <a:endParaRPr lang="en-US" sz="2160"/>
          </a:p>
        </p:txBody>
      </p:sp>
      <p:sp>
        <p:nvSpPr>
          <p:cNvPr id="45430" name="Line 374"/>
          <p:cNvSpPr>
            <a:spLocks noChangeShapeType="1"/>
          </p:cNvSpPr>
          <p:nvPr/>
        </p:nvSpPr>
        <p:spPr bwMode="auto">
          <a:xfrm flipV="1">
            <a:off x="3501392" y="3646488"/>
            <a:ext cx="64770" cy="79375"/>
          </a:xfrm>
          <a:prstGeom prst="line">
            <a:avLst/>
          </a:prstGeom>
          <a:noFill/>
          <a:ln w="12700">
            <a:solidFill>
              <a:srgbClr val="EF9100"/>
            </a:solidFill>
            <a:round/>
            <a:headEnd/>
            <a:tailEnd/>
          </a:ln>
          <a:effectLst/>
        </p:spPr>
        <p:txBody>
          <a:bodyPr wrap="none" anchor="ctr"/>
          <a:lstStyle/>
          <a:p>
            <a:endParaRPr lang="en-US" sz="2160"/>
          </a:p>
        </p:txBody>
      </p:sp>
      <p:sp>
        <p:nvSpPr>
          <p:cNvPr id="45431" name="Line 375"/>
          <p:cNvSpPr>
            <a:spLocks noChangeShapeType="1"/>
          </p:cNvSpPr>
          <p:nvPr/>
        </p:nvSpPr>
        <p:spPr bwMode="auto">
          <a:xfrm flipV="1">
            <a:off x="3573780" y="3694113"/>
            <a:ext cx="1906" cy="25400"/>
          </a:xfrm>
          <a:prstGeom prst="line">
            <a:avLst/>
          </a:prstGeom>
          <a:noFill/>
          <a:ln w="12700">
            <a:solidFill>
              <a:srgbClr val="EF9100"/>
            </a:solidFill>
            <a:round/>
            <a:headEnd/>
            <a:tailEnd/>
          </a:ln>
          <a:effectLst/>
        </p:spPr>
        <p:txBody>
          <a:bodyPr wrap="none" anchor="ctr"/>
          <a:lstStyle/>
          <a:p>
            <a:endParaRPr lang="en-US" sz="2160"/>
          </a:p>
        </p:txBody>
      </p:sp>
      <p:sp>
        <p:nvSpPr>
          <p:cNvPr id="45432" name="Freeform 376"/>
          <p:cNvSpPr>
            <a:spLocks/>
          </p:cNvSpPr>
          <p:nvPr/>
        </p:nvSpPr>
        <p:spPr bwMode="auto">
          <a:xfrm>
            <a:off x="3440432" y="3627438"/>
            <a:ext cx="148590" cy="96838"/>
          </a:xfrm>
          <a:custGeom>
            <a:avLst/>
            <a:gdLst/>
            <a:ahLst/>
            <a:cxnLst>
              <a:cxn ang="0">
                <a:pos x="0" y="30"/>
              </a:cxn>
              <a:cxn ang="0">
                <a:pos x="0" y="35"/>
              </a:cxn>
              <a:cxn ang="0">
                <a:pos x="2" y="40"/>
              </a:cxn>
              <a:cxn ang="0">
                <a:pos x="5" y="45"/>
              </a:cxn>
              <a:cxn ang="0">
                <a:pos x="11" y="50"/>
              </a:cxn>
              <a:cxn ang="0">
                <a:pos x="17" y="54"/>
              </a:cxn>
              <a:cxn ang="0">
                <a:pos x="24" y="57"/>
              </a:cxn>
              <a:cxn ang="0">
                <a:pos x="32" y="59"/>
              </a:cxn>
              <a:cxn ang="0">
                <a:pos x="40" y="60"/>
              </a:cxn>
              <a:cxn ang="0">
                <a:pos x="48" y="59"/>
              </a:cxn>
              <a:cxn ang="0">
                <a:pos x="55" y="58"/>
              </a:cxn>
              <a:cxn ang="0">
                <a:pos x="62" y="56"/>
              </a:cxn>
              <a:cxn ang="0">
                <a:pos x="68" y="52"/>
              </a:cxn>
              <a:cxn ang="0">
                <a:pos x="72" y="48"/>
              </a:cxn>
              <a:cxn ang="0">
                <a:pos x="76" y="42"/>
              </a:cxn>
              <a:cxn ang="0">
                <a:pos x="77" y="37"/>
              </a:cxn>
              <a:cxn ang="0">
                <a:pos x="76" y="30"/>
              </a:cxn>
              <a:cxn ang="0">
                <a:pos x="74" y="23"/>
              </a:cxn>
              <a:cxn ang="0">
                <a:pos x="71" y="17"/>
              </a:cxn>
              <a:cxn ang="0">
                <a:pos x="68" y="12"/>
              </a:cxn>
              <a:cxn ang="0">
                <a:pos x="63" y="8"/>
              </a:cxn>
              <a:cxn ang="0">
                <a:pos x="58" y="4"/>
              </a:cxn>
              <a:cxn ang="0">
                <a:pos x="53" y="2"/>
              </a:cxn>
              <a:cxn ang="0">
                <a:pos x="46" y="1"/>
              </a:cxn>
              <a:cxn ang="0">
                <a:pos x="38" y="0"/>
              </a:cxn>
              <a:cxn ang="0">
                <a:pos x="31" y="1"/>
              </a:cxn>
              <a:cxn ang="0">
                <a:pos x="24" y="2"/>
              </a:cxn>
              <a:cxn ang="0">
                <a:pos x="18" y="5"/>
              </a:cxn>
              <a:cxn ang="0">
                <a:pos x="13" y="9"/>
              </a:cxn>
              <a:cxn ang="0">
                <a:pos x="8" y="14"/>
              </a:cxn>
              <a:cxn ang="0">
                <a:pos x="4" y="19"/>
              </a:cxn>
              <a:cxn ang="0">
                <a:pos x="1" y="24"/>
              </a:cxn>
              <a:cxn ang="0">
                <a:pos x="0" y="30"/>
              </a:cxn>
            </a:cxnLst>
            <a:rect l="0" t="0" r="r" b="b"/>
            <a:pathLst>
              <a:path w="78" h="61">
                <a:moveTo>
                  <a:pt x="0" y="30"/>
                </a:moveTo>
                <a:lnTo>
                  <a:pt x="0" y="35"/>
                </a:lnTo>
                <a:lnTo>
                  <a:pt x="2" y="40"/>
                </a:lnTo>
                <a:lnTo>
                  <a:pt x="5" y="45"/>
                </a:lnTo>
                <a:lnTo>
                  <a:pt x="11" y="50"/>
                </a:lnTo>
                <a:lnTo>
                  <a:pt x="17" y="54"/>
                </a:lnTo>
                <a:lnTo>
                  <a:pt x="24" y="57"/>
                </a:lnTo>
                <a:lnTo>
                  <a:pt x="32" y="59"/>
                </a:lnTo>
                <a:lnTo>
                  <a:pt x="40" y="60"/>
                </a:lnTo>
                <a:lnTo>
                  <a:pt x="48" y="59"/>
                </a:lnTo>
                <a:lnTo>
                  <a:pt x="55" y="58"/>
                </a:lnTo>
                <a:lnTo>
                  <a:pt x="62" y="56"/>
                </a:lnTo>
                <a:lnTo>
                  <a:pt x="68" y="52"/>
                </a:lnTo>
                <a:lnTo>
                  <a:pt x="72" y="48"/>
                </a:lnTo>
                <a:lnTo>
                  <a:pt x="76" y="42"/>
                </a:lnTo>
                <a:lnTo>
                  <a:pt x="77" y="37"/>
                </a:lnTo>
                <a:lnTo>
                  <a:pt x="76" y="30"/>
                </a:lnTo>
                <a:lnTo>
                  <a:pt x="74" y="23"/>
                </a:lnTo>
                <a:lnTo>
                  <a:pt x="71" y="17"/>
                </a:lnTo>
                <a:lnTo>
                  <a:pt x="68" y="12"/>
                </a:lnTo>
                <a:lnTo>
                  <a:pt x="63" y="8"/>
                </a:lnTo>
                <a:lnTo>
                  <a:pt x="58" y="4"/>
                </a:lnTo>
                <a:lnTo>
                  <a:pt x="53" y="2"/>
                </a:lnTo>
                <a:lnTo>
                  <a:pt x="46" y="1"/>
                </a:lnTo>
                <a:lnTo>
                  <a:pt x="38" y="0"/>
                </a:lnTo>
                <a:lnTo>
                  <a:pt x="31" y="1"/>
                </a:lnTo>
                <a:lnTo>
                  <a:pt x="24" y="2"/>
                </a:lnTo>
                <a:lnTo>
                  <a:pt x="18" y="5"/>
                </a:lnTo>
                <a:lnTo>
                  <a:pt x="13" y="9"/>
                </a:lnTo>
                <a:lnTo>
                  <a:pt x="8" y="14"/>
                </a:lnTo>
                <a:lnTo>
                  <a:pt x="4" y="19"/>
                </a:lnTo>
                <a:lnTo>
                  <a:pt x="1" y="24"/>
                </a:lnTo>
                <a:lnTo>
                  <a:pt x="0" y="30"/>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433" name="Line 377"/>
          <p:cNvSpPr>
            <a:spLocks noChangeShapeType="1"/>
          </p:cNvSpPr>
          <p:nvPr/>
        </p:nvSpPr>
        <p:spPr bwMode="auto">
          <a:xfrm flipV="1">
            <a:off x="3606168" y="3559175"/>
            <a:ext cx="47624" cy="66676"/>
          </a:xfrm>
          <a:prstGeom prst="line">
            <a:avLst/>
          </a:prstGeom>
          <a:noFill/>
          <a:ln w="12700">
            <a:solidFill>
              <a:srgbClr val="EF9100"/>
            </a:solidFill>
            <a:round/>
            <a:headEnd/>
            <a:tailEnd/>
          </a:ln>
          <a:effectLst/>
        </p:spPr>
        <p:txBody>
          <a:bodyPr wrap="none" anchor="ctr"/>
          <a:lstStyle/>
          <a:p>
            <a:endParaRPr lang="en-US" sz="2160"/>
          </a:p>
        </p:txBody>
      </p:sp>
      <p:sp>
        <p:nvSpPr>
          <p:cNvPr id="45434" name="Line 378"/>
          <p:cNvSpPr>
            <a:spLocks noChangeShapeType="1"/>
          </p:cNvSpPr>
          <p:nvPr/>
        </p:nvSpPr>
        <p:spPr bwMode="auto">
          <a:xfrm flipV="1">
            <a:off x="3629027" y="3573463"/>
            <a:ext cx="72390" cy="87312"/>
          </a:xfrm>
          <a:prstGeom prst="line">
            <a:avLst/>
          </a:prstGeom>
          <a:noFill/>
          <a:ln w="12700">
            <a:solidFill>
              <a:srgbClr val="EF9100"/>
            </a:solidFill>
            <a:round/>
            <a:headEnd/>
            <a:tailEnd/>
          </a:ln>
          <a:effectLst/>
        </p:spPr>
        <p:txBody>
          <a:bodyPr wrap="none" anchor="ctr"/>
          <a:lstStyle/>
          <a:p>
            <a:endParaRPr lang="en-US" sz="2160"/>
          </a:p>
        </p:txBody>
      </p:sp>
      <p:sp>
        <p:nvSpPr>
          <p:cNvPr id="45435" name="Line 379"/>
          <p:cNvSpPr>
            <a:spLocks noChangeShapeType="1"/>
          </p:cNvSpPr>
          <p:nvPr/>
        </p:nvSpPr>
        <p:spPr bwMode="auto">
          <a:xfrm flipV="1">
            <a:off x="3669030" y="3611563"/>
            <a:ext cx="53340" cy="69850"/>
          </a:xfrm>
          <a:prstGeom prst="line">
            <a:avLst/>
          </a:prstGeom>
          <a:noFill/>
          <a:ln w="12700">
            <a:solidFill>
              <a:srgbClr val="EF9100"/>
            </a:solidFill>
            <a:round/>
            <a:headEnd/>
            <a:tailEnd/>
          </a:ln>
          <a:effectLst/>
        </p:spPr>
        <p:txBody>
          <a:bodyPr wrap="none" anchor="ctr"/>
          <a:lstStyle/>
          <a:p>
            <a:endParaRPr lang="en-US" sz="2160"/>
          </a:p>
        </p:txBody>
      </p:sp>
      <p:sp>
        <p:nvSpPr>
          <p:cNvPr id="45436" name="Line 380"/>
          <p:cNvSpPr>
            <a:spLocks noChangeShapeType="1"/>
          </p:cNvSpPr>
          <p:nvPr/>
        </p:nvSpPr>
        <p:spPr bwMode="auto">
          <a:xfrm flipV="1">
            <a:off x="3615692" y="3562352"/>
            <a:ext cx="66676" cy="80963"/>
          </a:xfrm>
          <a:prstGeom prst="line">
            <a:avLst/>
          </a:prstGeom>
          <a:noFill/>
          <a:ln w="12700">
            <a:solidFill>
              <a:srgbClr val="EF9100"/>
            </a:solidFill>
            <a:round/>
            <a:headEnd/>
            <a:tailEnd/>
          </a:ln>
          <a:effectLst/>
        </p:spPr>
        <p:txBody>
          <a:bodyPr wrap="none" anchor="ctr"/>
          <a:lstStyle/>
          <a:p>
            <a:endParaRPr lang="en-US" sz="2160"/>
          </a:p>
        </p:txBody>
      </p:sp>
      <p:sp>
        <p:nvSpPr>
          <p:cNvPr id="45437" name="Line 381"/>
          <p:cNvSpPr>
            <a:spLocks noChangeShapeType="1"/>
          </p:cNvSpPr>
          <p:nvPr/>
        </p:nvSpPr>
        <p:spPr bwMode="auto">
          <a:xfrm flipV="1">
            <a:off x="3646170" y="3590925"/>
            <a:ext cx="68580" cy="82550"/>
          </a:xfrm>
          <a:prstGeom prst="line">
            <a:avLst/>
          </a:prstGeom>
          <a:noFill/>
          <a:ln w="12700">
            <a:solidFill>
              <a:srgbClr val="EF9100"/>
            </a:solidFill>
            <a:round/>
            <a:headEnd/>
            <a:tailEnd/>
          </a:ln>
          <a:effectLst/>
        </p:spPr>
        <p:txBody>
          <a:bodyPr wrap="none" anchor="ctr"/>
          <a:lstStyle/>
          <a:p>
            <a:endParaRPr lang="en-US" sz="2160"/>
          </a:p>
        </p:txBody>
      </p:sp>
      <p:sp>
        <p:nvSpPr>
          <p:cNvPr id="45438" name="Line 382"/>
          <p:cNvSpPr>
            <a:spLocks noChangeShapeType="1"/>
          </p:cNvSpPr>
          <p:nvPr/>
        </p:nvSpPr>
        <p:spPr bwMode="auto">
          <a:xfrm flipV="1">
            <a:off x="3710940" y="3640140"/>
            <a:ext cx="9526" cy="33337"/>
          </a:xfrm>
          <a:prstGeom prst="line">
            <a:avLst/>
          </a:prstGeom>
          <a:noFill/>
          <a:ln w="12700">
            <a:solidFill>
              <a:srgbClr val="EF9100"/>
            </a:solidFill>
            <a:round/>
            <a:headEnd/>
            <a:tailEnd/>
          </a:ln>
          <a:effectLst/>
        </p:spPr>
        <p:txBody>
          <a:bodyPr wrap="none" anchor="ctr"/>
          <a:lstStyle/>
          <a:p>
            <a:endParaRPr lang="en-US" sz="2160"/>
          </a:p>
        </p:txBody>
      </p:sp>
      <p:sp>
        <p:nvSpPr>
          <p:cNvPr id="45439" name="Freeform 383"/>
          <p:cNvSpPr>
            <a:spLocks/>
          </p:cNvSpPr>
          <p:nvPr/>
        </p:nvSpPr>
        <p:spPr bwMode="auto">
          <a:xfrm>
            <a:off x="3596640" y="3565525"/>
            <a:ext cx="139066" cy="111125"/>
          </a:xfrm>
          <a:custGeom>
            <a:avLst/>
            <a:gdLst/>
            <a:ahLst/>
            <a:cxnLst>
              <a:cxn ang="0">
                <a:pos x="2" y="37"/>
              </a:cxn>
              <a:cxn ang="0">
                <a:pos x="8" y="49"/>
              </a:cxn>
              <a:cxn ang="0">
                <a:pos x="11" y="54"/>
              </a:cxn>
              <a:cxn ang="0">
                <a:pos x="15" y="59"/>
              </a:cxn>
              <a:cxn ang="0">
                <a:pos x="19" y="63"/>
              </a:cxn>
              <a:cxn ang="0">
                <a:pos x="25" y="66"/>
              </a:cxn>
              <a:cxn ang="0">
                <a:pos x="30" y="68"/>
              </a:cxn>
              <a:cxn ang="0">
                <a:pos x="38" y="69"/>
              </a:cxn>
              <a:cxn ang="0">
                <a:pos x="46" y="68"/>
              </a:cxn>
              <a:cxn ang="0">
                <a:pos x="53" y="66"/>
              </a:cxn>
              <a:cxn ang="0">
                <a:pos x="59" y="62"/>
              </a:cxn>
              <a:cxn ang="0">
                <a:pos x="65" y="58"/>
              </a:cxn>
              <a:cxn ang="0">
                <a:pos x="68" y="52"/>
              </a:cxn>
              <a:cxn ang="0">
                <a:pos x="71" y="46"/>
              </a:cxn>
              <a:cxn ang="0">
                <a:pos x="72" y="40"/>
              </a:cxn>
              <a:cxn ang="0">
                <a:pos x="71" y="34"/>
              </a:cxn>
              <a:cxn ang="0">
                <a:pos x="66" y="21"/>
              </a:cxn>
              <a:cxn ang="0">
                <a:pos x="64" y="15"/>
              </a:cxn>
              <a:cxn ang="0">
                <a:pos x="60" y="10"/>
              </a:cxn>
              <a:cxn ang="0">
                <a:pos x="56" y="6"/>
              </a:cxn>
              <a:cxn ang="0">
                <a:pos x="51" y="3"/>
              </a:cxn>
              <a:cxn ang="0">
                <a:pos x="45" y="1"/>
              </a:cxn>
              <a:cxn ang="0">
                <a:pos x="38" y="0"/>
              </a:cxn>
              <a:cxn ang="0">
                <a:pos x="30" y="1"/>
              </a:cxn>
              <a:cxn ang="0">
                <a:pos x="22" y="3"/>
              </a:cxn>
              <a:cxn ang="0">
                <a:pos x="15" y="7"/>
              </a:cxn>
              <a:cxn ang="0">
                <a:pos x="9" y="12"/>
              </a:cxn>
              <a:cxn ang="0">
                <a:pos x="4" y="18"/>
              </a:cxn>
              <a:cxn ang="0">
                <a:pos x="1" y="24"/>
              </a:cxn>
              <a:cxn ang="0">
                <a:pos x="0" y="31"/>
              </a:cxn>
              <a:cxn ang="0">
                <a:pos x="2" y="37"/>
              </a:cxn>
            </a:cxnLst>
            <a:rect l="0" t="0" r="r" b="b"/>
            <a:pathLst>
              <a:path w="73" h="70">
                <a:moveTo>
                  <a:pt x="2" y="37"/>
                </a:moveTo>
                <a:lnTo>
                  <a:pt x="8" y="49"/>
                </a:lnTo>
                <a:lnTo>
                  <a:pt x="11" y="54"/>
                </a:lnTo>
                <a:lnTo>
                  <a:pt x="15" y="59"/>
                </a:lnTo>
                <a:lnTo>
                  <a:pt x="19" y="63"/>
                </a:lnTo>
                <a:lnTo>
                  <a:pt x="25" y="66"/>
                </a:lnTo>
                <a:lnTo>
                  <a:pt x="30" y="68"/>
                </a:lnTo>
                <a:lnTo>
                  <a:pt x="38" y="69"/>
                </a:lnTo>
                <a:lnTo>
                  <a:pt x="46" y="68"/>
                </a:lnTo>
                <a:lnTo>
                  <a:pt x="53" y="66"/>
                </a:lnTo>
                <a:lnTo>
                  <a:pt x="59" y="62"/>
                </a:lnTo>
                <a:lnTo>
                  <a:pt x="65" y="58"/>
                </a:lnTo>
                <a:lnTo>
                  <a:pt x="68" y="52"/>
                </a:lnTo>
                <a:lnTo>
                  <a:pt x="71" y="46"/>
                </a:lnTo>
                <a:lnTo>
                  <a:pt x="72" y="40"/>
                </a:lnTo>
                <a:lnTo>
                  <a:pt x="71" y="34"/>
                </a:lnTo>
                <a:lnTo>
                  <a:pt x="66" y="21"/>
                </a:lnTo>
                <a:lnTo>
                  <a:pt x="64" y="15"/>
                </a:lnTo>
                <a:lnTo>
                  <a:pt x="60" y="10"/>
                </a:lnTo>
                <a:lnTo>
                  <a:pt x="56" y="6"/>
                </a:lnTo>
                <a:lnTo>
                  <a:pt x="51" y="3"/>
                </a:lnTo>
                <a:lnTo>
                  <a:pt x="45" y="1"/>
                </a:lnTo>
                <a:lnTo>
                  <a:pt x="38" y="0"/>
                </a:lnTo>
                <a:lnTo>
                  <a:pt x="30" y="1"/>
                </a:lnTo>
                <a:lnTo>
                  <a:pt x="22" y="3"/>
                </a:lnTo>
                <a:lnTo>
                  <a:pt x="15" y="7"/>
                </a:lnTo>
                <a:lnTo>
                  <a:pt x="9" y="12"/>
                </a:lnTo>
                <a:lnTo>
                  <a:pt x="4" y="18"/>
                </a:lnTo>
                <a:lnTo>
                  <a:pt x="1" y="24"/>
                </a:lnTo>
                <a:lnTo>
                  <a:pt x="0" y="31"/>
                </a:lnTo>
                <a:lnTo>
                  <a:pt x="2" y="37"/>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440" name="Line 384"/>
          <p:cNvSpPr>
            <a:spLocks noChangeShapeType="1"/>
          </p:cNvSpPr>
          <p:nvPr/>
        </p:nvSpPr>
        <p:spPr bwMode="auto">
          <a:xfrm flipV="1">
            <a:off x="3745230" y="3568701"/>
            <a:ext cx="47626" cy="66676"/>
          </a:xfrm>
          <a:prstGeom prst="line">
            <a:avLst/>
          </a:prstGeom>
          <a:noFill/>
          <a:ln w="12700">
            <a:solidFill>
              <a:srgbClr val="EF9100"/>
            </a:solidFill>
            <a:round/>
            <a:headEnd/>
            <a:tailEnd/>
          </a:ln>
          <a:effectLst/>
        </p:spPr>
        <p:txBody>
          <a:bodyPr wrap="none" anchor="ctr"/>
          <a:lstStyle/>
          <a:p>
            <a:endParaRPr lang="en-US" sz="2160"/>
          </a:p>
        </p:txBody>
      </p:sp>
      <p:sp>
        <p:nvSpPr>
          <p:cNvPr id="45441" name="Line 385"/>
          <p:cNvSpPr>
            <a:spLocks noChangeShapeType="1"/>
          </p:cNvSpPr>
          <p:nvPr/>
        </p:nvSpPr>
        <p:spPr bwMode="auto">
          <a:xfrm flipV="1">
            <a:off x="3760470" y="3584576"/>
            <a:ext cx="78106" cy="90488"/>
          </a:xfrm>
          <a:prstGeom prst="line">
            <a:avLst/>
          </a:prstGeom>
          <a:noFill/>
          <a:ln w="12700">
            <a:solidFill>
              <a:srgbClr val="EF9100"/>
            </a:solidFill>
            <a:round/>
            <a:headEnd/>
            <a:tailEnd/>
          </a:ln>
          <a:effectLst/>
        </p:spPr>
        <p:txBody>
          <a:bodyPr wrap="none" anchor="ctr"/>
          <a:lstStyle/>
          <a:p>
            <a:endParaRPr lang="en-US" sz="2160"/>
          </a:p>
        </p:txBody>
      </p:sp>
      <p:sp>
        <p:nvSpPr>
          <p:cNvPr id="45442" name="Line 386"/>
          <p:cNvSpPr>
            <a:spLocks noChangeShapeType="1"/>
          </p:cNvSpPr>
          <p:nvPr/>
        </p:nvSpPr>
        <p:spPr bwMode="auto">
          <a:xfrm flipV="1">
            <a:off x="3800476" y="3616327"/>
            <a:ext cx="66674" cy="80963"/>
          </a:xfrm>
          <a:prstGeom prst="line">
            <a:avLst/>
          </a:prstGeom>
          <a:noFill/>
          <a:ln w="12700">
            <a:solidFill>
              <a:srgbClr val="EF9100"/>
            </a:solidFill>
            <a:round/>
            <a:headEnd/>
            <a:tailEnd/>
          </a:ln>
          <a:effectLst/>
        </p:spPr>
        <p:txBody>
          <a:bodyPr wrap="none" anchor="ctr"/>
          <a:lstStyle/>
          <a:p>
            <a:endParaRPr lang="en-US" sz="2160"/>
          </a:p>
        </p:txBody>
      </p:sp>
      <p:sp>
        <p:nvSpPr>
          <p:cNvPr id="45443" name="Line 387"/>
          <p:cNvSpPr>
            <a:spLocks noChangeShapeType="1"/>
          </p:cNvSpPr>
          <p:nvPr/>
        </p:nvSpPr>
        <p:spPr bwMode="auto">
          <a:xfrm flipV="1">
            <a:off x="3749040" y="3576638"/>
            <a:ext cx="68580" cy="80962"/>
          </a:xfrm>
          <a:prstGeom prst="line">
            <a:avLst/>
          </a:prstGeom>
          <a:noFill/>
          <a:ln w="12700">
            <a:solidFill>
              <a:srgbClr val="EF9100"/>
            </a:solidFill>
            <a:round/>
            <a:headEnd/>
            <a:tailEnd/>
          </a:ln>
          <a:effectLst/>
        </p:spPr>
        <p:txBody>
          <a:bodyPr wrap="none" anchor="ctr"/>
          <a:lstStyle/>
          <a:p>
            <a:endParaRPr lang="en-US" sz="2160"/>
          </a:p>
        </p:txBody>
      </p:sp>
      <p:sp>
        <p:nvSpPr>
          <p:cNvPr id="45444" name="Line 388"/>
          <p:cNvSpPr>
            <a:spLocks noChangeShapeType="1"/>
          </p:cNvSpPr>
          <p:nvPr/>
        </p:nvSpPr>
        <p:spPr bwMode="auto">
          <a:xfrm flipV="1">
            <a:off x="3775712" y="3597275"/>
            <a:ext cx="80010" cy="93664"/>
          </a:xfrm>
          <a:prstGeom prst="line">
            <a:avLst/>
          </a:prstGeom>
          <a:noFill/>
          <a:ln w="12700">
            <a:solidFill>
              <a:srgbClr val="EF9100"/>
            </a:solidFill>
            <a:round/>
            <a:headEnd/>
            <a:tailEnd/>
          </a:ln>
          <a:effectLst/>
        </p:spPr>
        <p:txBody>
          <a:bodyPr wrap="none" anchor="ctr"/>
          <a:lstStyle/>
          <a:p>
            <a:endParaRPr lang="en-US" sz="2160"/>
          </a:p>
        </p:txBody>
      </p:sp>
      <p:sp>
        <p:nvSpPr>
          <p:cNvPr id="45445" name="Line 389"/>
          <p:cNvSpPr>
            <a:spLocks noChangeShapeType="1"/>
          </p:cNvSpPr>
          <p:nvPr/>
        </p:nvSpPr>
        <p:spPr bwMode="auto">
          <a:xfrm flipV="1">
            <a:off x="3838577" y="3651251"/>
            <a:ext cx="19050" cy="41275"/>
          </a:xfrm>
          <a:prstGeom prst="line">
            <a:avLst/>
          </a:prstGeom>
          <a:noFill/>
          <a:ln w="12700">
            <a:solidFill>
              <a:srgbClr val="EF9100"/>
            </a:solidFill>
            <a:round/>
            <a:headEnd/>
            <a:tailEnd/>
          </a:ln>
          <a:effectLst/>
        </p:spPr>
        <p:txBody>
          <a:bodyPr wrap="none" anchor="ctr"/>
          <a:lstStyle/>
          <a:p>
            <a:endParaRPr lang="en-US" sz="2160"/>
          </a:p>
        </p:txBody>
      </p:sp>
      <p:sp>
        <p:nvSpPr>
          <p:cNvPr id="45446" name="Freeform 390"/>
          <p:cNvSpPr>
            <a:spLocks/>
          </p:cNvSpPr>
          <p:nvPr/>
        </p:nvSpPr>
        <p:spPr bwMode="auto">
          <a:xfrm>
            <a:off x="3737610" y="3573463"/>
            <a:ext cx="139066" cy="120650"/>
          </a:xfrm>
          <a:custGeom>
            <a:avLst/>
            <a:gdLst/>
            <a:ahLst/>
            <a:cxnLst>
              <a:cxn ang="0">
                <a:pos x="0" y="33"/>
              </a:cxn>
              <a:cxn ang="0">
                <a:pos x="0" y="40"/>
              </a:cxn>
              <a:cxn ang="0">
                <a:pos x="2" y="48"/>
              </a:cxn>
              <a:cxn ang="0">
                <a:pos x="5" y="54"/>
              </a:cxn>
              <a:cxn ang="0">
                <a:pos x="8" y="61"/>
              </a:cxn>
              <a:cxn ang="0">
                <a:pos x="12" y="67"/>
              </a:cxn>
              <a:cxn ang="0">
                <a:pos x="18" y="71"/>
              </a:cxn>
              <a:cxn ang="0">
                <a:pos x="25" y="74"/>
              </a:cxn>
              <a:cxn ang="0">
                <a:pos x="32" y="75"/>
              </a:cxn>
              <a:cxn ang="0">
                <a:pos x="40" y="74"/>
              </a:cxn>
              <a:cxn ang="0">
                <a:pos x="48" y="72"/>
              </a:cxn>
              <a:cxn ang="0">
                <a:pos x="54" y="67"/>
              </a:cxn>
              <a:cxn ang="0">
                <a:pos x="60" y="62"/>
              </a:cxn>
              <a:cxn ang="0">
                <a:pos x="65" y="56"/>
              </a:cxn>
              <a:cxn ang="0">
                <a:pos x="69" y="49"/>
              </a:cxn>
              <a:cxn ang="0">
                <a:pos x="71" y="42"/>
              </a:cxn>
              <a:cxn ang="0">
                <a:pos x="72" y="35"/>
              </a:cxn>
              <a:cxn ang="0">
                <a:pos x="71" y="28"/>
              </a:cxn>
              <a:cxn ang="0">
                <a:pos x="69" y="22"/>
              </a:cxn>
              <a:cxn ang="0">
                <a:pos x="65" y="17"/>
              </a:cxn>
              <a:cxn ang="0">
                <a:pos x="60" y="13"/>
              </a:cxn>
              <a:cxn ang="0">
                <a:pos x="54" y="9"/>
              </a:cxn>
              <a:cxn ang="0">
                <a:pos x="48" y="6"/>
              </a:cxn>
              <a:cxn ang="0">
                <a:pos x="34" y="1"/>
              </a:cxn>
              <a:cxn ang="0">
                <a:pos x="27" y="0"/>
              </a:cxn>
              <a:cxn ang="0">
                <a:pos x="21" y="0"/>
              </a:cxn>
              <a:cxn ang="0">
                <a:pos x="15" y="3"/>
              </a:cxn>
              <a:cxn ang="0">
                <a:pos x="10" y="8"/>
              </a:cxn>
              <a:cxn ang="0">
                <a:pos x="6" y="13"/>
              </a:cxn>
              <a:cxn ang="0">
                <a:pos x="2" y="19"/>
              </a:cxn>
              <a:cxn ang="0">
                <a:pos x="0" y="26"/>
              </a:cxn>
              <a:cxn ang="0">
                <a:pos x="0" y="33"/>
              </a:cxn>
            </a:cxnLst>
            <a:rect l="0" t="0" r="r" b="b"/>
            <a:pathLst>
              <a:path w="73" h="76">
                <a:moveTo>
                  <a:pt x="0" y="33"/>
                </a:moveTo>
                <a:lnTo>
                  <a:pt x="0" y="40"/>
                </a:lnTo>
                <a:lnTo>
                  <a:pt x="2" y="48"/>
                </a:lnTo>
                <a:lnTo>
                  <a:pt x="5" y="54"/>
                </a:lnTo>
                <a:lnTo>
                  <a:pt x="8" y="61"/>
                </a:lnTo>
                <a:lnTo>
                  <a:pt x="12" y="67"/>
                </a:lnTo>
                <a:lnTo>
                  <a:pt x="18" y="71"/>
                </a:lnTo>
                <a:lnTo>
                  <a:pt x="25" y="74"/>
                </a:lnTo>
                <a:lnTo>
                  <a:pt x="32" y="75"/>
                </a:lnTo>
                <a:lnTo>
                  <a:pt x="40" y="74"/>
                </a:lnTo>
                <a:lnTo>
                  <a:pt x="48" y="72"/>
                </a:lnTo>
                <a:lnTo>
                  <a:pt x="54" y="67"/>
                </a:lnTo>
                <a:lnTo>
                  <a:pt x="60" y="62"/>
                </a:lnTo>
                <a:lnTo>
                  <a:pt x="65" y="56"/>
                </a:lnTo>
                <a:lnTo>
                  <a:pt x="69" y="49"/>
                </a:lnTo>
                <a:lnTo>
                  <a:pt x="71" y="42"/>
                </a:lnTo>
                <a:lnTo>
                  <a:pt x="72" y="35"/>
                </a:lnTo>
                <a:lnTo>
                  <a:pt x="71" y="28"/>
                </a:lnTo>
                <a:lnTo>
                  <a:pt x="69" y="22"/>
                </a:lnTo>
                <a:lnTo>
                  <a:pt x="65" y="17"/>
                </a:lnTo>
                <a:lnTo>
                  <a:pt x="60" y="13"/>
                </a:lnTo>
                <a:lnTo>
                  <a:pt x="54" y="9"/>
                </a:lnTo>
                <a:lnTo>
                  <a:pt x="48" y="6"/>
                </a:lnTo>
                <a:lnTo>
                  <a:pt x="34" y="1"/>
                </a:lnTo>
                <a:lnTo>
                  <a:pt x="27" y="0"/>
                </a:lnTo>
                <a:lnTo>
                  <a:pt x="21" y="0"/>
                </a:lnTo>
                <a:lnTo>
                  <a:pt x="15" y="3"/>
                </a:lnTo>
                <a:lnTo>
                  <a:pt x="10" y="8"/>
                </a:lnTo>
                <a:lnTo>
                  <a:pt x="6" y="13"/>
                </a:lnTo>
                <a:lnTo>
                  <a:pt x="2" y="19"/>
                </a:lnTo>
                <a:lnTo>
                  <a:pt x="0" y="26"/>
                </a:lnTo>
                <a:lnTo>
                  <a:pt x="0" y="33"/>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447" name="Line 391"/>
          <p:cNvSpPr>
            <a:spLocks noChangeShapeType="1"/>
          </p:cNvSpPr>
          <p:nvPr/>
        </p:nvSpPr>
        <p:spPr bwMode="auto">
          <a:xfrm flipV="1">
            <a:off x="3720467" y="3487739"/>
            <a:ext cx="49530" cy="66676"/>
          </a:xfrm>
          <a:prstGeom prst="line">
            <a:avLst/>
          </a:prstGeom>
          <a:noFill/>
          <a:ln w="12700">
            <a:solidFill>
              <a:srgbClr val="EF9100"/>
            </a:solidFill>
            <a:round/>
            <a:headEnd/>
            <a:tailEnd/>
          </a:ln>
          <a:effectLst/>
        </p:spPr>
        <p:txBody>
          <a:bodyPr wrap="none" anchor="ctr"/>
          <a:lstStyle/>
          <a:p>
            <a:endParaRPr lang="en-US" sz="2160"/>
          </a:p>
        </p:txBody>
      </p:sp>
      <p:sp>
        <p:nvSpPr>
          <p:cNvPr id="45448" name="Line 392"/>
          <p:cNvSpPr>
            <a:spLocks noChangeShapeType="1"/>
          </p:cNvSpPr>
          <p:nvPr/>
        </p:nvSpPr>
        <p:spPr bwMode="auto">
          <a:xfrm flipV="1">
            <a:off x="3749042" y="3497263"/>
            <a:ext cx="72390" cy="85726"/>
          </a:xfrm>
          <a:prstGeom prst="line">
            <a:avLst/>
          </a:prstGeom>
          <a:noFill/>
          <a:ln w="12700">
            <a:solidFill>
              <a:srgbClr val="EF9100"/>
            </a:solidFill>
            <a:round/>
            <a:headEnd/>
            <a:tailEnd/>
          </a:ln>
          <a:effectLst/>
        </p:spPr>
        <p:txBody>
          <a:bodyPr wrap="none" anchor="ctr"/>
          <a:lstStyle/>
          <a:p>
            <a:endParaRPr lang="en-US" sz="2160"/>
          </a:p>
        </p:txBody>
      </p:sp>
      <p:sp>
        <p:nvSpPr>
          <p:cNvPr id="45449" name="Line 393"/>
          <p:cNvSpPr>
            <a:spLocks noChangeShapeType="1"/>
          </p:cNvSpPr>
          <p:nvPr/>
        </p:nvSpPr>
        <p:spPr bwMode="auto">
          <a:xfrm flipV="1">
            <a:off x="3802380" y="3530601"/>
            <a:ext cx="45720" cy="63500"/>
          </a:xfrm>
          <a:prstGeom prst="line">
            <a:avLst/>
          </a:prstGeom>
          <a:noFill/>
          <a:ln w="12700">
            <a:solidFill>
              <a:srgbClr val="EF9100"/>
            </a:solidFill>
            <a:round/>
            <a:headEnd/>
            <a:tailEnd/>
          </a:ln>
          <a:effectLst/>
        </p:spPr>
        <p:txBody>
          <a:bodyPr wrap="none" anchor="ctr"/>
          <a:lstStyle/>
          <a:p>
            <a:endParaRPr lang="en-US" sz="2160"/>
          </a:p>
        </p:txBody>
      </p:sp>
      <p:sp>
        <p:nvSpPr>
          <p:cNvPr id="45450" name="Line 394"/>
          <p:cNvSpPr>
            <a:spLocks noChangeShapeType="1"/>
          </p:cNvSpPr>
          <p:nvPr/>
        </p:nvSpPr>
        <p:spPr bwMode="auto">
          <a:xfrm flipV="1">
            <a:off x="3731896" y="3489325"/>
            <a:ext cx="68580" cy="82550"/>
          </a:xfrm>
          <a:prstGeom prst="line">
            <a:avLst/>
          </a:prstGeom>
          <a:noFill/>
          <a:ln w="12700">
            <a:solidFill>
              <a:srgbClr val="EF9100"/>
            </a:solidFill>
            <a:round/>
            <a:headEnd/>
            <a:tailEnd/>
          </a:ln>
          <a:effectLst/>
        </p:spPr>
        <p:txBody>
          <a:bodyPr wrap="none" anchor="ctr"/>
          <a:lstStyle/>
          <a:p>
            <a:endParaRPr lang="en-US" sz="2160"/>
          </a:p>
        </p:txBody>
      </p:sp>
      <p:sp>
        <p:nvSpPr>
          <p:cNvPr id="45451" name="Line 395"/>
          <p:cNvSpPr>
            <a:spLocks noChangeShapeType="1"/>
          </p:cNvSpPr>
          <p:nvPr/>
        </p:nvSpPr>
        <p:spPr bwMode="auto">
          <a:xfrm flipV="1">
            <a:off x="3773807" y="3511551"/>
            <a:ext cx="64770" cy="79375"/>
          </a:xfrm>
          <a:prstGeom prst="line">
            <a:avLst/>
          </a:prstGeom>
          <a:noFill/>
          <a:ln w="12700">
            <a:solidFill>
              <a:srgbClr val="EF9100"/>
            </a:solidFill>
            <a:round/>
            <a:headEnd/>
            <a:tailEnd/>
          </a:ln>
          <a:effectLst/>
        </p:spPr>
        <p:txBody>
          <a:bodyPr wrap="none" anchor="ctr"/>
          <a:lstStyle/>
          <a:p>
            <a:endParaRPr lang="en-US" sz="2160"/>
          </a:p>
        </p:txBody>
      </p:sp>
      <p:sp>
        <p:nvSpPr>
          <p:cNvPr id="45452" name="Line 396"/>
          <p:cNvSpPr>
            <a:spLocks noChangeShapeType="1"/>
          </p:cNvSpPr>
          <p:nvPr/>
        </p:nvSpPr>
        <p:spPr bwMode="auto">
          <a:xfrm flipV="1">
            <a:off x="3840482" y="3560764"/>
            <a:ext cx="13336" cy="22225"/>
          </a:xfrm>
          <a:prstGeom prst="line">
            <a:avLst/>
          </a:prstGeom>
          <a:noFill/>
          <a:ln w="12700">
            <a:solidFill>
              <a:srgbClr val="EF9100"/>
            </a:solidFill>
            <a:round/>
            <a:headEnd/>
            <a:tailEnd/>
          </a:ln>
          <a:effectLst/>
        </p:spPr>
        <p:txBody>
          <a:bodyPr wrap="none" anchor="ctr"/>
          <a:lstStyle/>
          <a:p>
            <a:endParaRPr lang="en-US" sz="2160"/>
          </a:p>
        </p:txBody>
      </p:sp>
      <p:sp>
        <p:nvSpPr>
          <p:cNvPr id="45453" name="Freeform 397"/>
          <p:cNvSpPr>
            <a:spLocks/>
          </p:cNvSpPr>
          <p:nvPr/>
        </p:nvSpPr>
        <p:spPr bwMode="auto">
          <a:xfrm>
            <a:off x="3712847" y="3492500"/>
            <a:ext cx="148590" cy="96838"/>
          </a:xfrm>
          <a:custGeom>
            <a:avLst/>
            <a:gdLst/>
            <a:ahLst/>
            <a:cxnLst>
              <a:cxn ang="0">
                <a:pos x="0" y="30"/>
              </a:cxn>
              <a:cxn ang="0">
                <a:pos x="0" y="35"/>
              </a:cxn>
              <a:cxn ang="0">
                <a:pos x="2" y="41"/>
              </a:cxn>
              <a:cxn ang="0">
                <a:pos x="5" y="46"/>
              </a:cxn>
              <a:cxn ang="0">
                <a:pos x="11" y="50"/>
              </a:cxn>
              <a:cxn ang="0">
                <a:pos x="17" y="54"/>
              </a:cxn>
              <a:cxn ang="0">
                <a:pos x="24" y="57"/>
              </a:cxn>
              <a:cxn ang="0">
                <a:pos x="32" y="60"/>
              </a:cxn>
              <a:cxn ang="0">
                <a:pos x="40" y="60"/>
              </a:cxn>
              <a:cxn ang="0">
                <a:pos x="47" y="60"/>
              </a:cxn>
              <a:cxn ang="0">
                <a:pos x="55" y="58"/>
              </a:cxn>
              <a:cxn ang="0">
                <a:pos x="62" y="56"/>
              </a:cxn>
              <a:cxn ang="0">
                <a:pos x="68" y="52"/>
              </a:cxn>
              <a:cxn ang="0">
                <a:pos x="73" y="48"/>
              </a:cxn>
              <a:cxn ang="0">
                <a:pos x="76" y="43"/>
              </a:cxn>
              <a:cxn ang="0">
                <a:pos x="77" y="37"/>
              </a:cxn>
              <a:cxn ang="0">
                <a:pos x="76" y="30"/>
              </a:cxn>
              <a:cxn ang="0">
                <a:pos x="74" y="23"/>
              </a:cxn>
              <a:cxn ang="0">
                <a:pos x="71" y="17"/>
              </a:cxn>
              <a:cxn ang="0">
                <a:pos x="67" y="12"/>
              </a:cxn>
              <a:cxn ang="0">
                <a:pos x="63" y="8"/>
              </a:cxn>
              <a:cxn ang="0">
                <a:pos x="58" y="5"/>
              </a:cxn>
              <a:cxn ang="0">
                <a:pos x="53" y="2"/>
              </a:cxn>
              <a:cxn ang="0">
                <a:pos x="46" y="1"/>
              </a:cxn>
              <a:cxn ang="0">
                <a:pos x="39" y="0"/>
              </a:cxn>
              <a:cxn ang="0">
                <a:pos x="31" y="1"/>
              </a:cxn>
              <a:cxn ang="0">
                <a:pos x="24" y="3"/>
              </a:cxn>
              <a:cxn ang="0">
                <a:pos x="18" y="6"/>
              </a:cxn>
              <a:cxn ang="0">
                <a:pos x="13" y="10"/>
              </a:cxn>
              <a:cxn ang="0">
                <a:pos x="8" y="14"/>
              </a:cxn>
              <a:cxn ang="0">
                <a:pos x="4" y="19"/>
              </a:cxn>
              <a:cxn ang="0">
                <a:pos x="2" y="25"/>
              </a:cxn>
              <a:cxn ang="0">
                <a:pos x="0" y="30"/>
              </a:cxn>
            </a:cxnLst>
            <a:rect l="0" t="0" r="r" b="b"/>
            <a:pathLst>
              <a:path w="78" h="61">
                <a:moveTo>
                  <a:pt x="0" y="30"/>
                </a:moveTo>
                <a:lnTo>
                  <a:pt x="0" y="35"/>
                </a:lnTo>
                <a:lnTo>
                  <a:pt x="2" y="41"/>
                </a:lnTo>
                <a:lnTo>
                  <a:pt x="5" y="46"/>
                </a:lnTo>
                <a:lnTo>
                  <a:pt x="11" y="50"/>
                </a:lnTo>
                <a:lnTo>
                  <a:pt x="17" y="54"/>
                </a:lnTo>
                <a:lnTo>
                  <a:pt x="24" y="57"/>
                </a:lnTo>
                <a:lnTo>
                  <a:pt x="32" y="60"/>
                </a:lnTo>
                <a:lnTo>
                  <a:pt x="40" y="60"/>
                </a:lnTo>
                <a:lnTo>
                  <a:pt x="47" y="60"/>
                </a:lnTo>
                <a:lnTo>
                  <a:pt x="55" y="58"/>
                </a:lnTo>
                <a:lnTo>
                  <a:pt x="62" y="56"/>
                </a:lnTo>
                <a:lnTo>
                  <a:pt x="68" y="52"/>
                </a:lnTo>
                <a:lnTo>
                  <a:pt x="73" y="48"/>
                </a:lnTo>
                <a:lnTo>
                  <a:pt x="76" y="43"/>
                </a:lnTo>
                <a:lnTo>
                  <a:pt x="77" y="37"/>
                </a:lnTo>
                <a:lnTo>
                  <a:pt x="76" y="30"/>
                </a:lnTo>
                <a:lnTo>
                  <a:pt x="74" y="23"/>
                </a:lnTo>
                <a:lnTo>
                  <a:pt x="71" y="17"/>
                </a:lnTo>
                <a:lnTo>
                  <a:pt x="67" y="12"/>
                </a:lnTo>
                <a:lnTo>
                  <a:pt x="63" y="8"/>
                </a:lnTo>
                <a:lnTo>
                  <a:pt x="58" y="5"/>
                </a:lnTo>
                <a:lnTo>
                  <a:pt x="53" y="2"/>
                </a:lnTo>
                <a:lnTo>
                  <a:pt x="46" y="1"/>
                </a:lnTo>
                <a:lnTo>
                  <a:pt x="39" y="0"/>
                </a:lnTo>
                <a:lnTo>
                  <a:pt x="31" y="1"/>
                </a:lnTo>
                <a:lnTo>
                  <a:pt x="24" y="3"/>
                </a:lnTo>
                <a:lnTo>
                  <a:pt x="18" y="6"/>
                </a:lnTo>
                <a:lnTo>
                  <a:pt x="13" y="10"/>
                </a:lnTo>
                <a:lnTo>
                  <a:pt x="8" y="14"/>
                </a:lnTo>
                <a:lnTo>
                  <a:pt x="4" y="19"/>
                </a:lnTo>
                <a:lnTo>
                  <a:pt x="2" y="25"/>
                </a:lnTo>
                <a:lnTo>
                  <a:pt x="0" y="30"/>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454" name="Line 398"/>
          <p:cNvSpPr>
            <a:spLocks noChangeShapeType="1"/>
          </p:cNvSpPr>
          <p:nvPr/>
        </p:nvSpPr>
        <p:spPr bwMode="auto">
          <a:xfrm flipV="1">
            <a:off x="3989070" y="3736975"/>
            <a:ext cx="47626" cy="65088"/>
          </a:xfrm>
          <a:prstGeom prst="line">
            <a:avLst/>
          </a:prstGeom>
          <a:noFill/>
          <a:ln w="12700">
            <a:solidFill>
              <a:srgbClr val="EF9100"/>
            </a:solidFill>
            <a:round/>
            <a:headEnd/>
            <a:tailEnd/>
          </a:ln>
          <a:effectLst/>
        </p:spPr>
        <p:txBody>
          <a:bodyPr wrap="none" anchor="ctr"/>
          <a:lstStyle/>
          <a:p>
            <a:endParaRPr lang="en-US" sz="2160"/>
          </a:p>
        </p:txBody>
      </p:sp>
      <p:sp>
        <p:nvSpPr>
          <p:cNvPr id="45455" name="Line 399"/>
          <p:cNvSpPr>
            <a:spLocks noChangeShapeType="1"/>
          </p:cNvSpPr>
          <p:nvPr/>
        </p:nvSpPr>
        <p:spPr bwMode="auto">
          <a:xfrm flipV="1">
            <a:off x="4013837" y="3749677"/>
            <a:ext cx="72390" cy="87313"/>
          </a:xfrm>
          <a:prstGeom prst="line">
            <a:avLst/>
          </a:prstGeom>
          <a:noFill/>
          <a:ln w="12700">
            <a:solidFill>
              <a:srgbClr val="EF9100"/>
            </a:solidFill>
            <a:round/>
            <a:headEnd/>
            <a:tailEnd/>
          </a:ln>
          <a:effectLst/>
        </p:spPr>
        <p:txBody>
          <a:bodyPr wrap="none" anchor="ctr"/>
          <a:lstStyle/>
          <a:p>
            <a:endParaRPr lang="en-US" sz="2160"/>
          </a:p>
        </p:txBody>
      </p:sp>
      <p:sp>
        <p:nvSpPr>
          <p:cNvPr id="45456" name="Line 400"/>
          <p:cNvSpPr>
            <a:spLocks noChangeShapeType="1"/>
          </p:cNvSpPr>
          <p:nvPr/>
        </p:nvSpPr>
        <p:spPr bwMode="auto">
          <a:xfrm flipV="1">
            <a:off x="4053840" y="3787775"/>
            <a:ext cx="53340" cy="69850"/>
          </a:xfrm>
          <a:prstGeom prst="line">
            <a:avLst/>
          </a:prstGeom>
          <a:noFill/>
          <a:ln w="12700">
            <a:solidFill>
              <a:srgbClr val="EF9100"/>
            </a:solidFill>
            <a:round/>
            <a:headEnd/>
            <a:tailEnd/>
          </a:ln>
          <a:effectLst/>
        </p:spPr>
        <p:txBody>
          <a:bodyPr wrap="none" anchor="ctr"/>
          <a:lstStyle/>
          <a:p>
            <a:endParaRPr lang="en-US" sz="2160"/>
          </a:p>
        </p:txBody>
      </p:sp>
      <p:sp>
        <p:nvSpPr>
          <p:cNvPr id="45457" name="Line 401"/>
          <p:cNvSpPr>
            <a:spLocks noChangeShapeType="1"/>
          </p:cNvSpPr>
          <p:nvPr/>
        </p:nvSpPr>
        <p:spPr bwMode="auto">
          <a:xfrm flipV="1">
            <a:off x="4000502" y="3740151"/>
            <a:ext cx="66676" cy="79375"/>
          </a:xfrm>
          <a:prstGeom prst="line">
            <a:avLst/>
          </a:prstGeom>
          <a:noFill/>
          <a:ln w="12700">
            <a:solidFill>
              <a:srgbClr val="EF9100"/>
            </a:solidFill>
            <a:round/>
            <a:headEnd/>
            <a:tailEnd/>
          </a:ln>
          <a:effectLst/>
        </p:spPr>
        <p:txBody>
          <a:bodyPr wrap="none" anchor="ctr"/>
          <a:lstStyle/>
          <a:p>
            <a:endParaRPr lang="en-US" sz="2160"/>
          </a:p>
        </p:txBody>
      </p:sp>
      <p:sp>
        <p:nvSpPr>
          <p:cNvPr id="45458" name="Line 402"/>
          <p:cNvSpPr>
            <a:spLocks noChangeShapeType="1"/>
          </p:cNvSpPr>
          <p:nvPr/>
        </p:nvSpPr>
        <p:spPr bwMode="auto">
          <a:xfrm flipV="1">
            <a:off x="4029078" y="3767137"/>
            <a:ext cx="70484" cy="82550"/>
          </a:xfrm>
          <a:prstGeom prst="line">
            <a:avLst/>
          </a:prstGeom>
          <a:noFill/>
          <a:ln w="12700">
            <a:solidFill>
              <a:srgbClr val="EF9100"/>
            </a:solidFill>
            <a:round/>
            <a:headEnd/>
            <a:tailEnd/>
          </a:ln>
          <a:effectLst/>
        </p:spPr>
        <p:txBody>
          <a:bodyPr wrap="none" anchor="ctr"/>
          <a:lstStyle/>
          <a:p>
            <a:endParaRPr lang="en-US" sz="2160"/>
          </a:p>
        </p:txBody>
      </p:sp>
      <p:sp>
        <p:nvSpPr>
          <p:cNvPr id="45459" name="Line 403"/>
          <p:cNvSpPr>
            <a:spLocks noChangeShapeType="1"/>
          </p:cNvSpPr>
          <p:nvPr/>
        </p:nvSpPr>
        <p:spPr bwMode="auto">
          <a:xfrm flipV="1">
            <a:off x="4097656" y="3817939"/>
            <a:ext cx="7620" cy="30162"/>
          </a:xfrm>
          <a:prstGeom prst="line">
            <a:avLst/>
          </a:prstGeom>
          <a:noFill/>
          <a:ln w="12700">
            <a:solidFill>
              <a:srgbClr val="EF9100"/>
            </a:solidFill>
            <a:round/>
            <a:headEnd/>
            <a:tailEnd/>
          </a:ln>
          <a:effectLst/>
        </p:spPr>
        <p:txBody>
          <a:bodyPr wrap="none" anchor="ctr"/>
          <a:lstStyle/>
          <a:p>
            <a:endParaRPr lang="en-US" sz="2160"/>
          </a:p>
        </p:txBody>
      </p:sp>
      <p:sp>
        <p:nvSpPr>
          <p:cNvPr id="45460" name="Freeform 404"/>
          <p:cNvSpPr>
            <a:spLocks/>
          </p:cNvSpPr>
          <p:nvPr/>
        </p:nvSpPr>
        <p:spPr bwMode="auto">
          <a:xfrm>
            <a:off x="3981450" y="3741739"/>
            <a:ext cx="137160" cy="111125"/>
          </a:xfrm>
          <a:custGeom>
            <a:avLst/>
            <a:gdLst/>
            <a:ahLst/>
            <a:cxnLst>
              <a:cxn ang="0">
                <a:pos x="1" y="37"/>
              </a:cxn>
              <a:cxn ang="0">
                <a:pos x="7" y="49"/>
              </a:cxn>
              <a:cxn ang="0">
                <a:pos x="11" y="54"/>
              </a:cxn>
              <a:cxn ang="0">
                <a:pos x="14" y="59"/>
              </a:cxn>
              <a:cxn ang="0">
                <a:pos x="19" y="63"/>
              </a:cxn>
              <a:cxn ang="0">
                <a:pos x="24" y="66"/>
              </a:cxn>
              <a:cxn ang="0">
                <a:pos x="30" y="68"/>
              </a:cxn>
              <a:cxn ang="0">
                <a:pos x="37" y="69"/>
              </a:cxn>
              <a:cxn ang="0">
                <a:pos x="45" y="68"/>
              </a:cxn>
              <a:cxn ang="0">
                <a:pos x="52" y="66"/>
              </a:cxn>
              <a:cxn ang="0">
                <a:pos x="59" y="62"/>
              </a:cxn>
              <a:cxn ang="0">
                <a:pos x="64" y="58"/>
              </a:cxn>
              <a:cxn ang="0">
                <a:pos x="68" y="52"/>
              </a:cxn>
              <a:cxn ang="0">
                <a:pos x="71" y="46"/>
              </a:cxn>
              <a:cxn ang="0">
                <a:pos x="71" y="40"/>
              </a:cxn>
              <a:cxn ang="0">
                <a:pos x="70" y="34"/>
              </a:cxn>
              <a:cxn ang="0">
                <a:pos x="66" y="21"/>
              </a:cxn>
              <a:cxn ang="0">
                <a:pos x="63" y="15"/>
              </a:cxn>
              <a:cxn ang="0">
                <a:pos x="60" y="10"/>
              </a:cxn>
              <a:cxn ang="0">
                <a:pos x="56" y="6"/>
              </a:cxn>
              <a:cxn ang="0">
                <a:pos x="51" y="3"/>
              </a:cxn>
              <a:cxn ang="0">
                <a:pos x="45" y="1"/>
              </a:cxn>
              <a:cxn ang="0">
                <a:pos x="37" y="0"/>
              </a:cxn>
              <a:cxn ang="0">
                <a:pos x="30" y="1"/>
              </a:cxn>
              <a:cxn ang="0">
                <a:pos x="22" y="4"/>
              </a:cxn>
              <a:cxn ang="0">
                <a:pos x="14" y="7"/>
              </a:cxn>
              <a:cxn ang="0">
                <a:pos x="9" y="13"/>
              </a:cxn>
              <a:cxn ang="0">
                <a:pos x="4" y="18"/>
              </a:cxn>
              <a:cxn ang="0">
                <a:pos x="0" y="24"/>
              </a:cxn>
              <a:cxn ang="0">
                <a:pos x="0" y="31"/>
              </a:cxn>
              <a:cxn ang="0">
                <a:pos x="1" y="37"/>
              </a:cxn>
            </a:cxnLst>
            <a:rect l="0" t="0" r="r" b="b"/>
            <a:pathLst>
              <a:path w="72" h="70">
                <a:moveTo>
                  <a:pt x="1" y="37"/>
                </a:moveTo>
                <a:lnTo>
                  <a:pt x="7" y="49"/>
                </a:lnTo>
                <a:lnTo>
                  <a:pt x="11" y="54"/>
                </a:lnTo>
                <a:lnTo>
                  <a:pt x="14" y="59"/>
                </a:lnTo>
                <a:lnTo>
                  <a:pt x="19" y="63"/>
                </a:lnTo>
                <a:lnTo>
                  <a:pt x="24" y="66"/>
                </a:lnTo>
                <a:lnTo>
                  <a:pt x="30" y="68"/>
                </a:lnTo>
                <a:lnTo>
                  <a:pt x="37" y="69"/>
                </a:lnTo>
                <a:lnTo>
                  <a:pt x="45" y="68"/>
                </a:lnTo>
                <a:lnTo>
                  <a:pt x="52" y="66"/>
                </a:lnTo>
                <a:lnTo>
                  <a:pt x="59" y="62"/>
                </a:lnTo>
                <a:lnTo>
                  <a:pt x="64" y="58"/>
                </a:lnTo>
                <a:lnTo>
                  <a:pt x="68" y="52"/>
                </a:lnTo>
                <a:lnTo>
                  <a:pt x="71" y="46"/>
                </a:lnTo>
                <a:lnTo>
                  <a:pt x="71" y="40"/>
                </a:lnTo>
                <a:lnTo>
                  <a:pt x="70" y="34"/>
                </a:lnTo>
                <a:lnTo>
                  <a:pt x="66" y="21"/>
                </a:lnTo>
                <a:lnTo>
                  <a:pt x="63" y="15"/>
                </a:lnTo>
                <a:lnTo>
                  <a:pt x="60" y="10"/>
                </a:lnTo>
                <a:lnTo>
                  <a:pt x="56" y="6"/>
                </a:lnTo>
                <a:lnTo>
                  <a:pt x="51" y="3"/>
                </a:lnTo>
                <a:lnTo>
                  <a:pt x="45" y="1"/>
                </a:lnTo>
                <a:lnTo>
                  <a:pt x="37" y="0"/>
                </a:lnTo>
                <a:lnTo>
                  <a:pt x="30" y="1"/>
                </a:lnTo>
                <a:lnTo>
                  <a:pt x="22" y="4"/>
                </a:lnTo>
                <a:lnTo>
                  <a:pt x="14" y="7"/>
                </a:lnTo>
                <a:lnTo>
                  <a:pt x="9" y="13"/>
                </a:lnTo>
                <a:lnTo>
                  <a:pt x="4" y="18"/>
                </a:lnTo>
                <a:lnTo>
                  <a:pt x="0" y="24"/>
                </a:lnTo>
                <a:lnTo>
                  <a:pt x="0" y="31"/>
                </a:lnTo>
                <a:lnTo>
                  <a:pt x="1" y="37"/>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461" name="Line 405"/>
          <p:cNvSpPr>
            <a:spLocks noChangeShapeType="1"/>
          </p:cNvSpPr>
          <p:nvPr/>
        </p:nvSpPr>
        <p:spPr bwMode="auto">
          <a:xfrm flipV="1">
            <a:off x="3291840" y="3762376"/>
            <a:ext cx="47626" cy="65088"/>
          </a:xfrm>
          <a:prstGeom prst="line">
            <a:avLst/>
          </a:prstGeom>
          <a:noFill/>
          <a:ln w="12700">
            <a:solidFill>
              <a:srgbClr val="EF9100"/>
            </a:solidFill>
            <a:round/>
            <a:headEnd/>
            <a:tailEnd/>
          </a:ln>
          <a:effectLst/>
        </p:spPr>
        <p:txBody>
          <a:bodyPr wrap="none" anchor="ctr"/>
          <a:lstStyle/>
          <a:p>
            <a:endParaRPr lang="en-US" sz="2160"/>
          </a:p>
        </p:txBody>
      </p:sp>
      <p:sp>
        <p:nvSpPr>
          <p:cNvPr id="45462" name="Line 406"/>
          <p:cNvSpPr>
            <a:spLocks noChangeShapeType="1"/>
          </p:cNvSpPr>
          <p:nvPr/>
        </p:nvSpPr>
        <p:spPr bwMode="auto">
          <a:xfrm flipV="1">
            <a:off x="3314702" y="3776663"/>
            <a:ext cx="74296" cy="85726"/>
          </a:xfrm>
          <a:prstGeom prst="line">
            <a:avLst/>
          </a:prstGeom>
          <a:noFill/>
          <a:ln w="12700">
            <a:solidFill>
              <a:srgbClr val="EF9100"/>
            </a:solidFill>
            <a:round/>
            <a:headEnd/>
            <a:tailEnd/>
          </a:ln>
          <a:effectLst/>
        </p:spPr>
        <p:txBody>
          <a:bodyPr wrap="none" anchor="ctr"/>
          <a:lstStyle/>
          <a:p>
            <a:endParaRPr lang="en-US" sz="2160"/>
          </a:p>
        </p:txBody>
      </p:sp>
      <p:sp>
        <p:nvSpPr>
          <p:cNvPr id="45463" name="Line 407"/>
          <p:cNvSpPr>
            <a:spLocks noChangeShapeType="1"/>
          </p:cNvSpPr>
          <p:nvPr/>
        </p:nvSpPr>
        <p:spPr bwMode="auto">
          <a:xfrm flipV="1">
            <a:off x="3356610" y="3813175"/>
            <a:ext cx="53340" cy="69850"/>
          </a:xfrm>
          <a:prstGeom prst="line">
            <a:avLst/>
          </a:prstGeom>
          <a:noFill/>
          <a:ln w="12700">
            <a:solidFill>
              <a:srgbClr val="EF9100"/>
            </a:solidFill>
            <a:round/>
            <a:headEnd/>
            <a:tailEnd/>
          </a:ln>
          <a:effectLst/>
        </p:spPr>
        <p:txBody>
          <a:bodyPr wrap="none" anchor="ctr"/>
          <a:lstStyle/>
          <a:p>
            <a:endParaRPr lang="en-US" sz="2160"/>
          </a:p>
        </p:txBody>
      </p:sp>
      <p:sp>
        <p:nvSpPr>
          <p:cNvPr id="45464" name="Line 408"/>
          <p:cNvSpPr>
            <a:spLocks noChangeShapeType="1"/>
          </p:cNvSpPr>
          <p:nvPr/>
        </p:nvSpPr>
        <p:spPr bwMode="auto">
          <a:xfrm flipV="1">
            <a:off x="3301366" y="3765551"/>
            <a:ext cx="66674" cy="80963"/>
          </a:xfrm>
          <a:prstGeom prst="line">
            <a:avLst/>
          </a:prstGeom>
          <a:noFill/>
          <a:ln w="12700">
            <a:solidFill>
              <a:srgbClr val="EF9100"/>
            </a:solidFill>
            <a:round/>
            <a:headEnd/>
            <a:tailEnd/>
          </a:ln>
          <a:effectLst/>
        </p:spPr>
        <p:txBody>
          <a:bodyPr wrap="none" anchor="ctr"/>
          <a:lstStyle/>
          <a:p>
            <a:endParaRPr lang="en-US" sz="2160"/>
          </a:p>
        </p:txBody>
      </p:sp>
      <p:sp>
        <p:nvSpPr>
          <p:cNvPr id="45465" name="Line 409"/>
          <p:cNvSpPr>
            <a:spLocks noChangeShapeType="1"/>
          </p:cNvSpPr>
          <p:nvPr/>
        </p:nvSpPr>
        <p:spPr bwMode="auto">
          <a:xfrm flipV="1">
            <a:off x="3331846" y="3794125"/>
            <a:ext cx="68580" cy="82550"/>
          </a:xfrm>
          <a:prstGeom prst="line">
            <a:avLst/>
          </a:prstGeom>
          <a:noFill/>
          <a:ln w="12700">
            <a:solidFill>
              <a:srgbClr val="EF9100"/>
            </a:solidFill>
            <a:round/>
            <a:headEnd/>
            <a:tailEnd/>
          </a:ln>
          <a:effectLst/>
        </p:spPr>
        <p:txBody>
          <a:bodyPr wrap="none" anchor="ctr"/>
          <a:lstStyle/>
          <a:p>
            <a:endParaRPr lang="en-US" sz="2160"/>
          </a:p>
        </p:txBody>
      </p:sp>
      <p:sp>
        <p:nvSpPr>
          <p:cNvPr id="45466" name="Line 410"/>
          <p:cNvSpPr>
            <a:spLocks noChangeShapeType="1"/>
          </p:cNvSpPr>
          <p:nvPr/>
        </p:nvSpPr>
        <p:spPr bwMode="auto">
          <a:xfrm flipV="1">
            <a:off x="3398520" y="3843338"/>
            <a:ext cx="7620" cy="31750"/>
          </a:xfrm>
          <a:prstGeom prst="line">
            <a:avLst/>
          </a:prstGeom>
          <a:noFill/>
          <a:ln w="12700">
            <a:solidFill>
              <a:srgbClr val="EF9100"/>
            </a:solidFill>
            <a:round/>
            <a:headEnd/>
            <a:tailEnd/>
          </a:ln>
          <a:effectLst/>
        </p:spPr>
        <p:txBody>
          <a:bodyPr wrap="none" anchor="ctr"/>
          <a:lstStyle/>
          <a:p>
            <a:endParaRPr lang="en-US" sz="2160"/>
          </a:p>
        </p:txBody>
      </p:sp>
      <p:sp>
        <p:nvSpPr>
          <p:cNvPr id="45467" name="Freeform 411"/>
          <p:cNvSpPr>
            <a:spLocks/>
          </p:cNvSpPr>
          <p:nvPr/>
        </p:nvSpPr>
        <p:spPr bwMode="auto">
          <a:xfrm>
            <a:off x="3284220" y="3768725"/>
            <a:ext cx="137160" cy="109538"/>
          </a:xfrm>
          <a:custGeom>
            <a:avLst/>
            <a:gdLst/>
            <a:ahLst/>
            <a:cxnLst>
              <a:cxn ang="0">
                <a:pos x="1" y="37"/>
              </a:cxn>
              <a:cxn ang="0">
                <a:pos x="7" y="48"/>
              </a:cxn>
              <a:cxn ang="0">
                <a:pos x="10" y="54"/>
              </a:cxn>
              <a:cxn ang="0">
                <a:pos x="14" y="59"/>
              </a:cxn>
              <a:cxn ang="0">
                <a:pos x="19" y="62"/>
              </a:cxn>
              <a:cxn ang="0">
                <a:pos x="24" y="65"/>
              </a:cxn>
              <a:cxn ang="0">
                <a:pos x="30" y="68"/>
              </a:cxn>
              <a:cxn ang="0">
                <a:pos x="37" y="68"/>
              </a:cxn>
              <a:cxn ang="0">
                <a:pos x="45" y="67"/>
              </a:cxn>
              <a:cxn ang="0">
                <a:pos x="52" y="65"/>
              </a:cxn>
              <a:cxn ang="0">
                <a:pos x="58" y="61"/>
              </a:cxn>
              <a:cxn ang="0">
                <a:pos x="63" y="57"/>
              </a:cxn>
              <a:cxn ang="0">
                <a:pos x="68" y="52"/>
              </a:cxn>
              <a:cxn ang="0">
                <a:pos x="70" y="46"/>
              </a:cxn>
              <a:cxn ang="0">
                <a:pos x="71" y="40"/>
              </a:cxn>
              <a:cxn ang="0">
                <a:pos x="70" y="33"/>
              </a:cxn>
              <a:cxn ang="0">
                <a:pos x="65" y="21"/>
              </a:cxn>
              <a:cxn ang="0">
                <a:pos x="63" y="15"/>
              </a:cxn>
              <a:cxn ang="0">
                <a:pos x="60" y="10"/>
              </a:cxn>
              <a:cxn ang="0">
                <a:pos x="55" y="6"/>
              </a:cxn>
              <a:cxn ang="0">
                <a:pos x="50" y="3"/>
              </a:cxn>
              <a:cxn ang="0">
                <a:pos x="44" y="0"/>
              </a:cxn>
              <a:cxn ang="0">
                <a:pos x="37" y="0"/>
              </a:cxn>
              <a:cxn ang="0">
                <a:pos x="29" y="1"/>
              </a:cxn>
              <a:cxn ang="0">
                <a:pos x="22" y="3"/>
              </a:cxn>
              <a:cxn ang="0">
                <a:pos x="14" y="7"/>
              </a:cxn>
              <a:cxn ang="0">
                <a:pos x="8" y="12"/>
              </a:cxn>
              <a:cxn ang="0">
                <a:pos x="3" y="18"/>
              </a:cxn>
              <a:cxn ang="0">
                <a:pos x="0" y="24"/>
              </a:cxn>
              <a:cxn ang="0">
                <a:pos x="0" y="30"/>
              </a:cxn>
              <a:cxn ang="0">
                <a:pos x="1" y="37"/>
              </a:cxn>
            </a:cxnLst>
            <a:rect l="0" t="0" r="r" b="b"/>
            <a:pathLst>
              <a:path w="72" h="69">
                <a:moveTo>
                  <a:pt x="1" y="37"/>
                </a:moveTo>
                <a:lnTo>
                  <a:pt x="7" y="48"/>
                </a:lnTo>
                <a:lnTo>
                  <a:pt x="10" y="54"/>
                </a:lnTo>
                <a:lnTo>
                  <a:pt x="14" y="59"/>
                </a:lnTo>
                <a:lnTo>
                  <a:pt x="19" y="62"/>
                </a:lnTo>
                <a:lnTo>
                  <a:pt x="24" y="65"/>
                </a:lnTo>
                <a:lnTo>
                  <a:pt x="30" y="68"/>
                </a:lnTo>
                <a:lnTo>
                  <a:pt x="37" y="68"/>
                </a:lnTo>
                <a:lnTo>
                  <a:pt x="45" y="67"/>
                </a:lnTo>
                <a:lnTo>
                  <a:pt x="52" y="65"/>
                </a:lnTo>
                <a:lnTo>
                  <a:pt x="58" y="61"/>
                </a:lnTo>
                <a:lnTo>
                  <a:pt x="63" y="57"/>
                </a:lnTo>
                <a:lnTo>
                  <a:pt x="68" y="52"/>
                </a:lnTo>
                <a:lnTo>
                  <a:pt x="70" y="46"/>
                </a:lnTo>
                <a:lnTo>
                  <a:pt x="71" y="40"/>
                </a:lnTo>
                <a:lnTo>
                  <a:pt x="70" y="33"/>
                </a:lnTo>
                <a:lnTo>
                  <a:pt x="65" y="21"/>
                </a:lnTo>
                <a:lnTo>
                  <a:pt x="63" y="15"/>
                </a:lnTo>
                <a:lnTo>
                  <a:pt x="60" y="10"/>
                </a:lnTo>
                <a:lnTo>
                  <a:pt x="55" y="6"/>
                </a:lnTo>
                <a:lnTo>
                  <a:pt x="50" y="3"/>
                </a:lnTo>
                <a:lnTo>
                  <a:pt x="44" y="0"/>
                </a:lnTo>
                <a:lnTo>
                  <a:pt x="37" y="0"/>
                </a:lnTo>
                <a:lnTo>
                  <a:pt x="29" y="1"/>
                </a:lnTo>
                <a:lnTo>
                  <a:pt x="22" y="3"/>
                </a:lnTo>
                <a:lnTo>
                  <a:pt x="14" y="7"/>
                </a:lnTo>
                <a:lnTo>
                  <a:pt x="8" y="12"/>
                </a:lnTo>
                <a:lnTo>
                  <a:pt x="3" y="18"/>
                </a:lnTo>
                <a:lnTo>
                  <a:pt x="0" y="24"/>
                </a:lnTo>
                <a:lnTo>
                  <a:pt x="0" y="30"/>
                </a:lnTo>
                <a:lnTo>
                  <a:pt x="1" y="37"/>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468" name="Line 412"/>
          <p:cNvSpPr>
            <a:spLocks noChangeShapeType="1"/>
          </p:cNvSpPr>
          <p:nvPr/>
        </p:nvSpPr>
        <p:spPr bwMode="auto">
          <a:xfrm flipV="1">
            <a:off x="4137660" y="3757615"/>
            <a:ext cx="47626" cy="65087"/>
          </a:xfrm>
          <a:prstGeom prst="line">
            <a:avLst/>
          </a:prstGeom>
          <a:noFill/>
          <a:ln w="12700">
            <a:solidFill>
              <a:srgbClr val="EF9100"/>
            </a:solidFill>
            <a:round/>
            <a:headEnd/>
            <a:tailEnd/>
          </a:ln>
          <a:effectLst/>
        </p:spPr>
        <p:txBody>
          <a:bodyPr wrap="none" anchor="ctr"/>
          <a:lstStyle/>
          <a:p>
            <a:endParaRPr lang="en-US" sz="2160"/>
          </a:p>
        </p:txBody>
      </p:sp>
      <p:sp>
        <p:nvSpPr>
          <p:cNvPr id="45469" name="Line 413"/>
          <p:cNvSpPr>
            <a:spLocks noChangeShapeType="1"/>
          </p:cNvSpPr>
          <p:nvPr/>
        </p:nvSpPr>
        <p:spPr bwMode="auto">
          <a:xfrm flipV="1">
            <a:off x="4160522" y="3771900"/>
            <a:ext cx="74296" cy="85726"/>
          </a:xfrm>
          <a:prstGeom prst="line">
            <a:avLst/>
          </a:prstGeom>
          <a:noFill/>
          <a:ln w="12700">
            <a:solidFill>
              <a:srgbClr val="EF9100"/>
            </a:solidFill>
            <a:round/>
            <a:headEnd/>
            <a:tailEnd/>
          </a:ln>
          <a:effectLst/>
        </p:spPr>
        <p:txBody>
          <a:bodyPr wrap="none" anchor="ctr"/>
          <a:lstStyle/>
          <a:p>
            <a:endParaRPr lang="en-US" sz="2160"/>
          </a:p>
        </p:txBody>
      </p:sp>
      <p:sp>
        <p:nvSpPr>
          <p:cNvPr id="45470" name="Line 414"/>
          <p:cNvSpPr>
            <a:spLocks noChangeShapeType="1"/>
          </p:cNvSpPr>
          <p:nvPr/>
        </p:nvSpPr>
        <p:spPr bwMode="auto">
          <a:xfrm flipV="1">
            <a:off x="4200526" y="3808413"/>
            <a:ext cx="53340" cy="69850"/>
          </a:xfrm>
          <a:prstGeom prst="line">
            <a:avLst/>
          </a:prstGeom>
          <a:noFill/>
          <a:ln w="12700">
            <a:solidFill>
              <a:srgbClr val="EF9100"/>
            </a:solidFill>
            <a:round/>
            <a:headEnd/>
            <a:tailEnd/>
          </a:ln>
          <a:effectLst/>
        </p:spPr>
        <p:txBody>
          <a:bodyPr wrap="none" anchor="ctr"/>
          <a:lstStyle/>
          <a:p>
            <a:endParaRPr lang="en-US" sz="2160"/>
          </a:p>
        </p:txBody>
      </p:sp>
      <p:sp>
        <p:nvSpPr>
          <p:cNvPr id="45471" name="Line 415"/>
          <p:cNvSpPr>
            <a:spLocks noChangeShapeType="1"/>
          </p:cNvSpPr>
          <p:nvPr/>
        </p:nvSpPr>
        <p:spPr bwMode="auto">
          <a:xfrm flipV="1">
            <a:off x="4147186" y="3760788"/>
            <a:ext cx="66674" cy="80962"/>
          </a:xfrm>
          <a:prstGeom prst="line">
            <a:avLst/>
          </a:prstGeom>
          <a:noFill/>
          <a:ln w="12700">
            <a:solidFill>
              <a:srgbClr val="EF9100"/>
            </a:solidFill>
            <a:round/>
            <a:headEnd/>
            <a:tailEnd/>
          </a:ln>
          <a:effectLst/>
        </p:spPr>
        <p:txBody>
          <a:bodyPr wrap="none" anchor="ctr"/>
          <a:lstStyle/>
          <a:p>
            <a:endParaRPr lang="en-US" sz="2160"/>
          </a:p>
        </p:txBody>
      </p:sp>
      <p:sp>
        <p:nvSpPr>
          <p:cNvPr id="45472" name="Line 416"/>
          <p:cNvSpPr>
            <a:spLocks noChangeShapeType="1"/>
          </p:cNvSpPr>
          <p:nvPr/>
        </p:nvSpPr>
        <p:spPr bwMode="auto">
          <a:xfrm flipV="1">
            <a:off x="4177666" y="3787775"/>
            <a:ext cx="68580" cy="84138"/>
          </a:xfrm>
          <a:prstGeom prst="line">
            <a:avLst/>
          </a:prstGeom>
          <a:noFill/>
          <a:ln w="12700">
            <a:solidFill>
              <a:srgbClr val="EF9100"/>
            </a:solidFill>
            <a:round/>
            <a:headEnd/>
            <a:tailEnd/>
          </a:ln>
          <a:effectLst/>
        </p:spPr>
        <p:txBody>
          <a:bodyPr wrap="none" anchor="ctr"/>
          <a:lstStyle/>
          <a:p>
            <a:endParaRPr lang="en-US" sz="2160"/>
          </a:p>
        </p:txBody>
      </p:sp>
      <p:sp>
        <p:nvSpPr>
          <p:cNvPr id="45473" name="Line 417"/>
          <p:cNvSpPr>
            <a:spLocks noChangeShapeType="1"/>
          </p:cNvSpPr>
          <p:nvPr/>
        </p:nvSpPr>
        <p:spPr bwMode="auto">
          <a:xfrm flipV="1">
            <a:off x="4244342" y="3838575"/>
            <a:ext cx="5716" cy="31750"/>
          </a:xfrm>
          <a:prstGeom prst="line">
            <a:avLst/>
          </a:prstGeom>
          <a:noFill/>
          <a:ln w="12700">
            <a:solidFill>
              <a:srgbClr val="EF9100"/>
            </a:solidFill>
            <a:round/>
            <a:headEnd/>
            <a:tailEnd/>
          </a:ln>
          <a:effectLst/>
        </p:spPr>
        <p:txBody>
          <a:bodyPr wrap="none" anchor="ctr"/>
          <a:lstStyle/>
          <a:p>
            <a:endParaRPr lang="en-US" sz="2160"/>
          </a:p>
        </p:txBody>
      </p:sp>
      <p:sp>
        <p:nvSpPr>
          <p:cNvPr id="45474" name="Freeform 418"/>
          <p:cNvSpPr>
            <a:spLocks/>
          </p:cNvSpPr>
          <p:nvPr/>
        </p:nvSpPr>
        <p:spPr bwMode="auto">
          <a:xfrm>
            <a:off x="4128138" y="3762376"/>
            <a:ext cx="139064" cy="111125"/>
          </a:xfrm>
          <a:custGeom>
            <a:avLst/>
            <a:gdLst/>
            <a:ahLst/>
            <a:cxnLst>
              <a:cxn ang="0">
                <a:pos x="2" y="37"/>
              </a:cxn>
              <a:cxn ang="0">
                <a:pos x="8" y="49"/>
              </a:cxn>
              <a:cxn ang="0">
                <a:pos x="11" y="54"/>
              </a:cxn>
              <a:cxn ang="0">
                <a:pos x="15" y="59"/>
              </a:cxn>
              <a:cxn ang="0">
                <a:pos x="19" y="63"/>
              </a:cxn>
              <a:cxn ang="0">
                <a:pos x="25" y="66"/>
              </a:cxn>
              <a:cxn ang="0">
                <a:pos x="31" y="68"/>
              </a:cxn>
              <a:cxn ang="0">
                <a:pos x="38" y="69"/>
              </a:cxn>
              <a:cxn ang="0">
                <a:pos x="46" y="68"/>
              </a:cxn>
              <a:cxn ang="0">
                <a:pos x="53" y="66"/>
              </a:cxn>
              <a:cxn ang="0">
                <a:pos x="59" y="62"/>
              </a:cxn>
              <a:cxn ang="0">
                <a:pos x="65" y="58"/>
              </a:cxn>
              <a:cxn ang="0">
                <a:pos x="68" y="52"/>
              </a:cxn>
              <a:cxn ang="0">
                <a:pos x="71" y="47"/>
              </a:cxn>
              <a:cxn ang="0">
                <a:pos x="72" y="40"/>
              </a:cxn>
              <a:cxn ang="0">
                <a:pos x="71" y="34"/>
              </a:cxn>
              <a:cxn ang="0">
                <a:pos x="67" y="21"/>
              </a:cxn>
              <a:cxn ang="0">
                <a:pos x="64" y="15"/>
              </a:cxn>
              <a:cxn ang="0">
                <a:pos x="60" y="10"/>
              </a:cxn>
              <a:cxn ang="0">
                <a:pos x="56" y="6"/>
              </a:cxn>
              <a:cxn ang="0">
                <a:pos x="51" y="3"/>
              </a:cxn>
              <a:cxn ang="0">
                <a:pos x="45" y="1"/>
              </a:cxn>
              <a:cxn ang="0">
                <a:pos x="38" y="0"/>
              </a:cxn>
              <a:cxn ang="0">
                <a:pos x="30" y="1"/>
              </a:cxn>
              <a:cxn ang="0">
                <a:pos x="22" y="4"/>
              </a:cxn>
              <a:cxn ang="0">
                <a:pos x="15" y="8"/>
              </a:cxn>
              <a:cxn ang="0">
                <a:pos x="9" y="13"/>
              </a:cxn>
              <a:cxn ang="0">
                <a:pos x="4" y="18"/>
              </a:cxn>
              <a:cxn ang="0">
                <a:pos x="1" y="25"/>
              </a:cxn>
              <a:cxn ang="0">
                <a:pos x="0" y="31"/>
              </a:cxn>
              <a:cxn ang="0">
                <a:pos x="2" y="37"/>
              </a:cxn>
            </a:cxnLst>
            <a:rect l="0" t="0" r="r" b="b"/>
            <a:pathLst>
              <a:path w="73" h="70">
                <a:moveTo>
                  <a:pt x="2" y="37"/>
                </a:moveTo>
                <a:lnTo>
                  <a:pt x="8" y="49"/>
                </a:lnTo>
                <a:lnTo>
                  <a:pt x="11" y="54"/>
                </a:lnTo>
                <a:lnTo>
                  <a:pt x="15" y="59"/>
                </a:lnTo>
                <a:lnTo>
                  <a:pt x="19" y="63"/>
                </a:lnTo>
                <a:lnTo>
                  <a:pt x="25" y="66"/>
                </a:lnTo>
                <a:lnTo>
                  <a:pt x="31" y="68"/>
                </a:lnTo>
                <a:lnTo>
                  <a:pt x="38" y="69"/>
                </a:lnTo>
                <a:lnTo>
                  <a:pt x="46" y="68"/>
                </a:lnTo>
                <a:lnTo>
                  <a:pt x="53" y="66"/>
                </a:lnTo>
                <a:lnTo>
                  <a:pt x="59" y="62"/>
                </a:lnTo>
                <a:lnTo>
                  <a:pt x="65" y="58"/>
                </a:lnTo>
                <a:lnTo>
                  <a:pt x="68" y="52"/>
                </a:lnTo>
                <a:lnTo>
                  <a:pt x="71" y="47"/>
                </a:lnTo>
                <a:lnTo>
                  <a:pt x="72" y="40"/>
                </a:lnTo>
                <a:lnTo>
                  <a:pt x="71" y="34"/>
                </a:lnTo>
                <a:lnTo>
                  <a:pt x="67" y="21"/>
                </a:lnTo>
                <a:lnTo>
                  <a:pt x="64" y="15"/>
                </a:lnTo>
                <a:lnTo>
                  <a:pt x="60" y="10"/>
                </a:lnTo>
                <a:lnTo>
                  <a:pt x="56" y="6"/>
                </a:lnTo>
                <a:lnTo>
                  <a:pt x="51" y="3"/>
                </a:lnTo>
                <a:lnTo>
                  <a:pt x="45" y="1"/>
                </a:lnTo>
                <a:lnTo>
                  <a:pt x="38" y="0"/>
                </a:lnTo>
                <a:lnTo>
                  <a:pt x="30" y="1"/>
                </a:lnTo>
                <a:lnTo>
                  <a:pt x="22" y="4"/>
                </a:lnTo>
                <a:lnTo>
                  <a:pt x="15" y="8"/>
                </a:lnTo>
                <a:lnTo>
                  <a:pt x="9" y="13"/>
                </a:lnTo>
                <a:lnTo>
                  <a:pt x="4" y="18"/>
                </a:lnTo>
                <a:lnTo>
                  <a:pt x="1" y="25"/>
                </a:lnTo>
                <a:lnTo>
                  <a:pt x="0" y="31"/>
                </a:lnTo>
                <a:lnTo>
                  <a:pt x="2" y="37"/>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475" name="Line 419"/>
          <p:cNvSpPr>
            <a:spLocks noChangeShapeType="1"/>
          </p:cNvSpPr>
          <p:nvPr/>
        </p:nvSpPr>
        <p:spPr bwMode="auto">
          <a:xfrm flipV="1">
            <a:off x="4137660" y="3875090"/>
            <a:ext cx="47626" cy="65087"/>
          </a:xfrm>
          <a:prstGeom prst="line">
            <a:avLst/>
          </a:prstGeom>
          <a:noFill/>
          <a:ln w="12700">
            <a:solidFill>
              <a:srgbClr val="EF9100"/>
            </a:solidFill>
            <a:round/>
            <a:headEnd/>
            <a:tailEnd/>
          </a:ln>
          <a:effectLst/>
        </p:spPr>
        <p:txBody>
          <a:bodyPr wrap="none" anchor="ctr"/>
          <a:lstStyle/>
          <a:p>
            <a:endParaRPr lang="en-US" sz="2160"/>
          </a:p>
        </p:txBody>
      </p:sp>
      <p:sp>
        <p:nvSpPr>
          <p:cNvPr id="45476" name="Line 420"/>
          <p:cNvSpPr>
            <a:spLocks noChangeShapeType="1"/>
          </p:cNvSpPr>
          <p:nvPr/>
        </p:nvSpPr>
        <p:spPr bwMode="auto">
          <a:xfrm flipV="1">
            <a:off x="4160522" y="3889375"/>
            <a:ext cx="72390" cy="85726"/>
          </a:xfrm>
          <a:prstGeom prst="line">
            <a:avLst/>
          </a:prstGeom>
          <a:noFill/>
          <a:ln w="12700">
            <a:solidFill>
              <a:srgbClr val="EF9100"/>
            </a:solidFill>
            <a:round/>
            <a:headEnd/>
            <a:tailEnd/>
          </a:ln>
          <a:effectLst/>
        </p:spPr>
        <p:txBody>
          <a:bodyPr wrap="none" anchor="ctr"/>
          <a:lstStyle/>
          <a:p>
            <a:endParaRPr lang="en-US" sz="2160"/>
          </a:p>
        </p:txBody>
      </p:sp>
      <p:sp>
        <p:nvSpPr>
          <p:cNvPr id="45477" name="Line 421"/>
          <p:cNvSpPr>
            <a:spLocks noChangeShapeType="1"/>
          </p:cNvSpPr>
          <p:nvPr/>
        </p:nvSpPr>
        <p:spPr bwMode="auto">
          <a:xfrm flipV="1">
            <a:off x="4200526" y="3925889"/>
            <a:ext cx="53340" cy="69850"/>
          </a:xfrm>
          <a:prstGeom prst="line">
            <a:avLst/>
          </a:prstGeom>
          <a:noFill/>
          <a:ln w="12700">
            <a:solidFill>
              <a:srgbClr val="EF9100"/>
            </a:solidFill>
            <a:round/>
            <a:headEnd/>
            <a:tailEnd/>
          </a:ln>
          <a:effectLst/>
        </p:spPr>
        <p:txBody>
          <a:bodyPr wrap="none" anchor="ctr"/>
          <a:lstStyle/>
          <a:p>
            <a:endParaRPr lang="en-US" sz="2160"/>
          </a:p>
        </p:txBody>
      </p:sp>
      <p:sp>
        <p:nvSpPr>
          <p:cNvPr id="45478" name="Line 422"/>
          <p:cNvSpPr>
            <a:spLocks noChangeShapeType="1"/>
          </p:cNvSpPr>
          <p:nvPr/>
        </p:nvSpPr>
        <p:spPr bwMode="auto">
          <a:xfrm flipV="1">
            <a:off x="4147186" y="3878263"/>
            <a:ext cx="66674" cy="80962"/>
          </a:xfrm>
          <a:prstGeom prst="line">
            <a:avLst/>
          </a:prstGeom>
          <a:noFill/>
          <a:ln w="12700">
            <a:solidFill>
              <a:srgbClr val="EF9100"/>
            </a:solidFill>
            <a:round/>
            <a:headEnd/>
            <a:tailEnd/>
          </a:ln>
          <a:effectLst/>
        </p:spPr>
        <p:txBody>
          <a:bodyPr wrap="none" anchor="ctr"/>
          <a:lstStyle/>
          <a:p>
            <a:endParaRPr lang="en-US" sz="2160"/>
          </a:p>
        </p:txBody>
      </p:sp>
      <p:sp>
        <p:nvSpPr>
          <p:cNvPr id="45479" name="Line 423"/>
          <p:cNvSpPr>
            <a:spLocks noChangeShapeType="1"/>
          </p:cNvSpPr>
          <p:nvPr/>
        </p:nvSpPr>
        <p:spPr bwMode="auto">
          <a:xfrm flipV="1">
            <a:off x="4177666" y="3905251"/>
            <a:ext cx="68580" cy="84138"/>
          </a:xfrm>
          <a:prstGeom prst="line">
            <a:avLst/>
          </a:prstGeom>
          <a:noFill/>
          <a:ln w="12700">
            <a:solidFill>
              <a:srgbClr val="EF9100"/>
            </a:solidFill>
            <a:round/>
            <a:headEnd/>
            <a:tailEnd/>
          </a:ln>
          <a:effectLst/>
        </p:spPr>
        <p:txBody>
          <a:bodyPr wrap="none" anchor="ctr"/>
          <a:lstStyle/>
          <a:p>
            <a:endParaRPr lang="en-US" sz="2160"/>
          </a:p>
        </p:txBody>
      </p:sp>
      <p:sp>
        <p:nvSpPr>
          <p:cNvPr id="45480" name="Line 424"/>
          <p:cNvSpPr>
            <a:spLocks noChangeShapeType="1"/>
          </p:cNvSpPr>
          <p:nvPr/>
        </p:nvSpPr>
        <p:spPr bwMode="auto">
          <a:xfrm flipV="1">
            <a:off x="4242438" y="3954463"/>
            <a:ext cx="9524" cy="34925"/>
          </a:xfrm>
          <a:prstGeom prst="line">
            <a:avLst/>
          </a:prstGeom>
          <a:noFill/>
          <a:ln w="12700">
            <a:solidFill>
              <a:srgbClr val="EF9100"/>
            </a:solidFill>
            <a:round/>
            <a:headEnd/>
            <a:tailEnd/>
          </a:ln>
          <a:effectLst/>
        </p:spPr>
        <p:txBody>
          <a:bodyPr wrap="none" anchor="ctr"/>
          <a:lstStyle/>
          <a:p>
            <a:endParaRPr lang="en-US" sz="2160"/>
          </a:p>
        </p:txBody>
      </p:sp>
      <p:sp>
        <p:nvSpPr>
          <p:cNvPr id="45481" name="Freeform 425"/>
          <p:cNvSpPr>
            <a:spLocks/>
          </p:cNvSpPr>
          <p:nvPr/>
        </p:nvSpPr>
        <p:spPr bwMode="auto">
          <a:xfrm>
            <a:off x="4128138" y="3879851"/>
            <a:ext cx="139064" cy="111125"/>
          </a:xfrm>
          <a:custGeom>
            <a:avLst/>
            <a:gdLst/>
            <a:ahLst/>
            <a:cxnLst>
              <a:cxn ang="0">
                <a:pos x="2" y="37"/>
              </a:cxn>
              <a:cxn ang="0">
                <a:pos x="8" y="49"/>
              </a:cxn>
              <a:cxn ang="0">
                <a:pos x="11" y="54"/>
              </a:cxn>
              <a:cxn ang="0">
                <a:pos x="15" y="59"/>
              </a:cxn>
              <a:cxn ang="0">
                <a:pos x="19" y="63"/>
              </a:cxn>
              <a:cxn ang="0">
                <a:pos x="25" y="66"/>
              </a:cxn>
              <a:cxn ang="0">
                <a:pos x="31" y="68"/>
              </a:cxn>
              <a:cxn ang="0">
                <a:pos x="38" y="69"/>
              </a:cxn>
              <a:cxn ang="0">
                <a:pos x="46" y="68"/>
              </a:cxn>
              <a:cxn ang="0">
                <a:pos x="53" y="66"/>
              </a:cxn>
              <a:cxn ang="0">
                <a:pos x="59" y="62"/>
              </a:cxn>
              <a:cxn ang="0">
                <a:pos x="65" y="58"/>
              </a:cxn>
              <a:cxn ang="0">
                <a:pos x="68" y="52"/>
              </a:cxn>
              <a:cxn ang="0">
                <a:pos x="71" y="47"/>
              </a:cxn>
              <a:cxn ang="0">
                <a:pos x="72" y="40"/>
              </a:cxn>
              <a:cxn ang="0">
                <a:pos x="71" y="34"/>
              </a:cxn>
              <a:cxn ang="0">
                <a:pos x="67" y="21"/>
              </a:cxn>
              <a:cxn ang="0">
                <a:pos x="64" y="15"/>
              </a:cxn>
              <a:cxn ang="0">
                <a:pos x="60" y="10"/>
              </a:cxn>
              <a:cxn ang="0">
                <a:pos x="56" y="6"/>
              </a:cxn>
              <a:cxn ang="0">
                <a:pos x="51" y="3"/>
              </a:cxn>
              <a:cxn ang="0">
                <a:pos x="45" y="1"/>
              </a:cxn>
              <a:cxn ang="0">
                <a:pos x="38" y="0"/>
              </a:cxn>
              <a:cxn ang="0">
                <a:pos x="30" y="1"/>
              </a:cxn>
              <a:cxn ang="0">
                <a:pos x="22" y="4"/>
              </a:cxn>
              <a:cxn ang="0">
                <a:pos x="15" y="8"/>
              </a:cxn>
              <a:cxn ang="0">
                <a:pos x="9" y="13"/>
              </a:cxn>
              <a:cxn ang="0">
                <a:pos x="4" y="18"/>
              </a:cxn>
              <a:cxn ang="0">
                <a:pos x="1" y="25"/>
              </a:cxn>
              <a:cxn ang="0">
                <a:pos x="0" y="31"/>
              </a:cxn>
              <a:cxn ang="0">
                <a:pos x="2" y="37"/>
              </a:cxn>
            </a:cxnLst>
            <a:rect l="0" t="0" r="r" b="b"/>
            <a:pathLst>
              <a:path w="73" h="70">
                <a:moveTo>
                  <a:pt x="2" y="37"/>
                </a:moveTo>
                <a:lnTo>
                  <a:pt x="8" y="49"/>
                </a:lnTo>
                <a:lnTo>
                  <a:pt x="11" y="54"/>
                </a:lnTo>
                <a:lnTo>
                  <a:pt x="15" y="59"/>
                </a:lnTo>
                <a:lnTo>
                  <a:pt x="19" y="63"/>
                </a:lnTo>
                <a:lnTo>
                  <a:pt x="25" y="66"/>
                </a:lnTo>
                <a:lnTo>
                  <a:pt x="31" y="68"/>
                </a:lnTo>
                <a:lnTo>
                  <a:pt x="38" y="69"/>
                </a:lnTo>
                <a:lnTo>
                  <a:pt x="46" y="68"/>
                </a:lnTo>
                <a:lnTo>
                  <a:pt x="53" y="66"/>
                </a:lnTo>
                <a:lnTo>
                  <a:pt x="59" y="62"/>
                </a:lnTo>
                <a:lnTo>
                  <a:pt x="65" y="58"/>
                </a:lnTo>
                <a:lnTo>
                  <a:pt x="68" y="52"/>
                </a:lnTo>
                <a:lnTo>
                  <a:pt x="71" y="47"/>
                </a:lnTo>
                <a:lnTo>
                  <a:pt x="72" y="40"/>
                </a:lnTo>
                <a:lnTo>
                  <a:pt x="71" y="34"/>
                </a:lnTo>
                <a:lnTo>
                  <a:pt x="67" y="21"/>
                </a:lnTo>
                <a:lnTo>
                  <a:pt x="64" y="15"/>
                </a:lnTo>
                <a:lnTo>
                  <a:pt x="60" y="10"/>
                </a:lnTo>
                <a:lnTo>
                  <a:pt x="56" y="6"/>
                </a:lnTo>
                <a:lnTo>
                  <a:pt x="51" y="3"/>
                </a:lnTo>
                <a:lnTo>
                  <a:pt x="45" y="1"/>
                </a:lnTo>
                <a:lnTo>
                  <a:pt x="38" y="0"/>
                </a:lnTo>
                <a:lnTo>
                  <a:pt x="30" y="1"/>
                </a:lnTo>
                <a:lnTo>
                  <a:pt x="22" y="4"/>
                </a:lnTo>
                <a:lnTo>
                  <a:pt x="15" y="8"/>
                </a:lnTo>
                <a:lnTo>
                  <a:pt x="9" y="13"/>
                </a:lnTo>
                <a:lnTo>
                  <a:pt x="4" y="18"/>
                </a:lnTo>
                <a:lnTo>
                  <a:pt x="1" y="25"/>
                </a:lnTo>
                <a:lnTo>
                  <a:pt x="0" y="31"/>
                </a:lnTo>
                <a:lnTo>
                  <a:pt x="2" y="37"/>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482" name="Line 426"/>
          <p:cNvSpPr>
            <a:spLocks noChangeShapeType="1"/>
          </p:cNvSpPr>
          <p:nvPr/>
        </p:nvSpPr>
        <p:spPr bwMode="auto">
          <a:xfrm flipV="1">
            <a:off x="3291840" y="3997325"/>
            <a:ext cx="47626" cy="65088"/>
          </a:xfrm>
          <a:prstGeom prst="line">
            <a:avLst/>
          </a:prstGeom>
          <a:noFill/>
          <a:ln w="12700">
            <a:solidFill>
              <a:srgbClr val="EF9100"/>
            </a:solidFill>
            <a:round/>
            <a:headEnd/>
            <a:tailEnd/>
          </a:ln>
          <a:effectLst/>
        </p:spPr>
        <p:txBody>
          <a:bodyPr wrap="none" anchor="ctr"/>
          <a:lstStyle/>
          <a:p>
            <a:endParaRPr lang="en-US" sz="2160"/>
          </a:p>
        </p:txBody>
      </p:sp>
      <p:sp>
        <p:nvSpPr>
          <p:cNvPr id="45483" name="Line 427"/>
          <p:cNvSpPr>
            <a:spLocks noChangeShapeType="1"/>
          </p:cNvSpPr>
          <p:nvPr/>
        </p:nvSpPr>
        <p:spPr bwMode="auto">
          <a:xfrm flipV="1">
            <a:off x="3314702" y="4011613"/>
            <a:ext cx="74296" cy="85726"/>
          </a:xfrm>
          <a:prstGeom prst="line">
            <a:avLst/>
          </a:prstGeom>
          <a:noFill/>
          <a:ln w="12700">
            <a:solidFill>
              <a:srgbClr val="EF9100"/>
            </a:solidFill>
            <a:round/>
            <a:headEnd/>
            <a:tailEnd/>
          </a:ln>
          <a:effectLst/>
        </p:spPr>
        <p:txBody>
          <a:bodyPr wrap="none" anchor="ctr"/>
          <a:lstStyle/>
          <a:p>
            <a:endParaRPr lang="en-US" sz="2160"/>
          </a:p>
        </p:txBody>
      </p:sp>
      <p:sp>
        <p:nvSpPr>
          <p:cNvPr id="45484" name="Line 428"/>
          <p:cNvSpPr>
            <a:spLocks noChangeShapeType="1"/>
          </p:cNvSpPr>
          <p:nvPr/>
        </p:nvSpPr>
        <p:spPr bwMode="auto">
          <a:xfrm flipV="1">
            <a:off x="3356610" y="4048125"/>
            <a:ext cx="53340" cy="69850"/>
          </a:xfrm>
          <a:prstGeom prst="line">
            <a:avLst/>
          </a:prstGeom>
          <a:noFill/>
          <a:ln w="12700">
            <a:solidFill>
              <a:srgbClr val="EF9100"/>
            </a:solidFill>
            <a:round/>
            <a:headEnd/>
            <a:tailEnd/>
          </a:ln>
          <a:effectLst/>
        </p:spPr>
        <p:txBody>
          <a:bodyPr wrap="none" anchor="ctr"/>
          <a:lstStyle/>
          <a:p>
            <a:endParaRPr lang="en-US" sz="2160"/>
          </a:p>
        </p:txBody>
      </p:sp>
      <p:sp>
        <p:nvSpPr>
          <p:cNvPr id="45485" name="Line 429"/>
          <p:cNvSpPr>
            <a:spLocks noChangeShapeType="1"/>
          </p:cNvSpPr>
          <p:nvPr/>
        </p:nvSpPr>
        <p:spPr bwMode="auto">
          <a:xfrm flipV="1">
            <a:off x="3301366" y="4000500"/>
            <a:ext cx="66674" cy="79375"/>
          </a:xfrm>
          <a:prstGeom prst="line">
            <a:avLst/>
          </a:prstGeom>
          <a:noFill/>
          <a:ln w="12700">
            <a:solidFill>
              <a:srgbClr val="EF9100"/>
            </a:solidFill>
            <a:round/>
            <a:headEnd/>
            <a:tailEnd/>
          </a:ln>
          <a:effectLst/>
        </p:spPr>
        <p:txBody>
          <a:bodyPr wrap="none" anchor="ctr"/>
          <a:lstStyle/>
          <a:p>
            <a:endParaRPr lang="en-US" sz="2160"/>
          </a:p>
        </p:txBody>
      </p:sp>
      <p:sp>
        <p:nvSpPr>
          <p:cNvPr id="45486" name="Line 430"/>
          <p:cNvSpPr>
            <a:spLocks noChangeShapeType="1"/>
          </p:cNvSpPr>
          <p:nvPr/>
        </p:nvSpPr>
        <p:spPr bwMode="auto">
          <a:xfrm flipV="1">
            <a:off x="3331846" y="4029076"/>
            <a:ext cx="68580" cy="80963"/>
          </a:xfrm>
          <a:prstGeom prst="line">
            <a:avLst/>
          </a:prstGeom>
          <a:noFill/>
          <a:ln w="12700">
            <a:solidFill>
              <a:srgbClr val="EF9100"/>
            </a:solidFill>
            <a:round/>
            <a:headEnd/>
            <a:tailEnd/>
          </a:ln>
          <a:effectLst/>
        </p:spPr>
        <p:txBody>
          <a:bodyPr wrap="none" anchor="ctr"/>
          <a:lstStyle/>
          <a:p>
            <a:endParaRPr lang="en-US" sz="2160"/>
          </a:p>
        </p:txBody>
      </p:sp>
      <p:sp>
        <p:nvSpPr>
          <p:cNvPr id="45487" name="Line 431"/>
          <p:cNvSpPr>
            <a:spLocks noChangeShapeType="1"/>
          </p:cNvSpPr>
          <p:nvPr/>
        </p:nvSpPr>
        <p:spPr bwMode="auto">
          <a:xfrm flipV="1">
            <a:off x="3398520" y="4078289"/>
            <a:ext cx="7620" cy="31750"/>
          </a:xfrm>
          <a:prstGeom prst="line">
            <a:avLst/>
          </a:prstGeom>
          <a:noFill/>
          <a:ln w="12700">
            <a:solidFill>
              <a:srgbClr val="EF9100"/>
            </a:solidFill>
            <a:round/>
            <a:headEnd/>
            <a:tailEnd/>
          </a:ln>
          <a:effectLst/>
        </p:spPr>
        <p:txBody>
          <a:bodyPr wrap="none" anchor="ctr"/>
          <a:lstStyle/>
          <a:p>
            <a:endParaRPr lang="en-US" sz="2160"/>
          </a:p>
        </p:txBody>
      </p:sp>
      <p:sp>
        <p:nvSpPr>
          <p:cNvPr id="45488" name="Freeform 432"/>
          <p:cNvSpPr>
            <a:spLocks/>
          </p:cNvSpPr>
          <p:nvPr/>
        </p:nvSpPr>
        <p:spPr bwMode="auto">
          <a:xfrm>
            <a:off x="3284220" y="4002089"/>
            <a:ext cx="137160" cy="111125"/>
          </a:xfrm>
          <a:custGeom>
            <a:avLst/>
            <a:gdLst/>
            <a:ahLst/>
            <a:cxnLst>
              <a:cxn ang="0">
                <a:pos x="1" y="38"/>
              </a:cxn>
              <a:cxn ang="0">
                <a:pos x="7" y="49"/>
              </a:cxn>
              <a:cxn ang="0">
                <a:pos x="10" y="55"/>
              </a:cxn>
              <a:cxn ang="0">
                <a:pos x="14" y="60"/>
              </a:cxn>
              <a:cxn ang="0">
                <a:pos x="19" y="63"/>
              </a:cxn>
              <a:cxn ang="0">
                <a:pos x="24" y="66"/>
              </a:cxn>
              <a:cxn ang="0">
                <a:pos x="30" y="69"/>
              </a:cxn>
              <a:cxn ang="0">
                <a:pos x="37" y="69"/>
              </a:cxn>
              <a:cxn ang="0">
                <a:pos x="45" y="68"/>
              </a:cxn>
              <a:cxn ang="0">
                <a:pos x="52" y="66"/>
              </a:cxn>
              <a:cxn ang="0">
                <a:pos x="58" y="63"/>
              </a:cxn>
              <a:cxn ang="0">
                <a:pos x="63" y="58"/>
              </a:cxn>
              <a:cxn ang="0">
                <a:pos x="68" y="53"/>
              </a:cxn>
              <a:cxn ang="0">
                <a:pos x="70" y="47"/>
              </a:cxn>
              <a:cxn ang="0">
                <a:pos x="71" y="40"/>
              </a:cxn>
              <a:cxn ang="0">
                <a:pos x="70" y="34"/>
              </a:cxn>
              <a:cxn ang="0">
                <a:pos x="65" y="21"/>
              </a:cxn>
              <a:cxn ang="0">
                <a:pos x="63" y="16"/>
              </a:cxn>
              <a:cxn ang="0">
                <a:pos x="60" y="10"/>
              </a:cxn>
              <a:cxn ang="0">
                <a:pos x="55" y="7"/>
              </a:cxn>
              <a:cxn ang="0">
                <a:pos x="50" y="3"/>
              </a:cxn>
              <a:cxn ang="0">
                <a:pos x="44" y="1"/>
              </a:cxn>
              <a:cxn ang="0">
                <a:pos x="37" y="0"/>
              </a:cxn>
              <a:cxn ang="0">
                <a:pos x="29" y="1"/>
              </a:cxn>
              <a:cxn ang="0">
                <a:pos x="22" y="4"/>
              </a:cxn>
              <a:cxn ang="0">
                <a:pos x="14" y="7"/>
              </a:cxn>
              <a:cxn ang="0">
                <a:pos x="8" y="13"/>
              </a:cxn>
              <a:cxn ang="0">
                <a:pos x="3" y="19"/>
              </a:cxn>
              <a:cxn ang="0">
                <a:pos x="0" y="25"/>
              </a:cxn>
              <a:cxn ang="0">
                <a:pos x="0" y="31"/>
              </a:cxn>
              <a:cxn ang="0">
                <a:pos x="1" y="38"/>
              </a:cxn>
            </a:cxnLst>
            <a:rect l="0" t="0" r="r" b="b"/>
            <a:pathLst>
              <a:path w="72" h="70">
                <a:moveTo>
                  <a:pt x="1" y="38"/>
                </a:moveTo>
                <a:lnTo>
                  <a:pt x="7" y="49"/>
                </a:lnTo>
                <a:lnTo>
                  <a:pt x="10" y="55"/>
                </a:lnTo>
                <a:lnTo>
                  <a:pt x="14" y="60"/>
                </a:lnTo>
                <a:lnTo>
                  <a:pt x="19" y="63"/>
                </a:lnTo>
                <a:lnTo>
                  <a:pt x="24" y="66"/>
                </a:lnTo>
                <a:lnTo>
                  <a:pt x="30" y="69"/>
                </a:lnTo>
                <a:lnTo>
                  <a:pt x="37" y="69"/>
                </a:lnTo>
                <a:lnTo>
                  <a:pt x="45" y="68"/>
                </a:lnTo>
                <a:lnTo>
                  <a:pt x="52" y="66"/>
                </a:lnTo>
                <a:lnTo>
                  <a:pt x="58" y="63"/>
                </a:lnTo>
                <a:lnTo>
                  <a:pt x="63" y="58"/>
                </a:lnTo>
                <a:lnTo>
                  <a:pt x="68" y="53"/>
                </a:lnTo>
                <a:lnTo>
                  <a:pt x="70" y="47"/>
                </a:lnTo>
                <a:lnTo>
                  <a:pt x="71" y="40"/>
                </a:lnTo>
                <a:lnTo>
                  <a:pt x="70" y="34"/>
                </a:lnTo>
                <a:lnTo>
                  <a:pt x="65" y="21"/>
                </a:lnTo>
                <a:lnTo>
                  <a:pt x="63" y="16"/>
                </a:lnTo>
                <a:lnTo>
                  <a:pt x="60" y="10"/>
                </a:lnTo>
                <a:lnTo>
                  <a:pt x="55" y="7"/>
                </a:lnTo>
                <a:lnTo>
                  <a:pt x="50" y="3"/>
                </a:lnTo>
                <a:lnTo>
                  <a:pt x="44" y="1"/>
                </a:lnTo>
                <a:lnTo>
                  <a:pt x="37" y="0"/>
                </a:lnTo>
                <a:lnTo>
                  <a:pt x="29" y="1"/>
                </a:lnTo>
                <a:lnTo>
                  <a:pt x="22" y="4"/>
                </a:lnTo>
                <a:lnTo>
                  <a:pt x="14" y="7"/>
                </a:lnTo>
                <a:lnTo>
                  <a:pt x="8" y="13"/>
                </a:lnTo>
                <a:lnTo>
                  <a:pt x="3" y="19"/>
                </a:lnTo>
                <a:lnTo>
                  <a:pt x="0" y="25"/>
                </a:lnTo>
                <a:lnTo>
                  <a:pt x="0" y="31"/>
                </a:lnTo>
                <a:lnTo>
                  <a:pt x="1" y="38"/>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489" name="Line 433"/>
          <p:cNvSpPr>
            <a:spLocks noChangeShapeType="1"/>
          </p:cNvSpPr>
          <p:nvPr/>
        </p:nvSpPr>
        <p:spPr bwMode="auto">
          <a:xfrm flipV="1">
            <a:off x="4139568" y="4000500"/>
            <a:ext cx="47624" cy="65088"/>
          </a:xfrm>
          <a:prstGeom prst="line">
            <a:avLst/>
          </a:prstGeom>
          <a:noFill/>
          <a:ln w="12700">
            <a:solidFill>
              <a:srgbClr val="EF9100"/>
            </a:solidFill>
            <a:round/>
            <a:headEnd/>
            <a:tailEnd/>
          </a:ln>
          <a:effectLst/>
        </p:spPr>
        <p:txBody>
          <a:bodyPr wrap="none" anchor="ctr"/>
          <a:lstStyle/>
          <a:p>
            <a:endParaRPr lang="en-US" sz="2160"/>
          </a:p>
        </p:txBody>
      </p:sp>
      <p:sp>
        <p:nvSpPr>
          <p:cNvPr id="45490" name="Line 434"/>
          <p:cNvSpPr>
            <a:spLocks noChangeShapeType="1"/>
          </p:cNvSpPr>
          <p:nvPr/>
        </p:nvSpPr>
        <p:spPr bwMode="auto">
          <a:xfrm flipV="1">
            <a:off x="4154808" y="4016377"/>
            <a:ext cx="78104" cy="92075"/>
          </a:xfrm>
          <a:prstGeom prst="line">
            <a:avLst/>
          </a:prstGeom>
          <a:noFill/>
          <a:ln w="12700">
            <a:solidFill>
              <a:srgbClr val="EF9100"/>
            </a:solidFill>
            <a:round/>
            <a:headEnd/>
            <a:tailEnd/>
          </a:ln>
          <a:effectLst/>
        </p:spPr>
        <p:txBody>
          <a:bodyPr wrap="none" anchor="ctr"/>
          <a:lstStyle/>
          <a:p>
            <a:endParaRPr lang="en-US" sz="2160"/>
          </a:p>
        </p:txBody>
      </p:sp>
      <p:sp>
        <p:nvSpPr>
          <p:cNvPr id="45491" name="Line 435"/>
          <p:cNvSpPr>
            <a:spLocks noChangeShapeType="1"/>
          </p:cNvSpPr>
          <p:nvPr/>
        </p:nvSpPr>
        <p:spPr bwMode="auto">
          <a:xfrm flipV="1">
            <a:off x="4194812" y="4048126"/>
            <a:ext cx="66676" cy="80963"/>
          </a:xfrm>
          <a:prstGeom prst="line">
            <a:avLst/>
          </a:prstGeom>
          <a:noFill/>
          <a:ln w="12700">
            <a:solidFill>
              <a:srgbClr val="EF9100"/>
            </a:solidFill>
            <a:round/>
            <a:headEnd/>
            <a:tailEnd/>
          </a:ln>
          <a:effectLst/>
        </p:spPr>
        <p:txBody>
          <a:bodyPr wrap="none" anchor="ctr"/>
          <a:lstStyle/>
          <a:p>
            <a:endParaRPr lang="en-US" sz="2160"/>
          </a:p>
        </p:txBody>
      </p:sp>
      <p:sp>
        <p:nvSpPr>
          <p:cNvPr id="45492" name="Line 436"/>
          <p:cNvSpPr>
            <a:spLocks noChangeShapeType="1"/>
          </p:cNvSpPr>
          <p:nvPr/>
        </p:nvSpPr>
        <p:spPr bwMode="auto">
          <a:xfrm flipV="1">
            <a:off x="4143376" y="4006851"/>
            <a:ext cx="68580" cy="82550"/>
          </a:xfrm>
          <a:prstGeom prst="line">
            <a:avLst/>
          </a:prstGeom>
          <a:noFill/>
          <a:ln w="12700">
            <a:solidFill>
              <a:srgbClr val="EF9100"/>
            </a:solidFill>
            <a:round/>
            <a:headEnd/>
            <a:tailEnd/>
          </a:ln>
          <a:effectLst/>
        </p:spPr>
        <p:txBody>
          <a:bodyPr wrap="none" anchor="ctr"/>
          <a:lstStyle/>
          <a:p>
            <a:endParaRPr lang="en-US" sz="2160"/>
          </a:p>
        </p:txBody>
      </p:sp>
      <p:sp>
        <p:nvSpPr>
          <p:cNvPr id="45493" name="Line 437"/>
          <p:cNvSpPr>
            <a:spLocks noChangeShapeType="1"/>
          </p:cNvSpPr>
          <p:nvPr/>
        </p:nvSpPr>
        <p:spPr bwMode="auto">
          <a:xfrm flipV="1">
            <a:off x="4170047" y="4029076"/>
            <a:ext cx="80010" cy="92075"/>
          </a:xfrm>
          <a:prstGeom prst="line">
            <a:avLst/>
          </a:prstGeom>
          <a:noFill/>
          <a:ln w="12700">
            <a:solidFill>
              <a:srgbClr val="EF9100"/>
            </a:solidFill>
            <a:round/>
            <a:headEnd/>
            <a:tailEnd/>
          </a:ln>
          <a:effectLst/>
        </p:spPr>
        <p:txBody>
          <a:bodyPr wrap="none" anchor="ctr"/>
          <a:lstStyle/>
          <a:p>
            <a:endParaRPr lang="en-US" sz="2160"/>
          </a:p>
        </p:txBody>
      </p:sp>
      <p:sp>
        <p:nvSpPr>
          <p:cNvPr id="45494" name="Line 438"/>
          <p:cNvSpPr>
            <a:spLocks noChangeShapeType="1"/>
          </p:cNvSpPr>
          <p:nvPr/>
        </p:nvSpPr>
        <p:spPr bwMode="auto">
          <a:xfrm flipV="1">
            <a:off x="4234818" y="4083051"/>
            <a:ext cx="17144" cy="39688"/>
          </a:xfrm>
          <a:prstGeom prst="line">
            <a:avLst/>
          </a:prstGeom>
          <a:noFill/>
          <a:ln w="12700">
            <a:solidFill>
              <a:srgbClr val="EF9100"/>
            </a:solidFill>
            <a:round/>
            <a:headEnd/>
            <a:tailEnd/>
          </a:ln>
          <a:effectLst/>
        </p:spPr>
        <p:txBody>
          <a:bodyPr wrap="none" anchor="ctr"/>
          <a:lstStyle/>
          <a:p>
            <a:endParaRPr lang="en-US" sz="2160"/>
          </a:p>
        </p:txBody>
      </p:sp>
      <p:sp>
        <p:nvSpPr>
          <p:cNvPr id="45495" name="Freeform 439"/>
          <p:cNvSpPr>
            <a:spLocks/>
          </p:cNvSpPr>
          <p:nvPr/>
        </p:nvSpPr>
        <p:spPr bwMode="auto">
          <a:xfrm>
            <a:off x="4131948" y="4005263"/>
            <a:ext cx="139064" cy="120650"/>
          </a:xfrm>
          <a:custGeom>
            <a:avLst/>
            <a:gdLst/>
            <a:ahLst/>
            <a:cxnLst>
              <a:cxn ang="0">
                <a:pos x="0" y="33"/>
              </a:cxn>
              <a:cxn ang="0">
                <a:pos x="0" y="41"/>
              </a:cxn>
              <a:cxn ang="0">
                <a:pos x="2" y="48"/>
              </a:cxn>
              <a:cxn ang="0">
                <a:pos x="5" y="55"/>
              </a:cxn>
              <a:cxn ang="0">
                <a:pos x="8" y="61"/>
              </a:cxn>
              <a:cxn ang="0">
                <a:pos x="12" y="66"/>
              </a:cxn>
              <a:cxn ang="0">
                <a:pos x="18" y="71"/>
              </a:cxn>
              <a:cxn ang="0">
                <a:pos x="25" y="74"/>
              </a:cxn>
              <a:cxn ang="0">
                <a:pos x="32" y="75"/>
              </a:cxn>
              <a:cxn ang="0">
                <a:pos x="40" y="74"/>
              </a:cxn>
              <a:cxn ang="0">
                <a:pos x="48" y="71"/>
              </a:cxn>
              <a:cxn ang="0">
                <a:pos x="54" y="67"/>
              </a:cxn>
              <a:cxn ang="0">
                <a:pos x="60" y="62"/>
              </a:cxn>
              <a:cxn ang="0">
                <a:pos x="65" y="56"/>
              </a:cxn>
              <a:cxn ang="0">
                <a:pos x="69" y="49"/>
              </a:cxn>
              <a:cxn ang="0">
                <a:pos x="71" y="42"/>
              </a:cxn>
              <a:cxn ang="0">
                <a:pos x="72" y="35"/>
              </a:cxn>
              <a:cxn ang="0">
                <a:pos x="71" y="28"/>
              </a:cxn>
              <a:cxn ang="0">
                <a:pos x="69" y="23"/>
              </a:cxn>
              <a:cxn ang="0">
                <a:pos x="65" y="18"/>
              </a:cxn>
              <a:cxn ang="0">
                <a:pos x="60" y="13"/>
              </a:cxn>
              <a:cxn ang="0">
                <a:pos x="54" y="9"/>
              </a:cxn>
              <a:cxn ang="0">
                <a:pos x="48" y="6"/>
              </a:cxn>
              <a:cxn ang="0">
                <a:pos x="34" y="1"/>
              </a:cxn>
              <a:cxn ang="0">
                <a:pos x="27" y="0"/>
              </a:cxn>
              <a:cxn ang="0">
                <a:pos x="21" y="1"/>
              </a:cxn>
              <a:cxn ang="0">
                <a:pos x="15" y="4"/>
              </a:cxn>
              <a:cxn ang="0">
                <a:pos x="10" y="7"/>
              </a:cxn>
              <a:cxn ang="0">
                <a:pos x="6" y="13"/>
              </a:cxn>
              <a:cxn ang="0">
                <a:pos x="2" y="19"/>
              </a:cxn>
              <a:cxn ang="0">
                <a:pos x="0" y="26"/>
              </a:cxn>
              <a:cxn ang="0">
                <a:pos x="0" y="33"/>
              </a:cxn>
            </a:cxnLst>
            <a:rect l="0" t="0" r="r" b="b"/>
            <a:pathLst>
              <a:path w="73" h="76">
                <a:moveTo>
                  <a:pt x="0" y="33"/>
                </a:moveTo>
                <a:lnTo>
                  <a:pt x="0" y="41"/>
                </a:lnTo>
                <a:lnTo>
                  <a:pt x="2" y="48"/>
                </a:lnTo>
                <a:lnTo>
                  <a:pt x="5" y="55"/>
                </a:lnTo>
                <a:lnTo>
                  <a:pt x="8" y="61"/>
                </a:lnTo>
                <a:lnTo>
                  <a:pt x="12" y="66"/>
                </a:lnTo>
                <a:lnTo>
                  <a:pt x="18" y="71"/>
                </a:lnTo>
                <a:lnTo>
                  <a:pt x="25" y="74"/>
                </a:lnTo>
                <a:lnTo>
                  <a:pt x="32" y="75"/>
                </a:lnTo>
                <a:lnTo>
                  <a:pt x="40" y="74"/>
                </a:lnTo>
                <a:lnTo>
                  <a:pt x="48" y="71"/>
                </a:lnTo>
                <a:lnTo>
                  <a:pt x="54" y="67"/>
                </a:lnTo>
                <a:lnTo>
                  <a:pt x="60" y="62"/>
                </a:lnTo>
                <a:lnTo>
                  <a:pt x="65" y="56"/>
                </a:lnTo>
                <a:lnTo>
                  <a:pt x="69" y="49"/>
                </a:lnTo>
                <a:lnTo>
                  <a:pt x="71" y="42"/>
                </a:lnTo>
                <a:lnTo>
                  <a:pt x="72" y="35"/>
                </a:lnTo>
                <a:lnTo>
                  <a:pt x="71" y="28"/>
                </a:lnTo>
                <a:lnTo>
                  <a:pt x="69" y="23"/>
                </a:lnTo>
                <a:lnTo>
                  <a:pt x="65" y="18"/>
                </a:lnTo>
                <a:lnTo>
                  <a:pt x="60" y="13"/>
                </a:lnTo>
                <a:lnTo>
                  <a:pt x="54" y="9"/>
                </a:lnTo>
                <a:lnTo>
                  <a:pt x="48" y="6"/>
                </a:lnTo>
                <a:lnTo>
                  <a:pt x="34" y="1"/>
                </a:lnTo>
                <a:lnTo>
                  <a:pt x="27" y="0"/>
                </a:lnTo>
                <a:lnTo>
                  <a:pt x="21" y="1"/>
                </a:lnTo>
                <a:lnTo>
                  <a:pt x="15" y="4"/>
                </a:lnTo>
                <a:lnTo>
                  <a:pt x="10" y="7"/>
                </a:lnTo>
                <a:lnTo>
                  <a:pt x="6" y="13"/>
                </a:lnTo>
                <a:lnTo>
                  <a:pt x="2" y="19"/>
                </a:lnTo>
                <a:lnTo>
                  <a:pt x="0" y="26"/>
                </a:lnTo>
                <a:lnTo>
                  <a:pt x="0" y="33"/>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496" name="Line 440"/>
          <p:cNvSpPr>
            <a:spLocks noChangeShapeType="1"/>
          </p:cNvSpPr>
          <p:nvPr/>
        </p:nvSpPr>
        <p:spPr bwMode="auto">
          <a:xfrm flipV="1">
            <a:off x="3291840" y="4119565"/>
            <a:ext cx="47626" cy="65087"/>
          </a:xfrm>
          <a:prstGeom prst="line">
            <a:avLst/>
          </a:prstGeom>
          <a:noFill/>
          <a:ln w="12700">
            <a:solidFill>
              <a:srgbClr val="EF9100"/>
            </a:solidFill>
            <a:round/>
            <a:headEnd/>
            <a:tailEnd/>
          </a:ln>
          <a:effectLst/>
        </p:spPr>
        <p:txBody>
          <a:bodyPr wrap="none" anchor="ctr"/>
          <a:lstStyle/>
          <a:p>
            <a:endParaRPr lang="en-US" sz="2160"/>
          </a:p>
        </p:txBody>
      </p:sp>
      <p:sp>
        <p:nvSpPr>
          <p:cNvPr id="45497" name="Line 441"/>
          <p:cNvSpPr>
            <a:spLocks noChangeShapeType="1"/>
          </p:cNvSpPr>
          <p:nvPr/>
        </p:nvSpPr>
        <p:spPr bwMode="auto">
          <a:xfrm flipV="1">
            <a:off x="3314702" y="4133851"/>
            <a:ext cx="74296" cy="87313"/>
          </a:xfrm>
          <a:prstGeom prst="line">
            <a:avLst/>
          </a:prstGeom>
          <a:noFill/>
          <a:ln w="12700">
            <a:solidFill>
              <a:srgbClr val="EF9100"/>
            </a:solidFill>
            <a:round/>
            <a:headEnd/>
            <a:tailEnd/>
          </a:ln>
          <a:effectLst/>
        </p:spPr>
        <p:txBody>
          <a:bodyPr wrap="none" anchor="ctr"/>
          <a:lstStyle/>
          <a:p>
            <a:endParaRPr lang="en-US" sz="2160"/>
          </a:p>
        </p:txBody>
      </p:sp>
      <p:sp>
        <p:nvSpPr>
          <p:cNvPr id="45498" name="Line 442"/>
          <p:cNvSpPr>
            <a:spLocks noChangeShapeType="1"/>
          </p:cNvSpPr>
          <p:nvPr/>
        </p:nvSpPr>
        <p:spPr bwMode="auto">
          <a:xfrm flipV="1">
            <a:off x="3356610" y="4171950"/>
            <a:ext cx="53340" cy="68263"/>
          </a:xfrm>
          <a:prstGeom prst="line">
            <a:avLst/>
          </a:prstGeom>
          <a:noFill/>
          <a:ln w="12700">
            <a:solidFill>
              <a:srgbClr val="EF9100"/>
            </a:solidFill>
            <a:round/>
            <a:headEnd/>
            <a:tailEnd/>
          </a:ln>
          <a:effectLst/>
        </p:spPr>
        <p:txBody>
          <a:bodyPr wrap="none" anchor="ctr"/>
          <a:lstStyle/>
          <a:p>
            <a:endParaRPr lang="en-US" sz="2160"/>
          </a:p>
        </p:txBody>
      </p:sp>
      <p:sp>
        <p:nvSpPr>
          <p:cNvPr id="45499" name="Line 443"/>
          <p:cNvSpPr>
            <a:spLocks noChangeShapeType="1"/>
          </p:cNvSpPr>
          <p:nvPr/>
        </p:nvSpPr>
        <p:spPr bwMode="auto">
          <a:xfrm flipV="1">
            <a:off x="3301366" y="4122738"/>
            <a:ext cx="68580" cy="80962"/>
          </a:xfrm>
          <a:prstGeom prst="line">
            <a:avLst/>
          </a:prstGeom>
          <a:noFill/>
          <a:ln w="12700">
            <a:solidFill>
              <a:srgbClr val="EF9100"/>
            </a:solidFill>
            <a:round/>
            <a:headEnd/>
            <a:tailEnd/>
          </a:ln>
          <a:effectLst/>
        </p:spPr>
        <p:txBody>
          <a:bodyPr wrap="none" anchor="ctr"/>
          <a:lstStyle/>
          <a:p>
            <a:endParaRPr lang="en-US" sz="2160"/>
          </a:p>
        </p:txBody>
      </p:sp>
      <p:sp>
        <p:nvSpPr>
          <p:cNvPr id="45500" name="Line 444"/>
          <p:cNvSpPr>
            <a:spLocks noChangeShapeType="1"/>
          </p:cNvSpPr>
          <p:nvPr/>
        </p:nvSpPr>
        <p:spPr bwMode="auto">
          <a:xfrm flipV="1">
            <a:off x="3331846" y="4151313"/>
            <a:ext cx="68580" cy="82550"/>
          </a:xfrm>
          <a:prstGeom prst="line">
            <a:avLst/>
          </a:prstGeom>
          <a:noFill/>
          <a:ln w="12700">
            <a:solidFill>
              <a:srgbClr val="EF9100"/>
            </a:solidFill>
            <a:round/>
            <a:headEnd/>
            <a:tailEnd/>
          </a:ln>
          <a:effectLst/>
        </p:spPr>
        <p:txBody>
          <a:bodyPr wrap="none" anchor="ctr"/>
          <a:lstStyle/>
          <a:p>
            <a:endParaRPr lang="en-US" sz="2160"/>
          </a:p>
        </p:txBody>
      </p:sp>
      <p:sp>
        <p:nvSpPr>
          <p:cNvPr id="45501" name="Line 445"/>
          <p:cNvSpPr>
            <a:spLocks noChangeShapeType="1"/>
          </p:cNvSpPr>
          <p:nvPr/>
        </p:nvSpPr>
        <p:spPr bwMode="auto">
          <a:xfrm flipV="1">
            <a:off x="3400426" y="4200525"/>
            <a:ext cx="5714" cy="31750"/>
          </a:xfrm>
          <a:prstGeom prst="line">
            <a:avLst/>
          </a:prstGeom>
          <a:noFill/>
          <a:ln w="12700">
            <a:solidFill>
              <a:srgbClr val="EF9100"/>
            </a:solidFill>
            <a:round/>
            <a:headEnd/>
            <a:tailEnd/>
          </a:ln>
          <a:effectLst/>
        </p:spPr>
        <p:txBody>
          <a:bodyPr wrap="none" anchor="ctr"/>
          <a:lstStyle/>
          <a:p>
            <a:endParaRPr lang="en-US" sz="2160"/>
          </a:p>
        </p:txBody>
      </p:sp>
      <p:sp>
        <p:nvSpPr>
          <p:cNvPr id="45502" name="Freeform 446"/>
          <p:cNvSpPr>
            <a:spLocks/>
          </p:cNvSpPr>
          <p:nvPr/>
        </p:nvSpPr>
        <p:spPr bwMode="auto">
          <a:xfrm>
            <a:off x="3284220" y="4125914"/>
            <a:ext cx="137160" cy="109537"/>
          </a:xfrm>
          <a:custGeom>
            <a:avLst/>
            <a:gdLst/>
            <a:ahLst/>
            <a:cxnLst>
              <a:cxn ang="0">
                <a:pos x="1" y="37"/>
              </a:cxn>
              <a:cxn ang="0">
                <a:pos x="7" y="48"/>
              </a:cxn>
              <a:cxn ang="0">
                <a:pos x="10" y="54"/>
              </a:cxn>
              <a:cxn ang="0">
                <a:pos x="14" y="59"/>
              </a:cxn>
              <a:cxn ang="0">
                <a:pos x="19" y="62"/>
              </a:cxn>
              <a:cxn ang="0">
                <a:pos x="24" y="65"/>
              </a:cxn>
              <a:cxn ang="0">
                <a:pos x="30" y="68"/>
              </a:cxn>
              <a:cxn ang="0">
                <a:pos x="37" y="68"/>
              </a:cxn>
              <a:cxn ang="0">
                <a:pos x="45" y="67"/>
              </a:cxn>
              <a:cxn ang="0">
                <a:pos x="52" y="65"/>
              </a:cxn>
              <a:cxn ang="0">
                <a:pos x="58" y="62"/>
              </a:cxn>
              <a:cxn ang="0">
                <a:pos x="63" y="58"/>
              </a:cxn>
              <a:cxn ang="0">
                <a:pos x="68" y="52"/>
              </a:cxn>
              <a:cxn ang="0">
                <a:pos x="70" y="46"/>
              </a:cxn>
              <a:cxn ang="0">
                <a:pos x="71" y="40"/>
              </a:cxn>
              <a:cxn ang="0">
                <a:pos x="70" y="33"/>
              </a:cxn>
              <a:cxn ang="0">
                <a:pos x="65" y="21"/>
              </a:cxn>
              <a:cxn ang="0">
                <a:pos x="63" y="15"/>
              </a:cxn>
              <a:cxn ang="0">
                <a:pos x="60" y="10"/>
              </a:cxn>
              <a:cxn ang="0">
                <a:pos x="55" y="6"/>
              </a:cxn>
              <a:cxn ang="0">
                <a:pos x="50" y="3"/>
              </a:cxn>
              <a:cxn ang="0">
                <a:pos x="44" y="1"/>
              </a:cxn>
              <a:cxn ang="0">
                <a:pos x="37" y="0"/>
              </a:cxn>
              <a:cxn ang="0">
                <a:pos x="29" y="1"/>
              </a:cxn>
              <a:cxn ang="0">
                <a:pos x="22" y="3"/>
              </a:cxn>
              <a:cxn ang="0">
                <a:pos x="14" y="7"/>
              </a:cxn>
              <a:cxn ang="0">
                <a:pos x="8" y="12"/>
              </a:cxn>
              <a:cxn ang="0">
                <a:pos x="3" y="18"/>
              </a:cxn>
              <a:cxn ang="0">
                <a:pos x="0" y="24"/>
              </a:cxn>
              <a:cxn ang="0">
                <a:pos x="0" y="30"/>
              </a:cxn>
              <a:cxn ang="0">
                <a:pos x="1" y="37"/>
              </a:cxn>
            </a:cxnLst>
            <a:rect l="0" t="0" r="r" b="b"/>
            <a:pathLst>
              <a:path w="72" h="69">
                <a:moveTo>
                  <a:pt x="1" y="37"/>
                </a:moveTo>
                <a:lnTo>
                  <a:pt x="7" y="48"/>
                </a:lnTo>
                <a:lnTo>
                  <a:pt x="10" y="54"/>
                </a:lnTo>
                <a:lnTo>
                  <a:pt x="14" y="59"/>
                </a:lnTo>
                <a:lnTo>
                  <a:pt x="19" y="62"/>
                </a:lnTo>
                <a:lnTo>
                  <a:pt x="24" y="65"/>
                </a:lnTo>
                <a:lnTo>
                  <a:pt x="30" y="68"/>
                </a:lnTo>
                <a:lnTo>
                  <a:pt x="37" y="68"/>
                </a:lnTo>
                <a:lnTo>
                  <a:pt x="45" y="67"/>
                </a:lnTo>
                <a:lnTo>
                  <a:pt x="52" y="65"/>
                </a:lnTo>
                <a:lnTo>
                  <a:pt x="58" y="62"/>
                </a:lnTo>
                <a:lnTo>
                  <a:pt x="63" y="58"/>
                </a:lnTo>
                <a:lnTo>
                  <a:pt x="68" y="52"/>
                </a:lnTo>
                <a:lnTo>
                  <a:pt x="70" y="46"/>
                </a:lnTo>
                <a:lnTo>
                  <a:pt x="71" y="40"/>
                </a:lnTo>
                <a:lnTo>
                  <a:pt x="70" y="33"/>
                </a:lnTo>
                <a:lnTo>
                  <a:pt x="65" y="21"/>
                </a:lnTo>
                <a:lnTo>
                  <a:pt x="63" y="15"/>
                </a:lnTo>
                <a:lnTo>
                  <a:pt x="60" y="10"/>
                </a:lnTo>
                <a:lnTo>
                  <a:pt x="55" y="6"/>
                </a:lnTo>
                <a:lnTo>
                  <a:pt x="50" y="3"/>
                </a:lnTo>
                <a:lnTo>
                  <a:pt x="44" y="1"/>
                </a:lnTo>
                <a:lnTo>
                  <a:pt x="37" y="0"/>
                </a:lnTo>
                <a:lnTo>
                  <a:pt x="29" y="1"/>
                </a:lnTo>
                <a:lnTo>
                  <a:pt x="22" y="3"/>
                </a:lnTo>
                <a:lnTo>
                  <a:pt x="14" y="7"/>
                </a:lnTo>
                <a:lnTo>
                  <a:pt x="8" y="12"/>
                </a:lnTo>
                <a:lnTo>
                  <a:pt x="3" y="18"/>
                </a:lnTo>
                <a:lnTo>
                  <a:pt x="0" y="24"/>
                </a:lnTo>
                <a:lnTo>
                  <a:pt x="0" y="30"/>
                </a:lnTo>
                <a:lnTo>
                  <a:pt x="1" y="37"/>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503" name="Line 447"/>
          <p:cNvSpPr>
            <a:spLocks noChangeShapeType="1"/>
          </p:cNvSpPr>
          <p:nvPr/>
        </p:nvSpPr>
        <p:spPr bwMode="auto">
          <a:xfrm flipV="1">
            <a:off x="3274698" y="4330701"/>
            <a:ext cx="47624" cy="66676"/>
          </a:xfrm>
          <a:prstGeom prst="line">
            <a:avLst/>
          </a:prstGeom>
          <a:noFill/>
          <a:ln w="12700">
            <a:solidFill>
              <a:srgbClr val="000000"/>
            </a:solidFill>
            <a:round/>
            <a:headEnd/>
            <a:tailEnd/>
          </a:ln>
          <a:effectLst/>
        </p:spPr>
        <p:txBody>
          <a:bodyPr wrap="none" anchor="ctr"/>
          <a:lstStyle/>
          <a:p>
            <a:endParaRPr lang="en-US" sz="2160"/>
          </a:p>
        </p:txBody>
      </p:sp>
      <p:sp>
        <p:nvSpPr>
          <p:cNvPr id="45504" name="Line 448"/>
          <p:cNvSpPr>
            <a:spLocks noChangeShapeType="1"/>
          </p:cNvSpPr>
          <p:nvPr/>
        </p:nvSpPr>
        <p:spPr bwMode="auto">
          <a:xfrm flipV="1">
            <a:off x="3289938" y="4348164"/>
            <a:ext cx="78104" cy="90487"/>
          </a:xfrm>
          <a:prstGeom prst="line">
            <a:avLst/>
          </a:prstGeom>
          <a:noFill/>
          <a:ln w="12700">
            <a:solidFill>
              <a:srgbClr val="EF9100"/>
            </a:solidFill>
            <a:round/>
            <a:headEnd/>
            <a:tailEnd/>
          </a:ln>
          <a:effectLst/>
        </p:spPr>
        <p:txBody>
          <a:bodyPr wrap="none" anchor="ctr"/>
          <a:lstStyle/>
          <a:p>
            <a:endParaRPr lang="en-US" sz="2160"/>
          </a:p>
        </p:txBody>
      </p:sp>
      <p:sp>
        <p:nvSpPr>
          <p:cNvPr id="45505" name="Line 449"/>
          <p:cNvSpPr>
            <a:spLocks noChangeShapeType="1"/>
          </p:cNvSpPr>
          <p:nvPr/>
        </p:nvSpPr>
        <p:spPr bwMode="auto">
          <a:xfrm flipV="1">
            <a:off x="3329942" y="4379913"/>
            <a:ext cx="66676" cy="80962"/>
          </a:xfrm>
          <a:prstGeom prst="line">
            <a:avLst/>
          </a:prstGeom>
          <a:noFill/>
          <a:ln w="12700">
            <a:solidFill>
              <a:srgbClr val="EF9100"/>
            </a:solidFill>
            <a:round/>
            <a:headEnd/>
            <a:tailEnd/>
          </a:ln>
          <a:effectLst/>
        </p:spPr>
        <p:txBody>
          <a:bodyPr wrap="none" anchor="ctr"/>
          <a:lstStyle/>
          <a:p>
            <a:endParaRPr lang="en-US" sz="2160"/>
          </a:p>
        </p:txBody>
      </p:sp>
      <p:sp>
        <p:nvSpPr>
          <p:cNvPr id="45506" name="Line 450"/>
          <p:cNvSpPr>
            <a:spLocks noChangeShapeType="1"/>
          </p:cNvSpPr>
          <p:nvPr/>
        </p:nvSpPr>
        <p:spPr bwMode="auto">
          <a:xfrm flipV="1">
            <a:off x="3278506" y="4338639"/>
            <a:ext cx="68580" cy="82550"/>
          </a:xfrm>
          <a:prstGeom prst="line">
            <a:avLst/>
          </a:prstGeom>
          <a:noFill/>
          <a:ln w="12700">
            <a:solidFill>
              <a:srgbClr val="EF9100"/>
            </a:solidFill>
            <a:round/>
            <a:headEnd/>
            <a:tailEnd/>
          </a:ln>
          <a:effectLst/>
        </p:spPr>
        <p:txBody>
          <a:bodyPr wrap="none" anchor="ctr"/>
          <a:lstStyle/>
          <a:p>
            <a:endParaRPr lang="en-US" sz="2160"/>
          </a:p>
        </p:txBody>
      </p:sp>
      <p:sp>
        <p:nvSpPr>
          <p:cNvPr id="45507" name="Line 451"/>
          <p:cNvSpPr>
            <a:spLocks noChangeShapeType="1"/>
          </p:cNvSpPr>
          <p:nvPr/>
        </p:nvSpPr>
        <p:spPr bwMode="auto">
          <a:xfrm flipV="1">
            <a:off x="3305176" y="4360864"/>
            <a:ext cx="81914" cy="92075"/>
          </a:xfrm>
          <a:prstGeom prst="line">
            <a:avLst/>
          </a:prstGeom>
          <a:noFill/>
          <a:ln w="12700">
            <a:solidFill>
              <a:srgbClr val="EF9100"/>
            </a:solidFill>
            <a:round/>
            <a:headEnd/>
            <a:tailEnd/>
          </a:ln>
          <a:effectLst/>
        </p:spPr>
        <p:txBody>
          <a:bodyPr wrap="none" anchor="ctr"/>
          <a:lstStyle/>
          <a:p>
            <a:endParaRPr lang="en-US" sz="2160"/>
          </a:p>
        </p:txBody>
      </p:sp>
      <p:sp>
        <p:nvSpPr>
          <p:cNvPr id="45508" name="Line 452"/>
          <p:cNvSpPr>
            <a:spLocks noChangeShapeType="1"/>
          </p:cNvSpPr>
          <p:nvPr/>
        </p:nvSpPr>
        <p:spPr bwMode="auto">
          <a:xfrm flipV="1">
            <a:off x="3369948" y="4414838"/>
            <a:ext cx="17144" cy="38100"/>
          </a:xfrm>
          <a:prstGeom prst="line">
            <a:avLst/>
          </a:prstGeom>
          <a:noFill/>
          <a:ln w="12700">
            <a:solidFill>
              <a:srgbClr val="EF9100"/>
            </a:solidFill>
            <a:round/>
            <a:headEnd/>
            <a:tailEnd/>
          </a:ln>
          <a:effectLst/>
        </p:spPr>
        <p:txBody>
          <a:bodyPr wrap="none" anchor="ctr"/>
          <a:lstStyle/>
          <a:p>
            <a:endParaRPr lang="en-US" sz="2160"/>
          </a:p>
        </p:txBody>
      </p:sp>
      <p:sp>
        <p:nvSpPr>
          <p:cNvPr id="45509" name="Freeform 453"/>
          <p:cNvSpPr>
            <a:spLocks/>
          </p:cNvSpPr>
          <p:nvPr/>
        </p:nvSpPr>
        <p:spPr bwMode="auto">
          <a:xfrm>
            <a:off x="3267078" y="4335463"/>
            <a:ext cx="139064" cy="120650"/>
          </a:xfrm>
          <a:custGeom>
            <a:avLst/>
            <a:gdLst/>
            <a:ahLst/>
            <a:cxnLst>
              <a:cxn ang="0">
                <a:pos x="0" y="34"/>
              </a:cxn>
              <a:cxn ang="0">
                <a:pos x="0" y="41"/>
              </a:cxn>
              <a:cxn ang="0">
                <a:pos x="2" y="48"/>
              </a:cxn>
              <a:cxn ang="0">
                <a:pos x="5" y="55"/>
              </a:cxn>
              <a:cxn ang="0">
                <a:pos x="8" y="61"/>
              </a:cxn>
              <a:cxn ang="0">
                <a:pos x="12" y="67"/>
              </a:cxn>
              <a:cxn ang="0">
                <a:pos x="18" y="71"/>
              </a:cxn>
              <a:cxn ang="0">
                <a:pos x="25" y="74"/>
              </a:cxn>
              <a:cxn ang="0">
                <a:pos x="32" y="75"/>
              </a:cxn>
              <a:cxn ang="0">
                <a:pos x="40" y="74"/>
              </a:cxn>
              <a:cxn ang="0">
                <a:pos x="48" y="72"/>
              </a:cxn>
              <a:cxn ang="0">
                <a:pos x="54" y="68"/>
              </a:cxn>
              <a:cxn ang="0">
                <a:pos x="60" y="62"/>
              </a:cxn>
              <a:cxn ang="0">
                <a:pos x="65" y="57"/>
              </a:cxn>
              <a:cxn ang="0">
                <a:pos x="69" y="50"/>
              </a:cxn>
              <a:cxn ang="0">
                <a:pos x="71" y="43"/>
              </a:cxn>
              <a:cxn ang="0">
                <a:pos x="72" y="36"/>
              </a:cxn>
              <a:cxn ang="0">
                <a:pos x="71" y="29"/>
              </a:cxn>
              <a:cxn ang="0">
                <a:pos x="69" y="23"/>
              </a:cxn>
              <a:cxn ang="0">
                <a:pos x="65" y="18"/>
              </a:cxn>
              <a:cxn ang="0">
                <a:pos x="60" y="14"/>
              </a:cxn>
              <a:cxn ang="0">
                <a:pos x="54" y="10"/>
              </a:cxn>
              <a:cxn ang="0">
                <a:pos x="48" y="6"/>
              </a:cxn>
              <a:cxn ang="0">
                <a:pos x="34" y="1"/>
              </a:cxn>
              <a:cxn ang="0">
                <a:pos x="27" y="0"/>
              </a:cxn>
              <a:cxn ang="0">
                <a:pos x="21" y="1"/>
              </a:cxn>
              <a:cxn ang="0">
                <a:pos x="15" y="4"/>
              </a:cxn>
              <a:cxn ang="0">
                <a:pos x="10" y="8"/>
              </a:cxn>
              <a:cxn ang="0">
                <a:pos x="6" y="13"/>
              </a:cxn>
              <a:cxn ang="0">
                <a:pos x="2" y="20"/>
              </a:cxn>
              <a:cxn ang="0">
                <a:pos x="0" y="26"/>
              </a:cxn>
              <a:cxn ang="0">
                <a:pos x="0" y="34"/>
              </a:cxn>
            </a:cxnLst>
            <a:rect l="0" t="0" r="r" b="b"/>
            <a:pathLst>
              <a:path w="73" h="76">
                <a:moveTo>
                  <a:pt x="0" y="34"/>
                </a:moveTo>
                <a:lnTo>
                  <a:pt x="0" y="41"/>
                </a:lnTo>
                <a:lnTo>
                  <a:pt x="2" y="48"/>
                </a:lnTo>
                <a:lnTo>
                  <a:pt x="5" y="55"/>
                </a:lnTo>
                <a:lnTo>
                  <a:pt x="8" y="61"/>
                </a:lnTo>
                <a:lnTo>
                  <a:pt x="12" y="67"/>
                </a:lnTo>
                <a:lnTo>
                  <a:pt x="18" y="71"/>
                </a:lnTo>
                <a:lnTo>
                  <a:pt x="25" y="74"/>
                </a:lnTo>
                <a:lnTo>
                  <a:pt x="32" y="75"/>
                </a:lnTo>
                <a:lnTo>
                  <a:pt x="40" y="74"/>
                </a:lnTo>
                <a:lnTo>
                  <a:pt x="48" y="72"/>
                </a:lnTo>
                <a:lnTo>
                  <a:pt x="54" y="68"/>
                </a:lnTo>
                <a:lnTo>
                  <a:pt x="60" y="62"/>
                </a:lnTo>
                <a:lnTo>
                  <a:pt x="65" y="57"/>
                </a:lnTo>
                <a:lnTo>
                  <a:pt x="69" y="50"/>
                </a:lnTo>
                <a:lnTo>
                  <a:pt x="71" y="43"/>
                </a:lnTo>
                <a:lnTo>
                  <a:pt x="72" y="36"/>
                </a:lnTo>
                <a:lnTo>
                  <a:pt x="71" y="29"/>
                </a:lnTo>
                <a:lnTo>
                  <a:pt x="69" y="23"/>
                </a:lnTo>
                <a:lnTo>
                  <a:pt x="65" y="18"/>
                </a:lnTo>
                <a:lnTo>
                  <a:pt x="60" y="14"/>
                </a:lnTo>
                <a:lnTo>
                  <a:pt x="54" y="10"/>
                </a:lnTo>
                <a:lnTo>
                  <a:pt x="48" y="6"/>
                </a:lnTo>
                <a:lnTo>
                  <a:pt x="34" y="1"/>
                </a:lnTo>
                <a:lnTo>
                  <a:pt x="27" y="0"/>
                </a:lnTo>
                <a:lnTo>
                  <a:pt x="21" y="1"/>
                </a:lnTo>
                <a:lnTo>
                  <a:pt x="15" y="4"/>
                </a:lnTo>
                <a:lnTo>
                  <a:pt x="10" y="8"/>
                </a:lnTo>
                <a:lnTo>
                  <a:pt x="6" y="13"/>
                </a:lnTo>
                <a:lnTo>
                  <a:pt x="2" y="20"/>
                </a:lnTo>
                <a:lnTo>
                  <a:pt x="0" y="26"/>
                </a:lnTo>
                <a:lnTo>
                  <a:pt x="0" y="34"/>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510" name="Line 454"/>
          <p:cNvSpPr>
            <a:spLocks noChangeShapeType="1"/>
          </p:cNvSpPr>
          <p:nvPr/>
        </p:nvSpPr>
        <p:spPr bwMode="auto">
          <a:xfrm flipV="1">
            <a:off x="3293747" y="4235451"/>
            <a:ext cx="49530" cy="66676"/>
          </a:xfrm>
          <a:prstGeom prst="line">
            <a:avLst/>
          </a:prstGeom>
          <a:noFill/>
          <a:ln w="12700">
            <a:solidFill>
              <a:srgbClr val="EF9100"/>
            </a:solidFill>
            <a:round/>
            <a:headEnd/>
            <a:tailEnd/>
          </a:ln>
          <a:effectLst/>
        </p:spPr>
        <p:txBody>
          <a:bodyPr wrap="none" anchor="ctr"/>
          <a:lstStyle/>
          <a:p>
            <a:endParaRPr lang="en-US" sz="2160"/>
          </a:p>
        </p:txBody>
      </p:sp>
      <p:sp>
        <p:nvSpPr>
          <p:cNvPr id="45511" name="Line 455"/>
          <p:cNvSpPr>
            <a:spLocks noChangeShapeType="1"/>
          </p:cNvSpPr>
          <p:nvPr/>
        </p:nvSpPr>
        <p:spPr bwMode="auto">
          <a:xfrm flipV="1">
            <a:off x="3324227" y="4244977"/>
            <a:ext cx="72390" cy="87313"/>
          </a:xfrm>
          <a:prstGeom prst="line">
            <a:avLst/>
          </a:prstGeom>
          <a:noFill/>
          <a:ln w="12700">
            <a:solidFill>
              <a:srgbClr val="EF9100"/>
            </a:solidFill>
            <a:round/>
            <a:headEnd/>
            <a:tailEnd/>
          </a:ln>
          <a:effectLst/>
        </p:spPr>
        <p:txBody>
          <a:bodyPr wrap="none" anchor="ctr"/>
          <a:lstStyle/>
          <a:p>
            <a:endParaRPr lang="en-US" sz="2160"/>
          </a:p>
        </p:txBody>
      </p:sp>
      <p:sp>
        <p:nvSpPr>
          <p:cNvPr id="45512" name="Line 456"/>
          <p:cNvSpPr>
            <a:spLocks noChangeShapeType="1"/>
          </p:cNvSpPr>
          <p:nvPr/>
        </p:nvSpPr>
        <p:spPr bwMode="auto">
          <a:xfrm flipV="1">
            <a:off x="3375660" y="4278314"/>
            <a:ext cx="47626" cy="65087"/>
          </a:xfrm>
          <a:prstGeom prst="line">
            <a:avLst/>
          </a:prstGeom>
          <a:noFill/>
          <a:ln w="12700">
            <a:solidFill>
              <a:srgbClr val="EF9100"/>
            </a:solidFill>
            <a:round/>
            <a:headEnd/>
            <a:tailEnd/>
          </a:ln>
          <a:effectLst/>
        </p:spPr>
        <p:txBody>
          <a:bodyPr wrap="none" anchor="ctr"/>
          <a:lstStyle/>
          <a:p>
            <a:endParaRPr lang="en-US" sz="2160"/>
          </a:p>
        </p:txBody>
      </p:sp>
      <p:sp>
        <p:nvSpPr>
          <p:cNvPr id="45513" name="Line 457"/>
          <p:cNvSpPr>
            <a:spLocks noChangeShapeType="1"/>
          </p:cNvSpPr>
          <p:nvPr/>
        </p:nvSpPr>
        <p:spPr bwMode="auto">
          <a:xfrm flipV="1">
            <a:off x="3305176" y="4237038"/>
            <a:ext cx="68580" cy="82550"/>
          </a:xfrm>
          <a:prstGeom prst="line">
            <a:avLst/>
          </a:prstGeom>
          <a:noFill/>
          <a:ln w="12700">
            <a:solidFill>
              <a:srgbClr val="EF9100"/>
            </a:solidFill>
            <a:round/>
            <a:headEnd/>
            <a:tailEnd/>
          </a:ln>
          <a:effectLst/>
        </p:spPr>
        <p:txBody>
          <a:bodyPr wrap="none" anchor="ctr"/>
          <a:lstStyle/>
          <a:p>
            <a:endParaRPr lang="en-US" sz="2160"/>
          </a:p>
        </p:txBody>
      </p:sp>
      <p:sp>
        <p:nvSpPr>
          <p:cNvPr id="45514" name="Line 458"/>
          <p:cNvSpPr>
            <a:spLocks noChangeShapeType="1"/>
          </p:cNvSpPr>
          <p:nvPr/>
        </p:nvSpPr>
        <p:spPr bwMode="auto">
          <a:xfrm flipV="1">
            <a:off x="3347087" y="4259263"/>
            <a:ext cx="64770" cy="80962"/>
          </a:xfrm>
          <a:prstGeom prst="line">
            <a:avLst/>
          </a:prstGeom>
          <a:noFill/>
          <a:ln w="12700">
            <a:solidFill>
              <a:srgbClr val="EF9100"/>
            </a:solidFill>
            <a:round/>
            <a:headEnd/>
            <a:tailEnd/>
          </a:ln>
          <a:effectLst/>
        </p:spPr>
        <p:txBody>
          <a:bodyPr wrap="none" anchor="ctr"/>
          <a:lstStyle/>
          <a:p>
            <a:endParaRPr lang="en-US" sz="2160"/>
          </a:p>
        </p:txBody>
      </p:sp>
      <p:sp>
        <p:nvSpPr>
          <p:cNvPr id="45515" name="Line 459"/>
          <p:cNvSpPr>
            <a:spLocks noChangeShapeType="1"/>
          </p:cNvSpPr>
          <p:nvPr/>
        </p:nvSpPr>
        <p:spPr bwMode="auto">
          <a:xfrm flipV="1">
            <a:off x="3415668" y="4310063"/>
            <a:ext cx="9524" cy="20638"/>
          </a:xfrm>
          <a:prstGeom prst="line">
            <a:avLst/>
          </a:prstGeom>
          <a:noFill/>
          <a:ln w="12700">
            <a:solidFill>
              <a:srgbClr val="EF9100"/>
            </a:solidFill>
            <a:round/>
            <a:headEnd/>
            <a:tailEnd/>
          </a:ln>
          <a:effectLst/>
        </p:spPr>
        <p:txBody>
          <a:bodyPr wrap="none" anchor="ctr"/>
          <a:lstStyle/>
          <a:p>
            <a:endParaRPr lang="en-US" sz="2160"/>
          </a:p>
        </p:txBody>
      </p:sp>
      <p:sp>
        <p:nvSpPr>
          <p:cNvPr id="45516" name="Freeform 460"/>
          <p:cNvSpPr>
            <a:spLocks/>
          </p:cNvSpPr>
          <p:nvPr/>
        </p:nvSpPr>
        <p:spPr bwMode="auto">
          <a:xfrm>
            <a:off x="3286127" y="4241799"/>
            <a:ext cx="148590" cy="96838"/>
          </a:xfrm>
          <a:custGeom>
            <a:avLst/>
            <a:gdLst/>
            <a:ahLst/>
            <a:cxnLst>
              <a:cxn ang="0">
                <a:pos x="0" y="29"/>
              </a:cxn>
              <a:cxn ang="0">
                <a:pos x="0" y="34"/>
              </a:cxn>
              <a:cxn ang="0">
                <a:pos x="2" y="40"/>
              </a:cxn>
              <a:cxn ang="0">
                <a:pos x="6" y="45"/>
              </a:cxn>
              <a:cxn ang="0">
                <a:pos x="11" y="50"/>
              </a:cxn>
              <a:cxn ang="0">
                <a:pos x="18" y="54"/>
              </a:cxn>
              <a:cxn ang="0">
                <a:pos x="24" y="57"/>
              </a:cxn>
              <a:cxn ang="0">
                <a:pos x="32" y="59"/>
              </a:cxn>
              <a:cxn ang="0">
                <a:pos x="40" y="60"/>
              </a:cxn>
              <a:cxn ang="0">
                <a:pos x="48" y="59"/>
              </a:cxn>
              <a:cxn ang="0">
                <a:pos x="55" y="58"/>
              </a:cxn>
              <a:cxn ang="0">
                <a:pos x="62" y="55"/>
              </a:cxn>
              <a:cxn ang="0">
                <a:pos x="68" y="52"/>
              </a:cxn>
              <a:cxn ang="0">
                <a:pos x="73" y="47"/>
              </a:cxn>
              <a:cxn ang="0">
                <a:pos x="76" y="42"/>
              </a:cxn>
              <a:cxn ang="0">
                <a:pos x="77" y="36"/>
              </a:cxn>
              <a:cxn ang="0">
                <a:pos x="77" y="29"/>
              </a:cxn>
              <a:cxn ang="0">
                <a:pos x="74" y="22"/>
              </a:cxn>
              <a:cxn ang="0">
                <a:pos x="71" y="16"/>
              </a:cxn>
              <a:cxn ang="0">
                <a:pos x="68" y="11"/>
              </a:cxn>
              <a:cxn ang="0">
                <a:pos x="64" y="7"/>
              </a:cxn>
              <a:cxn ang="0">
                <a:pos x="59" y="4"/>
              </a:cxn>
              <a:cxn ang="0">
                <a:pos x="53" y="2"/>
              </a:cxn>
              <a:cxn ang="0">
                <a:pos x="46" y="0"/>
              </a:cxn>
              <a:cxn ang="0">
                <a:pos x="39" y="0"/>
              </a:cxn>
              <a:cxn ang="0">
                <a:pos x="31" y="0"/>
              </a:cxn>
              <a:cxn ang="0">
                <a:pos x="24" y="2"/>
              </a:cxn>
              <a:cxn ang="0">
                <a:pos x="18" y="5"/>
              </a:cxn>
              <a:cxn ang="0">
                <a:pos x="13" y="9"/>
              </a:cxn>
              <a:cxn ang="0">
                <a:pos x="8" y="13"/>
              </a:cxn>
              <a:cxn ang="0">
                <a:pos x="4" y="18"/>
              </a:cxn>
              <a:cxn ang="0">
                <a:pos x="2" y="23"/>
              </a:cxn>
              <a:cxn ang="0">
                <a:pos x="0" y="29"/>
              </a:cxn>
            </a:cxnLst>
            <a:rect l="0" t="0" r="r" b="b"/>
            <a:pathLst>
              <a:path w="78" h="61">
                <a:moveTo>
                  <a:pt x="0" y="29"/>
                </a:moveTo>
                <a:lnTo>
                  <a:pt x="0" y="34"/>
                </a:lnTo>
                <a:lnTo>
                  <a:pt x="2" y="40"/>
                </a:lnTo>
                <a:lnTo>
                  <a:pt x="6" y="45"/>
                </a:lnTo>
                <a:lnTo>
                  <a:pt x="11" y="50"/>
                </a:lnTo>
                <a:lnTo>
                  <a:pt x="18" y="54"/>
                </a:lnTo>
                <a:lnTo>
                  <a:pt x="24" y="57"/>
                </a:lnTo>
                <a:lnTo>
                  <a:pt x="32" y="59"/>
                </a:lnTo>
                <a:lnTo>
                  <a:pt x="40" y="60"/>
                </a:lnTo>
                <a:lnTo>
                  <a:pt x="48" y="59"/>
                </a:lnTo>
                <a:lnTo>
                  <a:pt x="55" y="58"/>
                </a:lnTo>
                <a:lnTo>
                  <a:pt x="62" y="55"/>
                </a:lnTo>
                <a:lnTo>
                  <a:pt x="68" y="52"/>
                </a:lnTo>
                <a:lnTo>
                  <a:pt x="73" y="47"/>
                </a:lnTo>
                <a:lnTo>
                  <a:pt x="76" y="42"/>
                </a:lnTo>
                <a:lnTo>
                  <a:pt x="77" y="36"/>
                </a:lnTo>
                <a:lnTo>
                  <a:pt x="77" y="29"/>
                </a:lnTo>
                <a:lnTo>
                  <a:pt x="74" y="22"/>
                </a:lnTo>
                <a:lnTo>
                  <a:pt x="71" y="16"/>
                </a:lnTo>
                <a:lnTo>
                  <a:pt x="68" y="11"/>
                </a:lnTo>
                <a:lnTo>
                  <a:pt x="64" y="7"/>
                </a:lnTo>
                <a:lnTo>
                  <a:pt x="59" y="4"/>
                </a:lnTo>
                <a:lnTo>
                  <a:pt x="53" y="2"/>
                </a:lnTo>
                <a:lnTo>
                  <a:pt x="46" y="0"/>
                </a:lnTo>
                <a:lnTo>
                  <a:pt x="39" y="0"/>
                </a:lnTo>
                <a:lnTo>
                  <a:pt x="31" y="0"/>
                </a:lnTo>
                <a:lnTo>
                  <a:pt x="24" y="2"/>
                </a:lnTo>
                <a:lnTo>
                  <a:pt x="18" y="5"/>
                </a:lnTo>
                <a:lnTo>
                  <a:pt x="13" y="9"/>
                </a:lnTo>
                <a:lnTo>
                  <a:pt x="8" y="13"/>
                </a:lnTo>
                <a:lnTo>
                  <a:pt x="4" y="18"/>
                </a:lnTo>
                <a:lnTo>
                  <a:pt x="2" y="23"/>
                </a:lnTo>
                <a:lnTo>
                  <a:pt x="0" y="29"/>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517" name="Line 461"/>
          <p:cNvSpPr>
            <a:spLocks noChangeShapeType="1"/>
          </p:cNvSpPr>
          <p:nvPr/>
        </p:nvSpPr>
        <p:spPr bwMode="auto">
          <a:xfrm flipV="1">
            <a:off x="3288032" y="3878264"/>
            <a:ext cx="49530" cy="66676"/>
          </a:xfrm>
          <a:prstGeom prst="line">
            <a:avLst/>
          </a:prstGeom>
          <a:noFill/>
          <a:ln w="12700">
            <a:solidFill>
              <a:srgbClr val="EF9100"/>
            </a:solidFill>
            <a:round/>
            <a:headEnd/>
            <a:tailEnd/>
          </a:ln>
          <a:effectLst/>
        </p:spPr>
        <p:txBody>
          <a:bodyPr wrap="none" anchor="ctr"/>
          <a:lstStyle/>
          <a:p>
            <a:endParaRPr lang="en-US" sz="2160"/>
          </a:p>
        </p:txBody>
      </p:sp>
      <p:sp>
        <p:nvSpPr>
          <p:cNvPr id="45518" name="Line 462"/>
          <p:cNvSpPr>
            <a:spLocks noChangeShapeType="1"/>
          </p:cNvSpPr>
          <p:nvPr/>
        </p:nvSpPr>
        <p:spPr bwMode="auto">
          <a:xfrm flipV="1">
            <a:off x="3318512" y="3887789"/>
            <a:ext cx="72390" cy="85726"/>
          </a:xfrm>
          <a:prstGeom prst="line">
            <a:avLst/>
          </a:prstGeom>
          <a:noFill/>
          <a:ln w="12700">
            <a:solidFill>
              <a:srgbClr val="EF9100"/>
            </a:solidFill>
            <a:round/>
            <a:headEnd/>
            <a:tailEnd/>
          </a:ln>
          <a:effectLst/>
        </p:spPr>
        <p:txBody>
          <a:bodyPr wrap="none" anchor="ctr"/>
          <a:lstStyle/>
          <a:p>
            <a:endParaRPr lang="en-US" sz="2160"/>
          </a:p>
        </p:txBody>
      </p:sp>
      <p:sp>
        <p:nvSpPr>
          <p:cNvPr id="45519" name="Line 463"/>
          <p:cNvSpPr>
            <a:spLocks noChangeShapeType="1"/>
          </p:cNvSpPr>
          <p:nvPr/>
        </p:nvSpPr>
        <p:spPr bwMode="auto">
          <a:xfrm flipV="1">
            <a:off x="3369946" y="3921126"/>
            <a:ext cx="45720" cy="63500"/>
          </a:xfrm>
          <a:prstGeom prst="line">
            <a:avLst/>
          </a:prstGeom>
          <a:noFill/>
          <a:ln w="12700">
            <a:solidFill>
              <a:srgbClr val="EF9100"/>
            </a:solidFill>
            <a:round/>
            <a:headEnd/>
            <a:tailEnd/>
          </a:ln>
          <a:effectLst/>
        </p:spPr>
        <p:txBody>
          <a:bodyPr wrap="none" anchor="ctr"/>
          <a:lstStyle/>
          <a:p>
            <a:endParaRPr lang="en-US" sz="2160"/>
          </a:p>
        </p:txBody>
      </p:sp>
      <p:sp>
        <p:nvSpPr>
          <p:cNvPr id="45520" name="Line 464"/>
          <p:cNvSpPr>
            <a:spLocks noChangeShapeType="1"/>
          </p:cNvSpPr>
          <p:nvPr/>
        </p:nvSpPr>
        <p:spPr bwMode="auto">
          <a:xfrm flipV="1">
            <a:off x="3297558" y="3879850"/>
            <a:ext cx="70484" cy="82550"/>
          </a:xfrm>
          <a:prstGeom prst="line">
            <a:avLst/>
          </a:prstGeom>
          <a:noFill/>
          <a:ln w="12700">
            <a:solidFill>
              <a:srgbClr val="EF9100"/>
            </a:solidFill>
            <a:round/>
            <a:headEnd/>
            <a:tailEnd/>
          </a:ln>
          <a:effectLst/>
        </p:spPr>
        <p:txBody>
          <a:bodyPr wrap="none" anchor="ctr"/>
          <a:lstStyle/>
          <a:p>
            <a:endParaRPr lang="en-US" sz="2160"/>
          </a:p>
        </p:txBody>
      </p:sp>
      <p:sp>
        <p:nvSpPr>
          <p:cNvPr id="45521" name="Line 465"/>
          <p:cNvSpPr>
            <a:spLocks noChangeShapeType="1"/>
          </p:cNvSpPr>
          <p:nvPr/>
        </p:nvSpPr>
        <p:spPr bwMode="auto">
          <a:xfrm flipV="1">
            <a:off x="3339466" y="3902077"/>
            <a:ext cx="66674" cy="80963"/>
          </a:xfrm>
          <a:prstGeom prst="line">
            <a:avLst/>
          </a:prstGeom>
          <a:noFill/>
          <a:ln w="12700">
            <a:solidFill>
              <a:srgbClr val="EF9100"/>
            </a:solidFill>
            <a:round/>
            <a:headEnd/>
            <a:tailEnd/>
          </a:ln>
          <a:effectLst/>
        </p:spPr>
        <p:txBody>
          <a:bodyPr wrap="none" anchor="ctr"/>
          <a:lstStyle/>
          <a:p>
            <a:endParaRPr lang="en-US" sz="2160"/>
          </a:p>
        </p:txBody>
      </p:sp>
      <p:sp>
        <p:nvSpPr>
          <p:cNvPr id="45522" name="Freeform 466"/>
          <p:cNvSpPr>
            <a:spLocks/>
          </p:cNvSpPr>
          <p:nvPr/>
        </p:nvSpPr>
        <p:spPr bwMode="auto">
          <a:xfrm>
            <a:off x="3280412" y="3883025"/>
            <a:ext cx="148590" cy="96838"/>
          </a:xfrm>
          <a:custGeom>
            <a:avLst/>
            <a:gdLst/>
            <a:ahLst/>
            <a:cxnLst>
              <a:cxn ang="0">
                <a:pos x="0" y="30"/>
              </a:cxn>
              <a:cxn ang="0">
                <a:pos x="0" y="35"/>
              </a:cxn>
              <a:cxn ang="0">
                <a:pos x="2" y="41"/>
              </a:cxn>
              <a:cxn ang="0">
                <a:pos x="5" y="46"/>
              </a:cxn>
              <a:cxn ang="0">
                <a:pos x="11" y="50"/>
              </a:cxn>
              <a:cxn ang="0">
                <a:pos x="17" y="54"/>
              </a:cxn>
              <a:cxn ang="0">
                <a:pos x="24" y="58"/>
              </a:cxn>
              <a:cxn ang="0">
                <a:pos x="32" y="60"/>
              </a:cxn>
              <a:cxn ang="0">
                <a:pos x="40" y="60"/>
              </a:cxn>
              <a:cxn ang="0">
                <a:pos x="47" y="60"/>
              </a:cxn>
              <a:cxn ang="0">
                <a:pos x="55" y="58"/>
              </a:cxn>
              <a:cxn ang="0">
                <a:pos x="62" y="56"/>
              </a:cxn>
              <a:cxn ang="0">
                <a:pos x="68" y="52"/>
              </a:cxn>
              <a:cxn ang="0">
                <a:pos x="72" y="48"/>
              </a:cxn>
              <a:cxn ang="0">
                <a:pos x="76" y="43"/>
              </a:cxn>
              <a:cxn ang="0">
                <a:pos x="77" y="37"/>
              </a:cxn>
              <a:cxn ang="0">
                <a:pos x="76" y="30"/>
              </a:cxn>
              <a:cxn ang="0">
                <a:pos x="74" y="23"/>
              </a:cxn>
              <a:cxn ang="0">
                <a:pos x="71" y="17"/>
              </a:cxn>
              <a:cxn ang="0">
                <a:pos x="67" y="12"/>
              </a:cxn>
              <a:cxn ang="0">
                <a:pos x="63" y="8"/>
              </a:cxn>
              <a:cxn ang="0">
                <a:pos x="58" y="5"/>
              </a:cxn>
              <a:cxn ang="0">
                <a:pos x="53" y="2"/>
              </a:cxn>
              <a:cxn ang="0">
                <a:pos x="46" y="1"/>
              </a:cxn>
              <a:cxn ang="0">
                <a:pos x="39" y="0"/>
              </a:cxn>
              <a:cxn ang="0">
                <a:pos x="31" y="1"/>
              </a:cxn>
              <a:cxn ang="0">
                <a:pos x="24" y="3"/>
              </a:cxn>
              <a:cxn ang="0">
                <a:pos x="18" y="6"/>
              </a:cxn>
              <a:cxn ang="0">
                <a:pos x="12" y="9"/>
              </a:cxn>
              <a:cxn ang="0">
                <a:pos x="7" y="14"/>
              </a:cxn>
              <a:cxn ang="0">
                <a:pos x="4" y="19"/>
              </a:cxn>
              <a:cxn ang="0">
                <a:pos x="1" y="25"/>
              </a:cxn>
              <a:cxn ang="0">
                <a:pos x="0" y="30"/>
              </a:cxn>
            </a:cxnLst>
            <a:rect l="0" t="0" r="r" b="b"/>
            <a:pathLst>
              <a:path w="78" h="61">
                <a:moveTo>
                  <a:pt x="0" y="30"/>
                </a:moveTo>
                <a:lnTo>
                  <a:pt x="0" y="35"/>
                </a:lnTo>
                <a:lnTo>
                  <a:pt x="2" y="41"/>
                </a:lnTo>
                <a:lnTo>
                  <a:pt x="5" y="46"/>
                </a:lnTo>
                <a:lnTo>
                  <a:pt x="11" y="50"/>
                </a:lnTo>
                <a:lnTo>
                  <a:pt x="17" y="54"/>
                </a:lnTo>
                <a:lnTo>
                  <a:pt x="24" y="58"/>
                </a:lnTo>
                <a:lnTo>
                  <a:pt x="32" y="60"/>
                </a:lnTo>
                <a:lnTo>
                  <a:pt x="40" y="60"/>
                </a:lnTo>
                <a:lnTo>
                  <a:pt x="47" y="60"/>
                </a:lnTo>
                <a:lnTo>
                  <a:pt x="55" y="58"/>
                </a:lnTo>
                <a:lnTo>
                  <a:pt x="62" y="56"/>
                </a:lnTo>
                <a:lnTo>
                  <a:pt x="68" y="52"/>
                </a:lnTo>
                <a:lnTo>
                  <a:pt x="72" y="48"/>
                </a:lnTo>
                <a:lnTo>
                  <a:pt x="76" y="43"/>
                </a:lnTo>
                <a:lnTo>
                  <a:pt x="77" y="37"/>
                </a:lnTo>
                <a:lnTo>
                  <a:pt x="76" y="30"/>
                </a:lnTo>
                <a:lnTo>
                  <a:pt x="74" y="23"/>
                </a:lnTo>
                <a:lnTo>
                  <a:pt x="71" y="17"/>
                </a:lnTo>
                <a:lnTo>
                  <a:pt x="67" y="12"/>
                </a:lnTo>
                <a:lnTo>
                  <a:pt x="63" y="8"/>
                </a:lnTo>
                <a:lnTo>
                  <a:pt x="58" y="5"/>
                </a:lnTo>
                <a:lnTo>
                  <a:pt x="53" y="2"/>
                </a:lnTo>
                <a:lnTo>
                  <a:pt x="46" y="1"/>
                </a:lnTo>
                <a:lnTo>
                  <a:pt x="39" y="0"/>
                </a:lnTo>
                <a:lnTo>
                  <a:pt x="31" y="1"/>
                </a:lnTo>
                <a:lnTo>
                  <a:pt x="24" y="3"/>
                </a:lnTo>
                <a:lnTo>
                  <a:pt x="18" y="6"/>
                </a:lnTo>
                <a:lnTo>
                  <a:pt x="12" y="9"/>
                </a:lnTo>
                <a:lnTo>
                  <a:pt x="7" y="14"/>
                </a:lnTo>
                <a:lnTo>
                  <a:pt x="4" y="19"/>
                </a:lnTo>
                <a:lnTo>
                  <a:pt x="1" y="25"/>
                </a:lnTo>
                <a:lnTo>
                  <a:pt x="0" y="30"/>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523" name="Line 467"/>
          <p:cNvSpPr>
            <a:spLocks noChangeShapeType="1"/>
          </p:cNvSpPr>
          <p:nvPr/>
        </p:nvSpPr>
        <p:spPr bwMode="auto">
          <a:xfrm flipV="1">
            <a:off x="4137660" y="4130675"/>
            <a:ext cx="47626" cy="65088"/>
          </a:xfrm>
          <a:prstGeom prst="line">
            <a:avLst/>
          </a:prstGeom>
          <a:noFill/>
          <a:ln w="12700">
            <a:solidFill>
              <a:srgbClr val="EF9100"/>
            </a:solidFill>
            <a:round/>
            <a:headEnd/>
            <a:tailEnd/>
          </a:ln>
          <a:effectLst/>
        </p:spPr>
        <p:txBody>
          <a:bodyPr wrap="none" anchor="ctr"/>
          <a:lstStyle/>
          <a:p>
            <a:endParaRPr lang="en-US" sz="2160"/>
          </a:p>
        </p:txBody>
      </p:sp>
      <p:sp>
        <p:nvSpPr>
          <p:cNvPr id="45524" name="Line 468"/>
          <p:cNvSpPr>
            <a:spLocks noChangeShapeType="1"/>
          </p:cNvSpPr>
          <p:nvPr/>
        </p:nvSpPr>
        <p:spPr bwMode="auto">
          <a:xfrm flipV="1">
            <a:off x="4160522" y="4144963"/>
            <a:ext cx="72390" cy="85726"/>
          </a:xfrm>
          <a:prstGeom prst="line">
            <a:avLst/>
          </a:prstGeom>
          <a:noFill/>
          <a:ln w="12700">
            <a:solidFill>
              <a:srgbClr val="EF9100"/>
            </a:solidFill>
            <a:round/>
            <a:headEnd/>
            <a:tailEnd/>
          </a:ln>
          <a:effectLst/>
        </p:spPr>
        <p:txBody>
          <a:bodyPr wrap="none" anchor="ctr"/>
          <a:lstStyle/>
          <a:p>
            <a:endParaRPr lang="en-US" sz="2160"/>
          </a:p>
        </p:txBody>
      </p:sp>
      <p:sp>
        <p:nvSpPr>
          <p:cNvPr id="45525" name="Line 469"/>
          <p:cNvSpPr>
            <a:spLocks noChangeShapeType="1"/>
          </p:cNvSpPr>
          <p:nvPr/>
        </p:nvSpPr>
        <p:spPr bwMode="auto">
          <a:xfrm flipV="1">
            <a:off x="4202432" y="4183064"/>
            <a:ext cx="51436" cy="68262"/>
          </a:xfrm>
          <a:prstGeom prst="line">
            <a:avLst/>
          </a:prstGeom>
          <a:noFill/>
          <a:ln w="12700">
            <a:solidFill>
              <a:srgbClr val="EF9100"/>
            </a:solidFill>
            <a:round/>
            <a:headEnd/>
            <a:tailEnd/>
          </a:ln>
          <a:effectLst/>
        </p:spPr>
        <p:txBody>
          <a:bodyPr wrap="none" anchor="ctr"/>
          <a:lstStyle/>
          <a:p>
            <a:endParaRPr lang="en-US" sz="2160"/>
          </a:p>
        </p:txBody>
      </p:sp>
      <p:sp>
        <p:nvSpPr>
          <p:cNvPr id="45526" name="Line 470"/>
          <p:cNvSpPr>
            <a:spLocks noChangeShapeType="1"/>
          </p:cNvSpPr>
          <p:nvPr/>
        </p:nvSpPr>
        <p:spPr bwMode="auto">
          <a:xfrm flipV="1">
            <a:off x="4147186" y="4133852"/>
            <a:ext cx="68580" cy="80963"/>
          </a:xfrm>
          <a:prstGeom prst="line">
            <a:avLst/>
          </a:prstGeom>
          <a:noFill/>
          <a:ln w="12700">
            <a:solidFill>
              <a:srgbClr val="EF9100"/>
            </a:solidFill>
            <a:round/>
            <a:headEnd/>
            <a:tailEnd/>
          </a:ln>
          <a:effectLst/>
        </p:spPr>
        <p:txBody>
          <a:bodyPr wrap="none" anchor="ctr"/>
          <a:lstStyle/>
          <a:p>
            <a:endParaRPr lang="en-US" sz="2160"/>
          </a:p>
        </p:txBody>
      </p:sp>
      <p:sp>
        <p:nvSpPr>
          <p:cNvPr id="45527" name="Line 471"/>
          <p:cNvSpPr>
            <a:spLocks noChangeShapeType="1"/>
          </p:cNvSpPr>
          <p:nvPr/>
        </p:nvSpPr>
        <p:spPr bwMode="auto">
          <a:xfrm flipV="1">
            <a:off x="4177666" y="4160839"/>
            <a:ext cx="68580" cy="84137"/>
          </a:xfrm>
          <a:prstGeom prst="line">
            <a:avLst/>
          </a:prstGeom>
          <a:noFill/>
          <a:ln w="12700">
            <a:solidFill>
              <a:srgbClr val="EF9100"/>
            </a:solidFill>
            <a:round/>
            <a:headEnd/>
            <a:tailEnd/>
          </a:ln>
          <a:effectLst/>
        </p:spPr>
        <p:txBody>
          <a:bodyPr wrap="none" anchor="ctr"/>
          <a:lstStyle/>
          <a:p>
            <a:endParaRPr lang="en-US" sz="2160"/>
          </a:p>
        </p:txBody>
      </p:sp>
      <p:sp>
        <p:nvSpPr>
          <p:cNvPr id="45528" name="Line 472"/>
          <p:cNvSpPr>
            <a:spLocks noChangeShapeType="1"/>
          </p:cNvSpPr>
          <p:nvPr/>
        </p:nvSpPr>
        <p:spPr bwMode="auto">
          <a:xfrm flipV="1">
            <a:off x="4244340" y="4211637"/>
            <a:ext cx="7620" cy="31750"/>
          </a:xfrm>
          <a:prstGeom prst="line">
            <a:avLst/>
          </a:prstGeom>
          <a:noFill/>
          <a:ln w="12700">
            <a:solidFill>
              <a:srgbClr val="EF9100"/>
            </a:solidFill>
            <a:round/>
            <a:headEnd/>
            <a:tailEnd/>
          </a:ln>
          <a:effectLst/>
        </p:spPr>
        <p:txBody>
          <a:bodyPr wrap="none" anchor="ctr"/>
          <a:lstStyle/>
          <a:p>
            <a:endParaRPr lang="en-US" sz="2160"/>
          </a:p>
        </p:txBody>
      </p:sp>
      <p:sp>
        <p:nvSpPr>
          <p:cNvPr id="45529" name="Freeform 473"/>
          <p:cNvSpPr>
            <a:spLocks/>
          </p:cNvSpPr>
          <p:nvPr/>
        </p:nvSpPr>
        <p:spPr bwMode="auto">
          <a:xfrm>
            <a:off x="4128138" y="4135439"/>
            <a:ext cx="139064" cy="111125"/>
          </a:xfrm>
          <a:custGeom>
            <a:avLst/>
            <a:gdLst/>
            <a:ahLst/>
            <a:cxnLst>
              <a:cxn ang="0">
                <a:pos x="2" y="37"/>
              </a:cxn>
              <a:cxn ang="0">
                <a:pos x="8" y="49"/>
              </a:cxn>
              <a:cxn ang="0">
                <a:pos x="11" y="54"/>
              </a:cxn>
              <a:cxn ang="0">
                <a:pos x="15" y="59"/>
              </a:cxn>
              <a:cxn ang="0">
                <a:pos x="19" y="63"/>
              </a:cxn>
              <a:cxn ang="0">
                <a:pos x="25" y="66"/>
              </a:cxn>
              <a:cxn ang="0">
                <a:pos x="31" y="69"/>
              </a:cxn>
              <a:cxn ang="0">
                <a:pos x="38" y="69"/>
              </a:cxn>
              <a:cxn ang="0">
                <a:pos x="46" y="68"/>
              </a:cxn>
              <a:cxn ang="0">
                <a:pos x="53" y="66"/>
              </a:cxn>
              <a:cxn ang="0">
                <a:pos x="59" y="63"/>
              </a:cxn>
              <a:cxn ang="0">
                <a:pos x="65" y="58"/>
              </a:cxn>
              <a:cxn ang="0">
                <a:pos x="68" y="53"/>
              </a:cxn>
              <a:cxn ang="0">
                <a:pos x="71" y="47"/>
              </a:cxn>
              <a:cxn ang="0">
                <a:pos x="72" y="40"/>
              </a:cxn>
              <a:cxn ang="0">
                <a:pos x="71" y="34"/>
              </a:cxn>
              <a:cxn ang="0">
                <a:pos x="67" y="21"/>
              </a:cxn>
              <a:cxn ang="0">
                <a:pos x="64" y="16"/>
              </a:cxn>
              <a:cxn ang="0">
                <a:pos x="60" y="11"/>
              </a:cxn>
              <a:cxn ang="0">
                <a:pos x="56" y="7"/>
              </a:cxn>
              <a:cxn ang="0">
                <a:pos x="51" y="3"/>
              </a:cxn>
              <a:cxn ang="0">
                <a:pos x="45" y="1"/>
              </a:cxn>
              <a:cxn ang="0">
                <a:pos x="38" y="0"/>
              </a:cxn>
              <a:cxn ang="0">
                <a:pos x="30" y="1"/>
              </a:cxn>
              <a:cxn ang="0">
                <a:pos x="22" y="4"/>
              </a:cxn>
              <a:cxn ang="0">
                <a:pos x="15" y="8"/>
              </a:cxn>
              <a:cxn ang="0">
                <a:pos x="9" y="13"/>
              </a:cxn>
              <a:cxn ang="0">
                <a:pos x="4" y="18"/>
              </a:cxn>
              <a:cxn ang="0">
                <a:pos x="1" y="25"/>
              </a:cxn>
              <a:cxn ang="0">
                <a:pos x="0" y="31"/>
              </a:cxn>
              <a:cxn ang="0">
                <a:pos x="2" y="37"/>
              </a:cxn>
            </a:cxnLst>
            <a:rect l="0" t="0" r="r" b="b"/>
            <a:pathLst>
              <a:path w="73" h="70">
                <a:moveTo>
                  <a:pt x="2" y="37"/>
                </a:moveTo>
                <a:lnTo>
                  <a:pt x="8" y="49"/>
                </a:lnTo>
                <a:lnTo>
                  <a:pt x="11" y="54"/>
                </a:lnTo>
                <a:lnTo>
                  <a:pt x="15" y="59"/>
                </a:lnTo>
                <a:lnTo>
                  <a:pt x="19" y="63"/>
                </a:lnTo>
                <a:lnTo>
                  <a:pt x="25" y="66"/>
                </a:lnTo>
                <a:lnTo>
                  <a:pt x="31" y="69"/>
                </a:lnTo>
                <a:lnTo>
                  <a:pt x="38" y="69"/>
                </a:lnTo>
                <a:lnTo>
                  <a:pt x="46" y="68"/>
                </a:lnTo>
                <a:lnTo>
                  <a:pt x="53" y="66"/>
                </a:lnTo>
                <a:lnTo>
                  <a:pt x="59" y="63"/>
                </a:lnTo>
                <a:lnTo>
                  <a:pt x="65" y="58"/>
                </a:lnTo>
                <a:lnTo>
                  <a:pt x="68" y="53"/>
                </a:lnTo>
                <a:lnTo>
                  <a:pt x="71" y="47"/>
                </a:lnTo>
                <a:lnTo>
                  <a:pt x="72" y="40"/>
                </a:lnTo>
                <a:lnTo>
                  <a:pt x="71" y="34"/>
                </a:lnTo>
                <a:lnTo>
                  <a:pt x="67" y="21"/>
                </a:lnTo>
                <a:lnTo>
                  <a:pt x="64" y="16"/>
                </a:lnTo>
                <a:lnTo>
                  <a:pt x="60" y="11"/>
                </a:lnTo>
                <a:lnTo>
                  <a:pt x="56" y="7"/>
                </a:lnTo>
                <a:lnTo>
                  <a:pt x="51" y="3"/>
                </a:lnTo>
                <a:lnTo>
                  <a:pt x="45" y="1"/>
                </a:lnTo>
                <a:lnTo>
                  <a:pt x="38" y="0"/>
                </a:lnTo>
                <a:lnTo>
                  <a:pt x="30" y="1"/>
                </a:lnTo>
                <a:lnTo>
                  <a:pt x="22" y="4"/>
                </a:lnTo>
                <a:lnTo>
                  <a:pt x="15" y="8"/>
                </a:lnTo>
                <a:lnTo>
                  <a:pt x="9" y="13"/>
                </a:lnTo>
                <a:lnTo>
                  <a:pt x="4" y="18"/>
                </a:lnTo>
                <a:lnTo>
                  <a:pt x="1" y="25"/>
                </a:lnTo>
                <a:lnTo>
                  <a:pt x="0" y="31"/>
                </a:lnTo>
                <a:lnTo>
                  <a:pt x="2" y="37"/>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530" name="Line 474"/>
          <p:cNvSpPr>
            <a:spLocks noChangeShapeType="1"/>
          </p:cNvSpPr>
          <p:nvPr/>
        </p:nvSpPr>
        <p:spPr bwMode="auto">
          <a:xfrm flipV="1">
            <a:off x="4139568" y="4244975"/>
            <a:ext cx="47624" cy="66676"/>
          </a:xfrm>
          <a:prstGeom prst="line">
            <a:avLst/>
          </a:prstGeom>
          <a:noFill/>
          <a:ln w="12700">
            <a:solidFill>
              <a:srgbClr val="EF9100"/>
            </a:solidFill>
            <a:round/>
            <a:headEnd/>
            <a:tailEnd/>
          </a:ln>
          <a:effectLst/>
        </p:spPr>
        <p:txBody>
          <a:bodyPr wrap="none" anchor="ctr"/>
          <a:lstStyle/>
          <a:p>
            <a:endParaRPr lang="en-US" sz="2160"/>
          </a:p>
        </p:txBody>
      </p:sp>
      <p:sp>
        <p:nvSpPr>
          <p:cNvPr id="45531" name="Line 475"/>
          <p:cNvSpPr>
            <a:spLocks noChangeShapeType="1"/>
          </p:cNvSpPr>
          <p:nvPr/>
        </p:nvSpPr>
        <p:spPr bwMode="auto">
          <a:xfrm flipV="1">
            <a:off x="4154808" y="4262439"/>
            <a:ext cx="78104" cy="90487"/>
          </a:xfrm>
          <a:prstGeom prst="line">
            <a:avLst/>
          </a:prstGeom>
          <a:noFill/>
          <a:ln w="12700">
            <a:solidFill>
              <a:srgbClr val="EF9100"/>
            </a:solidFill>
            <a:round/>
            <a:headEnd/>
            <a:tailEnd/>
          </a:ln>
          <a:effectLst/>
        </p:spPr>
        <p:txBody>
          <a:bodyPr wrap="none" anchor="ctr"/>
          <a:lstStyle/>
          <a:p>
            <a:endParaRPr lang="en-US" sz="2160"/>
          </a:p>
        </p:txBody>
      </p:sp>
      <p:sp>
        <p:nvSpPr>
          <p:cNvPr id="45532" name="Line 476"/>
          <p:cNvSpPr>
            <a:spLocks noChangeShapeType="1"/>
          </p:cNvSpPr>
          <p:nvPr/>
        </p:nvSpPr>
        <p:spPr bwMode="auto">
          <a:xfrm flipV="1">
            <a:off x="4194812" y="4294188"/>
            <a:ext cx="66676" cy="80962"/>
          </a:xfrm>
          <a:prstGeom prst="line">
            <a:avLst/>
          </a:prstGeom>
          <a:noFill/>
          <a:ln w="12700">
            <a:solidFill>
              <a:srgbClr val="EF9100"/>
            </a:solidFill>
            <a:round/>
            <a:headEnd/>
            <a:tailEnd/>
          </a:ln>
          <a:effectLst/>
        </p:spPr>
        <p:txBody>
          <a:bodyPr wrap="none" anchor="ctr"/>
          <a:lstStyle/>
          <a:p>
            <a:endParaRPr lang="en-US" sz="2160"/>
          </a:p>
        </p:txBody>
      </p:sp>
      <p:sp>
        <p:nvSpPr>
          <p:cNvPr id="45533" name="Line 477"/>
          <p:cNvSpPr>
            <a:spLocks noChangeShapeType="1"/>
          </p:cNvSpPr>
          <p:nvPr/>
        </p:nvSpPr>
        <p:spPr bwMode="auto">
          <a:xfrm flipV="1">
            <a:off x="4143376" y="4252913"/>
            <a:ext cx="68580" cy="82550"/>
          </a:xfrm>
          <a:prstGeom prst="line">
            <a:avLst/>
          </a:prstGeom>
          <a:noFill/>
          <a:ln w="12700">
            <a:solidFill>
              <a:srgbClr val="EF9100"/>
            </a:solidFill>
            <a:round/>
            <a:headEnd/>
            <a:tailEnd/>
          </a:ln>
          <a:effectLst/>
        </p:spPr>
        <p:txBody>
          <a:bodyPr wrap="none" anchor="ctr"/>
          <a:lstStyle/>
          <a:p>
            <a:endParaRPr lang="en-US" sz="2160"/>
          </a:p>
        </p:txBody>
      </p:sp>
      <p:sp>
        <p:nvSpPr>
          <p:cNvPr id="45534" name="Line 478"/>
          <p:cNvSpPr>
            <a:spLocks noChangeShapeType="1"/>
          </p:cNvSpPr>
          <p:nvPr/>
        </p:nvSpPr>
        <p:spPr bwMode="auto">
          <a:xfrm flipV="1">
            <a:off x="4170047" y="4275140"/>
            <a:ext cx="80010" cy="92075"/>
          </a:xfrm>
          <a:prstGeom prst="line">
            <a:avLst/>
          </a:prstGeom>
          <a:noFill/>
          <a:ln w="12700">
            <a:solidFill>
              <a:srgbClr val="EF9100"/>
            </a:solidFill>
            <a:round/>
            <a:headEnd/>
            <a:tailEnd/>
          </a:ln>
          <a:effectLst/>
        </p:spPr>
        <p:txBody>
          <a:bodyPr wrap="none" anchor="ctr"/>
          <a:lstStyle/>
          <a:p>
            <a:endParaRPr lang="en-US" sz="2160"/>
          </a:p>
        </p:txBody>
      </p:sp>
      <p:sp>
        <p:nvSpPr>
          <p:cNvPr id="45535" name="Line 479"/>
          <p:cNvSpPr>
            <a:spLocks noChangeShapeType="1"/>
          </p:cNvSpPr>
          <p:nvPr/>
        </p:nvSpPr>
        <p:spPr bwMode="auto">
          <a:xfrm flipV="1">
            <a:off x="4232912" y="4329113"/>
            <a:ext cx="19050" cy="39688"/>
          </a:xfrm>
          <a:prstGeom prst="line">
            <a:avLst/>
          </a:prstGeom>
          <a:noFill/>
          <a:ln w="12700">
            <a:solidFill>
              <a:srgbClr val="EF9100"/>
            </a:solidFill>
            <a:round/>
            <a:headEnd/>
            <a:tailEnd/>
          </a:ln>
          <a:effectLst/>
        </p:spPr>
        <p:txBody>
          <a:bodyPr wrap="none" anchor="ctr"/>
          <a:lstStyle/>
          <a:p>
            <a:endParaRPr lang="en-US" sz="2160"/>
          </a:p>
        </p:txBody>
      </p:sp>
      <p:sp>
        <p:nvSpPr>
          <p:cNvPr id="45536" name="Freeform 480"/>
          <p:cNvSpPr>
            <a:spLocks/>
          </p:cNvSpPr>
          <p:nvPr/>
        </p:nvSpPr>
        <p:spPr bwMode="auto">
          <a:xfrm>
            <a:off x="4131948" y="4249738"/>
            <a:ext cx="139064" cy="120650"/>
          </a:xfrm>
          <a:custGeom>
            <a:avLst/>
            <a:gdLst/>
            <a:ahLst/>
            <a:cxnLst>
              <a:cxn ang="0">
                <a:pos x="0" y="34"/>
              </a:cxn>
              <a:cxn ang="0">
                <a:pos x="0" y="41"/>
              </a:cxn>
              <a:cxn ang="0">
                <a:pos x="2" y="49"/>
              </a:cxn>
              <a:cxn ang="0">
                <a:pos x="5" y="55"/>
              </a:cxn>
              <a:cxn ang="0">
                <a:pos x="8" y="62"/>
              </a:cxn>
              <a:cxn ang="0">
                <a:pos x="12" y="67"/>
              </a:cxn>
              <a:cxn ang="0">
                <a:pos x="18" y="72"/>
              </a:cxn>
              <a:cxn ang="0">
                <a:pos x="25" y="74"/>
              </a:cxn>
              <a:cxn ang="0">
                <a:pos x="32" y="75"/>
              </a:cxn>
              <a:cxn ang="0">
                <a:pos x="40" y="74"/>
              </a:cxn>
              <a:cxn ang="0">
                <a:pos x="48" y="72"/>
              </a:cxn>
              <a:cxn ang="0">
                <a:pos x="54" y="68"/>
              </a:cxn>
              <a:cxn ang="0">
                <a:pos x="60" y="63"/>
              </a:cxn>
              <a:cxn ang="0">
                <a:pos x="65" y="56"/>
              </a:cxn>
              <a:cxn ang="0">
                <a:pos x="69" y="50"/>
              </a:cxn>
              <a:cxn ang="0">
                <a:pos x="71" y="43"/>
              </a:cxn>
              <a:cxn ang="0">
                <a:pos x="72" y="36"/>
              </a:cxn>
              <a:cxn ang="0">
                <a:pos x="71" y="29"/>
              </a:cxn>
              <a:cxn ang="0">
                <a:pos x="69" y="23"/>
              </a:cxn>
              <a:cxn ang="0">
                <a:pos x="65" y="18"/>
              </a:cxn>
              <a:cxn ang="0">
                <a:pos x="60" y="14"/>
              </a:cxn>
              <a:cxn ang="0">
                <a:pos x="54" y="10"/>
              </a:cxn>
              <a:cxn ang="0">
                <a:pos x="48" y="7"/>
              </a:cxn>
              <a:cxn ang="0">
                <a:pos x="34" y="1"/>
              </a:cxn>
              <a:cxn ang="0">
                <a:pos x="27" y="0"/>
              </a:cxn>
              <a:cxn ang="0">
                <a:pos x="21" y="1"/>
              </a:cxn>
              <a:cxn ang="0">
                <a:pos x="15" y="4"/>
              </a:cxn>
              <a:cxn ang="0">
                <a:pos x="10" y="8"/>
              </a:cxn>
              <a:cxn ang="0">
                <a:pos x="6" y="14"/>
              </a:cxn>
              <a:cxn ang="0">
                <a:pos x="2" y="20"/>
              </a:cxn>
              <a:cxn ang="0">
                <a:pos x="0" y="27"/>
              </a:cxn>
              <a:cxn ang="0">
                <a:pos x="0" y="34"/>
              </a:cxn>
            </a:cxnLst>
            <a:rect l="0" t="0" r="r" b="b"/>
            <a:pathLst>
              <a:path w="73" h="76">
                <a:moveTo>
                  <a:pt x="0" y="34"/>
                </a:moveTo>
                <a:lnTo>
                  <a:pt x="0" y="41"/>
                </a:lnTo>
                <a:lnTo>
                  <a:pt x="2" y="49"/>
                </a:lnTo>
                <a:lnTo>
                  <a:pt x="5" y="55"/>
                </a:lnTo>
                <a:lnTo>
                  <a:pt x="8" y="62"/>
                </a:lnTo>
                <a:lnTo>
                  <a:pt x="12" y="67"/>
                </a:lnTo>
                <a:lnTo>
                  <a:pt x="18" y="72"/>
                </a:lnTo>
                <a:lnTo>
                  <a:pt x="25" y="74"/>
                </a:lnTo>
                <a:lnTo>
                  <a:pt x="32" y="75"/>
                </a:lnTo>
                <a:lnTo>
                  <a:pt x="40" y="74"/>
                </a:lnTo>
                <a:lnTo>
                  <a:pt x="48" y="72"/>
                </a:lnTo>
                <a:lnTo>
                  <a:pt x="54" y="68"/>
                </a:lnTo>
                <a:lnTo>
                  <a:pt x="60" y="63"/>
                </a:lnTo>
                <a:lnTo>
                  <a:pt x="65" y="56"/>
                </a:lnTo>
                <a:lnTo>
                  <a:pt x="69" y="50"/>
                </a:lnTo>
                <a:lnTo>
                  <a:pt x="71" y="43"/>
                </a:lnTo>
                <a:lnTo>
                  <a:pt x="72" y="36"/>
                </a:lnTo>
                <a:lnTo>
                  <a:pt x="71" y="29"/>
                </a:lnTo>
                <a:lnTo>
                  <a:pt x="69" y="23"/>
                </a:lnTo>
                <a:lnTo>
                  <a:pt x="65" y="18"/>
                </a:lnTo>
                <a:lnTo>
                  <a:pt x="60" y="14"/>
                </a:lnTo>
                <a:lnTo>
                  <a:pt x="54" y="10"/>
                </a:lnTo>
                <a:lnTo>
                  <a:pt x="48" y="7"/>
                </a:lnTo>
                <a:lnTo>
                  <a:pt x="34" y="1"/>
                </a:lnTo>
                <a:lnTo>
                  <a:pt x="27" y="0"/>
                </a:lnTo>
                <a:lnTo>
                  <a:pt x="21" y="1"/>
                </a:lnTo>
                <a:lnTo>
                  <a:pt x="15" y="4"/>
                </a:lnTo>
                <a:lnTo>
                  <a:pt x="10" y="8"/>
                </a:lnTo>
                <a:lnTo>
                  <a:pt x="6" y="14"/>
                </a:lnTo>
                <a:lnTo>
                  <a:pt x="2" y="20"/>
                </a:lnTo>
                <a:lnTo>
                  <a:pt x="0" y="27"/>
                </a:lnTo>
                <a:lnTo>
                  <a:pt x="0" y="34"/>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537" name="Line 481"/>
          <p:cNvSpPr>
            <a:spLocks noChangeShapeType="1"/>
          </p:cNvSpPr>
          <p:nvPr/>
        </p:nvSpPr>
        <p:spPr bwMode="auto">
          <a:xfrm flipV="1">
            <a:off x="4126232" y="4373564"/>
            <a:ext cx="49530" cy="66676"/>
          </a:xfrm>
          <a:prstGeom prst="line">
            <a:avLst/>
          </a:prstGeom>
          <a:noFill/>
          <a:ln w="12700">
            <a:solidFill>
              <a:srgbClr val="EF9100"/>
            </a:solidFill>
            <a:round/>
            <a:headEnd/>
            <a:tailEnd/>
          </a:ln>
          <a:effectLst/>
        </p:spPr>
        <p:txBody>
          <a:bodyPr wrap="none" anchor="ctr"/>
          <a:lstStyle/>
          <a:p>
            <a:endParaRPr lang="en-US" sz="2160"/>
          </a:p>
        </p:txBody>
      </p:sp>
      <p:sp>
        <p:nvSpPr>
          <p:cNvPr id="45538" name="Line 482"/>
          <p:cNvSpPr>
            <a:spLocks noChangeShapeType="1"/>
          </p:cNvSpPr>
          <p:nvPr/>
        </p:nvSpPr>
        <p:spPr bwMode="auto">
          <a:xfrm flipV="1">
            <a:off x="4156712" y="4384675"/>
            <a:ext cx="72390" cy="85726"/>
          </a:xfrm>
          <a:prstGeom prst="line">
            <a:avLst/>
          </a:prstGeom>
          <a:noFill/>
          <a:ln w="12700">
            <a:solidFill>
              <a:srgbClr val="EF9100"/>
            </a:solidFill>
            <a:round/>
            <a:headEnd/>
            <a:tailEnd/>
          </a:ln>
          <a:effectLst/>
        </p:spPr>
        <p:txBody>
          <a:bodyPr wrap="none" anchor="ctr"/>
          <a:lstStyle/>
          <a:p>
            <a:endParaRPr lang="en-US" sz="2160"/>
          </a:p>
        </p:txBody>
      </p:sp>
      <p:sp>
        <p:nvSpPr>
          <p:cNvPr id="45539" name="Line 483"/>
          <p:cNvSpPr>
            <a:spLocks noChangeShapeType="1"/>
          </p:cNvSpPr>
          <p:nvPr/>
        </p:nvSpPr>
        <p:spPr bwMode="auto">
          <a:xfrm flipV="1">
            <a:off x="4208146" y="4418013"/>
            <a:ext cx="45720" cy="63500"/>
          </a:xfrm>
          <a:prstGeom prst="line">
            <a:avLst/>
          </a:prstGeom>
          <a:noFill/>
          <a:ln w="12700">
            <a:solidFill>
              <a:srgbClr val="EF9100"/>
            </a:solidFill>
            <a:round/>
            <a:headEnd/>
            <a:tailEnd/>
          </a:ln>
          <a:effectLst/>
        </p:spPr>
        <p:txBody>
          <a:bodyPr wrap="none" anchor="ctr"/>
          <a:lstStyle/>
          <a:p>
            <a:endParaRPr lang="en-US" sz="2160"/>
          </a:p>
        </p:txBody>
      </p:sp>
      <p:sp>
        <p:nvSpPr>
          <p:cNvPr id="45540" name="Line 484"/>
          <p:cNvSpPr>
            <a:spLocks noChangeShapeType="1"/>
          </p:cNvSpPr>
          <p:nvPr/>
        </p:nvSpPr>
        <p:spPr bwMode="auto">
          <a:xfrm flipV="1">
            <a:off x="4137660" y="4375150"/>
            <a:ext cx="68580" cy="84138"/>
          </a:xfrm>
          <a:prstGeom prst="line">
            <a:avLst/>
          </a:prstGeom>
          <a:noFill/>
          <a:ln w="12700">
            <a:solidFill>
              <a:srgbClr val="EF9100"/>
            </a:solidFill>
            <a:round/>
            <a:headEnd/>
            <a:tailEnd/>
          </a:ln>
          <a:effectLst/>
        </p:spPr>
        <p:txBody>
          <a:bodyPr wrap="none" anchor="ctr"/>
          <a:lstStyle/>
          <a:p>
            <a:endParaRPr lang="en-US" sz="2160"/>
          </a:p>
        </p:txBody>
      </p:sp>
      <p:sp>
        <p:nvSpPr>
          <p:cNvPr id="45541" name="Line 485"/>
          <p:cNvSpPr>
            <a:spLocks noChangeShapeType="1"/>
          </p:cNvSpPr>
          <p:nvPr/>
        </p:nvSpPr>
        <p:spPr bwMode="auto">
          <a:xfrm flipV="1">
            <a:off x="4179572" y="4398964"/>
            <a:ext cx="64770" cy="79375"/>
          </a:xfrm>
          <a:prstGeom prst="line">
            <a:avLst/>
          </a:prstGeom>
          <a:noFill/>
          <a:ln w="12700">
            <a:solidFill>
              <a:srgbClr val="EF9100"/>
            </a:solidFill>
            <a:round/>
            <a:headEnd/>
            <a:tailEnd/>
          </a:ln>
          <a:effectLst/>
        </p:spPr>
        <p:txBody>
          <a:bodyPr wrap="none" anchor="ctr"/>
          <a:lstStyle/>
          <a:p>
            <a:endParaRPr lang="en-US" sz="2160"/>
          </a:p>
        </p:txBody>
      </p:sp>
      <p:sp>
        <p:nvSpPr>
          <p:cNvPr id="45542" name="Line 486"/>
          <p:cNvSpPr>
            <a:spLocks noChangeShapeType="1"/>
          </p:cNvSpPr>
          <p:nvPr/>
        </p:nvSpPr>
        <p:spPr bwMode="auto">
          <a:xfrm flipV="1">
            <a:off x="4248152" y="4446589"/>
            <a:ext cx="11430" cy="22225"/>
          </a:xfrm>
          <a:prstGeom prst="line">
            <a:avLst/>
          </a:prstGeom>
          <a:noFill/>
          <a:ln w="12700">
            <a:solidFill>
              <a:srgbClr val="EF9100"/>
            </a:solidFill>
            <a:round/>
            <a:headEnd/>
            <a:tailEnd/>
          </a:ln>
          <a:effectLst/>
        </p:spPr>
        <p:txBody>
          <a:bodyPr wrap="none" anchor="ctr"/>
          <a:lstStyle/>
          <a:p>
            <a:endParaRPr lang="en-US" sz="2160"/>
          </a:p>
        </p:txBody>
      </p:sp>
      <p:sp>
        <p:nvSpPr>
          <p:cNvPr id="45543" name="Freeform 487"/>
          <p:cNvSpPr>
            <a:spLocks/>
          </p:cNvSpPr>
          <p:nvPr/>
        </p:nvSpPr>
        <p:spPr bwMode="auto">
          <a:xfrm>
            <a:off x="4118612" y="4379913"/>
            <a:ext cx="148590" cy="96838"/>
          </a:xfrm>
          <a:custGeom>
            <a:avLst/>
            <a:gdLst/>
            <a:ahLst/>
            <a:cxnLst>
              <a:cxn ang="0">
                <a:pos x="0" y="29"/>
              </a:cxn>
              <a:cxn ang="0">
                <a:pos x="0" y="35"/>
              </a:cxn>
              <a:cxn ang="0">
                <a:pos x="2" y="40"/>
              </a:cxn>
              <a:cxn ang="0">
                <a:pos x="6" y="46"/>
              </a:cxn>
              <a:cxn ang="0">
                <a:pos x="11" y="50"/>
              </a:cxn>
              <a:cxn ang="0">
                <a:pos x="17" y="54"/>
              </a:cxn>
              <a:cxn ang="0">
                <a:pos x="24" y="57"/>
              </a:cxn>
              <a:cxn ang="0">
                <a:pos x="32" y="59"/>
              </a:cxn>
              <a:cxn ang="0">
                <a:pos x="40" y="60"/>
              </a:cxn>
              <a:cxn ang="0">
                <a:pos x="48" y="59"/>
              </a:cxn>
              <a:cxn ang="0">
                <a:pos x="55" y="58"/>
              </a:cxn>
              <a:cxn ang="0">
                <a:pos x="62" y="55"/>
              </a:cxn>
              <a:cxn ang="0">
                <a:pos x="68" y="52"/>
              </a:cxn>
              <a:cxn ang="0">
                <a:pos x="73" y="47"/>
              </a:cxn>
              <a:cxn ang="0">
                <a:pos x="76" y="42"/>
              </a:cxn>
              <a:cxn ang="0">
                <a:pos x="77" y="36"/>
              </a:cxn>
              <a:cxn ang="0">
                <a:pos x="76" y="29"/>
              </a:cxn>
              <a:cxn ang="0">
                <a:pos x="74" y="23"/>
              </a:cxn>
              <a:cxn ang="0">
                <a:pos x="71" y="17"/>
              </a:cxn>
              <a:cxn ang="0">
                <a:pos x="68" y="11"/>
              </a:cxn>
              <a:cxn ang="0">
                <a:pos x="64" y="8"/>
              </a:cxn>
              <a:cxn ang="0">
                <a:pos x="58" y="4"/>
              </a:cxn>
              <a:cxn ang="0">
                <a:pos x="53" y="2"/>
              </a:cxn>
              <a:cxn ang="0">
                <a:pos x="46" y="0"/>
              </a:cxn>
              <a:cxn ang="0">
                <a:pos x="39" y="0"/>
              </a:cxn>
              <a:cxn ang="0">
                <a:pos x="32" y="0"/>
              </a:cxn>
              <a:cxn ang="0">
                <a:pos x="24" y="2"/>
              </a:cxn>
              <a:cxn ang="0">
                <a:pos x="18" y="5"/>
              </a:cxn>
              <a:cxn ang="0">
                <a:pos x="13" y="9"/>
              </a:cxn>
              <a:cxn ang="0">
                <a:pos x="8" y="14"/>
              </a:cxn>
              <a:cxn ang="0">
                <a:pos x="4" y="19"/>
              </a:cxn>
              <a:cxn ang="0">
                <a:pos x="2" y="24"/>
              </a:cxn>
              <a:cxn ang="0">
                <a:pos x="0" y="29"/>
              </a:cxn>
            </a:cxnLst>
            <a:rect l="0" t="0" r="r" b="b"/>
            <a:pathLst>
              <a:path w="78" h="61">
                <a:moveTo>
                  <a:pt x="0" y="29"/>
                </a:moveTo>
                <a:lnTo>
                  <a:pt x="0" y="35"/>
                </a:lnTo>
                <a:lnTo>
                  <a:pt x="2" y="40"/>
                </a:lnTo>
                <a:lnTo>
                  <a:pt x="6" y="46"/>
                </a:lnTo>
                <a:lnTo>
                  <a:pt x="11" y="50"/>
                </a:lnTo>
                <a:lnTo>
                  <a:pt x="17" y="54"/>
                </a:lnTo>
                <a:lnTo>
                  <a:pt x="24" y="57"/>
                </a:lnTo>
                <a:lnTo>
                  <a:pt x="32" y="59"/>
                </a:lnTo>
                <a:lnTo>
                  <a:pt x="40" y="60"/>
                </a:lnTo>
                <a:lnTo>
                  <a:pt x="48" y="59"/>
                </a:lnTo>
                <a:lnTo>
                  <a:pt x="55" y="58"/>
                </a:lnTo>
                <a:lnTo>
                  <a:pt x="62" y="55"/>
                </a:lnTo>
                <a:lnTo>
                  <a:pt x="68" y="52"/>
                </a:lnTo>
                <a:lnTo>
                  <a:pt x="73" y="47"/>
                </a:lnTo>
                <a:lnTo>
                  <a:pt x="76" y="42"/>
                </a:lnTo>
                <a:lnTo>
                  <a:pt x="77" y="36"/>
                </a:lnTo>
                <a:lnTo>
                  <a:pt x="76" y="29"/>
                </a:lnTo>
                <a:lnTo>
                  <a:pt x="74" y="23"/>
                </a:lnTo>
                <a:lnTo>
                  <a:pt x="71" y="17"/>
                </a:lnTo>
                <a:lnTo>
                  <a:pt x="68" y="11"/>
                </a:lnTo>
                <a:lnTo>
                  <a:pt x="64" y="8"/>
                </a:lnTo>
                <a:lnTo>
                  <a:pt x="58" y="4"/>
                </a:lnTo>
                <a:lnTo>
                  <a:pt x="53" y="2"/>
                </a:lnTo>
                <a:lnTo>
                  <a:pt x="46" y="0"/>
                </a:lnTo>
                <a:lnTo>
                  <a:pt x="39" y="0"/>
                </a:lnTo>
                <a:lnTo>
                  <a:pt x="32" y="0"/>
                </a:lnTo>
                <a:lnTo>
                  <a:pt x="24" y="2"/>
                </a:lnTo>
                <a:lnTo>
                  <a:pt x="18" y="5"/>
                </a:lnTo>
                <a:lnTo>
                  <a:pt x="13" y="9"/>
                </a:lnTo>
                <a:lnTo>
                  <a:pt x="8" y="14"/>
                </a:lnTo>
                <a:lnTo>
                  <a:pt x="4" y="19"/>
                </a:lnTo>
                <a:lnTo>
                  <a:pt x="2" y="24"/>
                </a:lnTo>
                <a:lnTo>
                  <a:pt x="0" y="29"/>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544" name="Line 488"/>
          <p:cNvSpPr>
            <a:spLocks noChangeShapeType="1"/>
          </p:cNvSpPr>
          <p:nvPr/>
        </p:nvSpPr>
        <p:spPr bwMode="auto">
          <a:xfrm flipV="1">
            <a:off x="3585212" y="3687764"/>
            <a:ext cx="49530" cy="65087"/>
          </a:xfrm>
          <a:prstGeom prst="line">
            <a:avLst/>
          </a:prstGeom>
          <a:noFill/>
          <a:ln w="12700">
            <a:solidFill>
              <a:srgbClr val="EF9100"/>
            </a:solidFill>
            <a:round/>
            <a:headEnd/>
            <a:tailEnd/>
          </a:ln>
          <a:effectLst/>
        </p:spPr>
        <p:txBody>
          <a:bodyPr wrap="none" anchor="ctr"/>
          <a:lstStyle/>
          <a:p>
            <a:endParaRPr lang="en-US" sz="2160"/>
          </a:p>
        </p:txBody>
      </p:sp>
      <p:sp>
        <p:nvSpPr>
          <p:cNvPr id="45545" name="Line 489"/>
          <p:cNvSpPr>
            <a:spLocks noChangeShapeType="1"/>
          </p:cNvSpPr>
          <p:nvPr/>
        </p:nvSpPr>
        <p:spPr bwMode="auto">
          <a:xfrm flipV="1">
            <a:off x="3609977" y="3702050"/>
            <a:ext cx="72390" cy="85726"/>
          </a:xfrm>
          <a:prstGeom prst="line">
            <a:avLst/>
          </a:prstGeom>
          <a:noFill/>
          <a:ln w="12700">
            <a:solidFill>
              <a:srgbClr val="EF9100"/>
            </a:solidFill>
            <a:round/>
            <a:headEnd/>
            <a:tailEnd/>
          </a:ln>
          <a:effectLst/>
        </p:spPr>
        <p:txBody>
          <a:bodyPr wrap="none" anchor="ctr"/>
          <a:lstStyle/>
          <a:p>
            <a:endParaRPr lang="en-US" sz="2160"/>
          </a:p>
        </p:txBody>
      </p:sp>
      <p:sp>
        <p:nvSpPr>
          <p:cNvPr id="45546" name="Line 490"/>
          <p:cNvSpPr>
            <a:spLocks noChangeShapeType="1"/>
          </p:cNvSpPr>
          <p:nvPr/>
        </p:nvSpPr>
        <p:spPr bwMode="auto">
          <a:xfrm flipV="1">
            <a:off x="3651886" y="3740151"/>
            <a:ext cx="51434" cy="68263"/>
          </a:xfrm>
          <a:prstGeom prst="line">
            <a:avLst/>
          </a:prstGeom>
          <a:noFill/>
          <a:ln w="12700">
            <a:solidFill>
              <a:srgbClr val="EF9100"/>
            </a:solidFill>
            <a:round/>
            <a:headEnd/>
            <a:tailEnd/>
          </a:ln>
          <a:effectLst/>
        </p:spPr>
        <p:txBody>
          <a:bodyPr wrap="none" anchor="ctr"/>
          <a:lstStyle/>
          <a:p>
            <a:endParaRPr lang="en-US" sz="2160"/>
          </a:p>
        </p:txBody>
      </p:sp>
      <p:sp>
        <p:nvSpPr>
          <p:cNvPr id="45547" name="Line 491"/>
          <p:cNvSpPr>
            <a:spLocks noChangeShapeType="1"/>
          </p:cNvSpPr>
          <p:nvPr/>
        </p:nvSpPr>
        <p:spPr bwMode="auto">
          <a:xfrm flipV="1">
            <a:off x="3596642" y="3690938"/>
            <a:ext cx="66676" cy="80962"/>
          </a:xfrm>
          <a:prstGeom prst="line">
            <a:avLst/>
          </a:prstGeom>
          <a:noFill/>
          <a:ln w="12700">
            <a:solidFill>
              <a:srgbClr val="EF9100"/>
            </a:solidFill>
            <a:round/>
            <a:headEnd/>
            <a:tailEnd/>
          </a:ln>
          <a:effectLst/>
        </p:spPr>
        <p:txBody>
          <a:bodyPr wrap="none" anchor="ctr"/>
          <a:lstStyle/>
          <a:p>
            <a:endParaRPr lang="en-US" sz="2160"/>
          </a:p>
        </p:txBody>
      </p:sp>
      <p:sp>
        <p:nvSpPr>
          <p:cNvPr id="45548" name="Line 492"/>
          <p:cNvSpPr>
            <a:spLocks noChangeShapeType="1"/>
          </p:cNvSpPr>
          <p:nvPr/>
        </p:nvSpPr>
        <p:spPr bwMode="auto">
          <a:xfrm flipV="1">
            <a:off x="3625218" y="3717926"/>
            <a:ext cx="70484" cy="84138"/>
          </a:xfrm>
          <a:prstGeom prst="line">
            <a:avLst/>
          </a:prstGeom>
          <a:noFill/>
          <a:ln w="12700">
            <a:solidFill>
              <a:srgbClr val="EF9100"/>
            </a:solidFill>
            <a:round/>
            <a:headEnd/>
            <a:tailEnd/>
          </a:ln>
          <a:effectLst/>
        </p:spPr>
        <p:txBody>
          <a:bodyPr wrap="none" anchor="ctr"/>
          <a:lstStyle/>
          <a:p>
            <a:endParaRPr lang="en-US" sz="2160"/>
          </a:p>
        </p:txBody>
      </p:sp>
      <p:sp>
        <p:nvSpPr>
          <p:cNvPr id="45549" name="Line 493"/>
          <p:cNvSpPr>
            <a:spLocks noChangeShapeType="1"/>
          </p:cNvSpPr>
          <p:nvPr/>
        </p:nvSpPr>
        <p:spPr bwMode="auto">
          <a:xfrm flipV="1">
            <a:off x="3691890" y="3768725"/>
            <a:ext cx="9526" cy="31750"/>
          </a:xfrm>
          <a:prstGeom prst="line">
            <a:avLst/>
          </a:prstGeom>
          <a:noFill/>
          <a:ln w="12700">
            <a:solidFill>
              <a:srgbClr val="EF9100"/>
            </a:solidFill>
            <a:round/>
            <a:headEnd/>
            <a:tailEnd/>
          </a:ln>
          <a:effectLst/>
        </p:spPr>
        <p:txBody>
          <a:bodyPr wrap="none" anchor="ctr"/>
          <a:lstStyle/>
          <a:p>
            <a:endParaRPr lang="en-US" sz="2160"/>
          </a:p>
        </p:txBody>
      </p:sp>
      <p:sp>
        <p:nvSpPr>
          <p:cNvPr id="45550" name="Freeform 494"/>
          <p:cNvSpPr>
            <a:spLocks/>
          </p:cNvSpPr>
          <p:nvPr/>
        </p:nvSpPr>
        <p:spPr bwMode="auto">
          <a:xfrm>
            <a:off x="3577590" y="3692526"/>
            <a:ext cx="139066" cy="111125"/>
          </a:xfrm>
          <a:custGeom>
            <a:avLst/>
            <a:gdLst/>
            <a:ahLst/>
            <a:cxnLst>
              <a:cxn ang="0">
                <a:pos x="1" y="37"/>
              </a:cxn>
              <a:cxn ang="0">
                <a:pos x="8" y="49"/>
              </a:cxn>
              <a:cxn ang="0">
                <a:pos x="11" y="54"/>
              </a:cxn>
              <a:cxn ang="0">
                <a:pos x="15" y="59"/>
              </a:cxn>
              <a:cxn ang="0">
                <a:pos x="19" y="63"/>
              </a:cxn>
              <a:cxn ang="0">
                <a:pos x="24" y="66"/>
              </a:cxn>
              <a:cxn ang="0">
                <a:pos x="31" y="69"/>
              </a:cxn>
              <a:cxn ang="0">
                <a:pos x="38" y="69"/>
              </a:cxn>
              <a:cxn ang="0">
                <a:pos x="46" y="68"/>
              </a:cxn>
              <a:cxn ang="0">
                <a:pos x="53" y="66"/>
              </a:cxn>
              <a:cxn ang="0">
                <a:pos x="59" y="63"/>
              </a:cxn>
              <a:cxn ang="0">
                <a:pos x="64" y="58"/>
              </a:cxn>
              <a:cxn ang="0">
                <a:pos x="68" y="53"/>
              </a:cxn>
              <a:cxn ang="0">
                <a:pos x="71" y="47"/>
              </a:cxn>
              <a:cxn ang="0">
                <a:pos x="72" y="40"/>
              </a:cxn>
              <a:cxn ang="0">
                <a:pos x="71" y="34"/>
              </a:cxn>
              <a:cxn ang="0">
                <a:pos x="66" y="21"/>
              </a:cxn>
              <a:cxn ang="0">
                <a:pos x="63" y="16"/>
              </a:cxn>
              <a:cxn ang="0">
                <a:pos x="60" y="11"/>
              </a:cxn>
              <a:cxn ang="0">
                <a:pos x="56" y="7"/>
              </a:cxn>
              <a:cxn ang="0">
                <a:pos x="51" y="3"/>
              </a:cxn>
              <a:cxn ang="0">
                <a:pos x="45" y="1"/>
              </a:cxn>
              <a:cxn ang="0">
                <a:pos x="38" y="0"/>
              </a:cxn>
              <a:cxn ang="0">
                <a:pos x="30" y="1"/>
              </a:cxn>
              <a:cxn ang="0">
                <a:pos x="22" y="4"/>
              </a:cxn>
              <a:cxn ang="0">
                <a:pos x="15" y="8"/>
              </a:cxn>
              <a:cxn ang="0">
                <a:pos x="9" y="13"/>
              </a:cxn>
              <a:cxn ang="0">
                <a:pos x="4" y="18"/>
              </a:cxn>
              <a:cxn ang="0">
                <a:pos x="1" y="25"/>
              </a:cxn>
              <a:cxn ang="0">
                <a:pos x="0" y="31"/>
              </a:cxn>
              <a:cxn ang="0">
                <a:pos x="1" y="37"/>
              </a:cxn>
            </a:cxnLst>
            <a:rect l="0" t="0" r="r" b="b"/>
            <a:pathLst>
              <a:path w="73" h="70">
                <a:moveTo>
                  <a:pt x="1" y="37"/>
                </a:moveTo>
                <a:lnTo>
                  <a:pt x="8" y="49"/>
                </a:lnTo>
                <a:lnTo>
                  <a:pt x="11" y="54"/>
                </a:lnTo>
                <a:lnTo>
                  <a:pt x="15" y="59"/>
                </a:lnTo>
                <a:lnTo>
                  <a:pt x="19" y="63"/>
                </a:lnTo>
                <a:lnTo>
                  <a:pt x="24" y="66"/>
                </a:lnTo>
                <a:lnTo>
                  <a:pt x="31" y="69"/>
                </a:lnTo>
                <a:lnTo>
                  <a:pt x="38" y="69"/>
                </a:lnTo>
                <a:lnTo>
                  <a:pt x="46" y="68"/>
                </a:lnTo>
                <a:lnTo>
                  <a:pt x="53" y="66"/>
                </a:lnTo>
                <a:lnTo>
                  <a:pt x="59" y="63"/>
                </a:lnTo>
                <a:lnTo>
                  <a:pt x="64" y="58"/>
                </a:lnTo>
                <a:lnTo>
                  <a:pt x="68" y="53"/>
                </a:lnTo>
                <a:lnTo>
                  <a:pt x="71" y="47"/>
                </a:lnTo>
                <a:lnTo>
                  <a:pt x="72" y="40"/>
                </a:lnTo>
                <a:lnTo>
                  <a:pt x="71" y="34"/>
                </a:lnTo>
                <a:lnTo>
                  <a:pt x="66" y="21"/>
                </a:lnTo>
                <a:lnTo>
                  <a:pt x="63" y="16"/>
                </a:lnTo>
                <a:lnTo>
                  <a:pt x="60" y="11"/>
                </a:lnTo>
                <a:lnTo>
                  <a:pt x="56" y="7"/>
                </a:lnTo>
                <a:lnTo>
                  <a:pt x="51" y="3"/>
                </a:lnTo>
                <a:lnTo>
                  <a:pt x="45" y="1"/>
                </a:lnTo>
                <a:lnTo>
                  <a:pt x="38" y="0"/>
                </a:lnTo>
                <a:lnTo>
                  <a:pt x="30" y="1"/>
                </a:lnTo>
                <a:lnTo>
                  <a:pt x="22" y="4"/>
                </a:lnTo>
                <a:lnTo>
                  <a:pt x="15" y="8"/>
                </a:lnTo>
                <a:lnTo>
                  <a:pt x="9" y="13"/>
                </a:lnTo>
                <a:lnTo>
                  <a:pt x="4" y="18"/>
                </a:lnTo>
                <a:lnTo>
                  <a:pt x="1" y="25"/>
                </a:lnTo>
                <a:lnTo>
                  <a:pt x="0" y="31"/>
                </a:lnTo>
                <a:lnTo>
                  <a:pt x="1" y="37"/>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551" name="Line 495"/>
          <p:cNvSpPr>
            <a:spLocks noChangeShapeType="1"/>
          </p:cNvSpPr>
          <p:nvPr/>
        </p:nvSpPr>
        <p:spPr bwMode="auto">
          <a:xfrm flipV="1">
            <a:off x="3434718" y="3749675"/>
            <a:ext cx="47624" cy="65088"/>
          </a:xfrm>
          <a:prstGeom prst="line">
            <a:avLst/>
          </a:prstGeom>
          <a:noFill/>
          <a:ln w="12700">
            <a:solidFill>
              <a:srgbClr val="EF9100"/>
            </a:solidFill>
            <a:round/>
            <a:headEnd/>
            <a:tailEnd/>
          </a:ln>
          <a:effectLst/>
        </p:spPr>
        <p:txBody>
          <a:bodyPr wrap="none" anchor="ctr"/>
          <a:lstStyle/>
          <a:p>
            <a:endParaRPr lang="en-US" sz="2160"/>
          </a:p>
        </p:txBody>
      </p:sp>
      <p:sp>
        <p:nvSpPr>
          <p:cNvPr id="45552" name="Line 496"/>
          <p:cNvSpPr>
            <a:spLocks noChangeShapeType="1"/>
          </p:cNvSpPr>
          <p:nvPr/>
        </p:nvSpPr>
        <p:spPr bwMode="auto">
          <a:xfrm flipV="1">
            <a:off x="3449957" y="3765550"/>
            <a:ext cx="80010" cy="90488"/>
          </a:xfrm>
          <a:prstGeom prst="line">
            <a:avLst/>
          </a:prstGeom>
          <a:noFill/>
          <a:ln w="12700">
            <a:solidFill>
              <a:srgbClr val="EF9100"/>
            </a:solidFill>
            <a:round/>
            <a:headEnd/>
            <a:tailEnd/>
          </a:ln>
          <a:effectLst/>
        </p:spPr>
        <p:txBody>
          <a:bodyPr wrap="none" anchor="ctr"/>
          <a:lstStyle/>
          <a:p>
            <a:endParaRPr lang="en-US" sz="2160"/>
          </a:p>
        </p:txBody>
      </p:sp>
      <p:sp>
        <p:nvSpPr>
          <p:cNvPr id="45553" name="Line 497"/>
          <p:cNvSpPr>
            <a:spLocks noChangeShapeType="1"/>
          </p:cNvSpPr>
          <p:nvPr/>
        </p:nvSpPr>
        <p:spPr bwMode="auto">
          <a:xfrm flipV="1">
            <a:off x="3489962" y="3798888"/>
            <a:ext cx="66676" cy="79375"/>
          </a:xfrm>
          <a:prstGeom prst="line">
            <a:avLst/>
          </a:prstGeom>
          <a:noFill/>
          <a:ln w="12700">
            <a:solidFill>
              <a:srgbClr val="EF9100"/>
            </a:solidFill>
            <a:round/>
            <a:headEnd/>
            <a:tailEnd/>
          </a:ln>
          <a:effectLst/>
        </p:spPr>
        <p:txBody>
          <a:bodyPr wrap="none" anchor="ctr"/>
          <a:lstStyle/>
          <a:p>
            <a:endParaRPr lang="en-US" sz="2160"/>
          </a:p>
        </p:txBody>
      </p:sp>
      <p:sp>
        <p:nvSpPr>
          <p:cNvPr id="45554" name="Line 498"/>
          <p:cNvSpPr>
            <a:spLocks noChangeShapeType="1"/>
          </p:cNvSpPr>
          <p:nvPr/>
        </p:nvSpPr>
        <p:spPr bwMode="auto">
          <a:xfrm flipV="1">
            <a:off x="3440432" y="3757613"/>
            <a:ext cx="66676" cy="80962"/>
          </a:xfrm>
          <a:prstGeom prst="line">
            <a:avLst/>
          </a:prstGeom>
          <a:noFill/>
          <a:ln w="12700">
            <a:solidFill>
              <a:srgbClr val="EF9100"/>
            </a:solidFill>
            <a:round/>
            <a:headEnd/>
            <a:tailEnd/>
          </a:ln>
          <a:effectLst/>
        </p:spPr>
        <p:txBody>
          <a:bodyPr wrap="none" anchor="ctr"/>
          <a:lstStyle/>
          <a:p>
            <a:endParaRPr lang="en-US" sz="2160"/>
          </a:p>
        </p:txBody>
      </p:sp>
      <p:sp>
        <p:nvSpPr>
          <p:cNvPr id="45555" name="Line 499"/>
          <p:cNvSpPr>
            <a:spLocks noChangeShapeType="1"/>
          </p:cNvSpPr>
          <p:nvPr/>
        </p:nvSpPr>
        <p:spPr bwMode="auto">
          <a:xfrm flipV="1">
            <a:off x="3465197" y="3778251"/>
            <a:ext cx="80010" cy="93664"/>
          </a:xfrm>
          <a:prstGeom prst="line">
            <a:avLst/>
          </a:prstGeom>
          <a:noFill/>
          <a:ln w="12700">
            <a:solidFill>
              <a:srgbClr val="EF9100"/>
            </a:solidFill>
            <a:round/>
            <a:headEnd/>
            <a:tailEnd/>
          </a:ln>
          <a:effectLst/>
        </p:spPr>
        <p:txBody>
          <a:bodyPr wrap="none" anchor="ctr"/>
          <a:lstStyle/>
          <a:p>
            <a:endParaRPr lang="en-US" sz="2160"/>
          </a:p>
        </p:txBody>
      </p:sp>
      <p:sp>
        <p:nvSpPr>
          <p:cNvPr id="45556" name="Line 500"/>
          <p:cNvSpPr>
            <a:spLocks noChangeShapeType="1"/>
          </p:cNvSpPr>
          <p:nvPr/>
        </p:nvSpPr>
        <p:spPr bwMode="auto">
          <a:xfrm flipV="1">
            <a:off x="3529968" y="3832226"/>
            <a:ext cx="17144" cy="39688"/>
          </a:xfrm>
          <a:prstGeom prst="line">
            <a:avLst/>
          </a:prstGeom>
          <a:noFill/>
          <a:ln w="12700">
            <a:solidFill>
              <a:srgbClr val="EF9100"/>
            </a:solidFill>
            <a:round/>
            <a:headEnd/>
            <a:tailEnd/>
          </a:ln>
          <a:effectLst/>
        </p:spPr>
        <p:txBody>
          <a:bodyPr wrap="none" anchor="ctr"/>
          <a:lstStyle/>
          <a:p>
            <a:endParaRPr lang="en-US" sz="2160"/>
          </a:p>
        </p:txBody>
      </p:sp>
      <p:sp>
        <p:nvSpPr>
          <p:cNvPr id="45557" name="Freeform 501"/>
          <p:cNvSpPr>
            <a:spLocks/>
          </p:cNvSpPr>
          <p:nvPr/>
        </p:nvSpPr>
        <p:spPr bwMode="auto">
          <a:xfrm>
            <a:off x="3427098" y="3754438"/>
            <a:ext cx="139064" cy="120650"/>
          </a:xfrm>
          <a:custGeom>
            <a:avLst/>
            <a:gdLst/>
            <a:ahLst/>
            <a:cxnLst>
              <a:cxn ang="0">
                <a:pos x="0" y="33"/>
              </a:cxn>
              <a:cxn ang="0">
                <a:pos x="1" y="41"/>
              </a:cxn>
              <a:cxn ang="0">
                <a:pos x="2" y="48"/>
              </a:cxn>
              <a:cxn ang="0">
                <a:pos x="5" y="55"/>
              </a:cxn>
              <a:cxn ang="0">
                <a:pos x="8" y="61"/>
              </a:cxn>
              <a:cxn ang="0">
                <a:pos x="13" y="67"/>
              </a:cxn>
              <a:cxn ang="0">
                <a:pos x="19" y="71"/>
              </a:cxn>
              <a:cxn ang="0">
                <a:pos x="25" y="74"/>
              </a:cxn>
              <a:cxn ang="0">
                <a:pos x="32" y="75"/>
              </a:cxn>
              <a:cxn ang="0">
                <a:pos x="40" y="74"/>
              </a:cxn>
              <a:cxn ang="0">
                <a:pos x="47" y="71"/>
              </a:cxn>
              <a:cxn ang="0">
                <a:pos x="54" y="68"/>
              </a:cxn>
              <a:cxn ang="0">
                <a:pos x="60" y="62"/>
              </a:cxn>
              <a:cxn ang="0">
                <a:pos x="65" y="56"/>
              </a:cxn>
              <a:cxn ang="0">
                <a:pos x="69" y="50"/>
              </a:cxn>
              <a:cxn ang="0">
                <a:pos x="71" y="42"/>
              </a:cxn>
              <a:cxn ang="0">
                <a:pos x="72" y="35"/>
              </a:cxn>
              <a:cxn ang="0">
                <a:pos x="71" y="28"/>
              </a:cxn>
              <a:cxn ang="0">
                <a:pos x="69" y="22"/>
              </a:cxn>
              <a:cxn ang="0">
                <a:pos x="65" y="17"/>
              </a:cxn>
              <a:cxn ang="0">
                <a:pos x="60" y="13"/>
              </a:cxn>
              <a:cxn ang="0">
                <a:pos x="55" y="9"/>
              </a:cxn>
              <a:cxn ang="0">
                <a:pos x="48" y="6"/>
              </a:cxn>
              <a:cxn ang="0">
                <a:pos x="34" y="1"/>
              </a:cxn>
              <a:cxn ang="0">
                <a:pos x="27" y="0"/>
              </a:cxn>
              <a:cxn ang="0">
                <a:pos x="21" y="1"/>
              </a:cxn>
              <a:cxn ang="0">
                <a:pos x="15" y="3"/>
              </a:cxn>
              <a:cxn ang="0">
                <a:pos x="10" y="8"/>
              </a:cxn>
              <a:cxn ang="0">
                <a:pos x="6" y="13"/>
              </a:cxn>
              <a:cxn ang="0">
                <a:pos x="3" y="19"/>
              </a:cxn>
              <a:cxn ang="0">
                <a:pos x="1" y="26"/>
              </a:cxn>
              <a:cxn ang="0">
                <a:pos x="0" y="33"/>
              </a:cxn>
            </a:cxnLst>
            <a:rect l="0" t="0" r="r" b="b"/>
            <a:pathLst>
              <a:path w="73" h="76">
                <a:moveTo>
                  <a:pt x="0" y="33"/>
                </a:moveTo>
                <a:lnTo>
                  <a:pt x="1" y="41"/>
                </a:lnTo>
                <a:lnTo>
                  <a:pt x="2" y="48"/>
                </a:lnTo>
                <a:lnTo>
                  <a:pt x="5" y="55"/>
                </a:lnTo>
                <a:lnTo>
                  <a:pt x="8" y="61"/>
                </a:lnTo>
                <a:lnTo>
                  <a:pt x="13" y="67"/>
                </a:lnTo>
                <a:lnTo>
                  <a:pt x="19" y="71"/>
                </a:lnTo>
                <a:lnTo>
                  <a:pt x="25" y="74"/>
                </a:lnTo>
                <a:lnTo>
                  <a:pt x="32" y="75"/>
                </a:lnTo>
                <a:lnTo>
                  <a:pt x="40" y="74"/>
                </a:lnTo>
                <a:lnTo>
                  <a:pt x="47" y="71"/>
                </a:lnTo>
                <a:lnTo>
                  <a:pt x="54" y="68"/>
                </a:lnTo>
                <a:lnTo>
                  <a:pt x="60" y="62"/>
                </a:lnTo>
                <a:lnTo>
                  <a:pt x="65" y="56"/>
                </a:lnTo>
                <a:lnTo>
                  <a:pt x="69" y="50"/>
                </a:lnTo>
                <a:lnTo>
                  <a:pt x="71" y="42"/>
                </a:lnTo>
                <a:lnTo>
                  <a:pt x="72" y="35"/>
                </a:lnTo>
                <a:lnTo>
                  <a:pt x="71" y="28"/>
                </a:lnTo>
                <a:lnTo>
                  <a:pt x="69" y="22"/>
                </a:lnTo>
                <a:lnTo>
                  <a:pt x="65" y="17"/>
                </a:lnTo>
                <a:lnTo>
                  <a:pt x="60" y="13"/>
                </a:lnTo>
                <a:lnTo>
                  <a:pt x="55" y="9"/>
                </a:lnTo>
                <a:lnTo>
                  <a:pt x="48" y="6"/>
                </a:lnTo>
                <a:lnTo>
                  <a:pt x="34" y="1"/>
                </a:lnTo>
                <a:lnTo>
                  <a:pt x="27" y="0"/>
                </a:lnTo>
                <a:lnTo>
                  <a:pt x="21" y="1"/>
                </a:lnTo>
                <a:lnTo>
                  <a:pt x="15" y="3"/>
                </a:lnTo>
                <a:lnTo>
                  <a:pt x="10" y="8"/>
                </a:lnTo>
                <a:lnTo>
                  <a:pt x="6" y="13"/>
                </a:lnTo>
                <a:lnTo>
                  <a:pt x="3" y="19"/>
                </a:lnTo>
                <a:lnTo>
                  <a:pt x="1" y="26"/>
                </a:lnTo>
                <a:lnTo>
                  <a:pt x="0" y="33"/>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558" name="Line 502"/>
          <p:cNvSpPr>
            <a:spLocks noChangeShapeType="1"/>
          </p:cNvSpPr>
          <p:nvPr/>
        </p:nvSpPr>
        <p:spPr bwMode="auto">
          <a:xfrm flipV="1">
            <a:off x="3697607" y="3702050"/>
            <a:ext cx="49530" cy="65088"/>
          </a:xfrm>
          <a:prstGeom prst="line">
            <a:avLst/>
          </a:prstGeom>
          <a:noFill/>
          <a:ln w="12700">
            <a:solidFill>
              <a:srgbClr val="EF9100"/>
            </a:solidFill>
            <a:round/>
            <a:headEnd/>
            <a:tailEnd/>
          </a:ln>
          <a:effectLst/>
        </p:spPr>
        <p:txBody>
          <a:bodyPr wrap="none" anchor="ctr"/>
          <a:lstStyle/>
          <a:p>
            <a:endParaRPr lang="en-US" sz="2160"/>
          </a:p>
        </p:txBody>
      </p:sp>
      <p:sp>
        <p:nvSpPr>
          <p:cNvPr id="45559" name="Line 503"/>
          <p:cNvSpPr>
            <a:spLocks noChangeShapeType="1"/>
          </p:cNvSpPr>
          <p:nvPr/>
        </p:nvSpPr>
        <p:spPr bwMode="auto">
          <a:xfrm flipV="1">
            <a:off x="3728087" y="3711577"/>
            <a:ext cx="72390" cy="87313"/>
          </a:xfrm>
          <a:prstGeom prst="line">
            <a:avLst/>
          </a:prstGeom>
          <a:noFill/>
          <a:ln w="12700">
            <a:solidFill>
              <a:srgbClr val="EF9100"/>
            </a:solidFill>
            <a:round/>
            <a:headEnd/>
            <a:tailEnd/>
          </a:ln>
          <a:effectLst/>
        </p:spPr>
        <p:txBody>
          <a:bodyPr wrap="none" anchor="ctr"/>
          <a:lstStyle/>
          <a:p>
            <a:endParaRPr lang="en-US" sz="2160"/>
          </a:p>
        </p:txBody>
      </p:sp>
      <p:sp>
        <p:nvSpPr>
          <p:cNvPr id="45560" name="Line 504"/>
          <p:cNvSpPr>
            <a:spLocks noChangeShapeType="1"/>
          </p:cNvSpPr>
          <p:nvPr/>
        </p:nvSpPr>
        <p:spPr bwMode="auto">
          <a:xfrm flipV="1">
            <a:off x="3779520" y="3744914"/>
            <a:ext cx="45720" cy="65087"/>
          </a:xfrm>
          <a:prstGeom prst="line">
            <a:avLst/>
          </a:prstGeom>
          <a:noFill/>
          <a:ln w="12700">
            <a:solidFill>
              <a:srgbClr val="EF9100"/>
            </a:solidFill>
            <a:round/>
            <a:headEnd/>
            <a:tailEnd/>
          </a:ln>
          <a:effectLst/>
        </p:spPr>
        <p:txBody>
          <a:bodyPr wrap="none" anchor="ctr"/>
          <a:lstStyle/>
          <a:p>
            <a:endParaRPr lang="en-US" sz="2160"/>
          </a:p>
        </p:txBody>
      </p:sp>
      <p:sp>
        <p:nvSpPr>
          <p:cNvPr id="45561" name="Line 505"/>
          <p:cNvSpPr>
            <a:spLocks noChangeShapeType="1"/>
          </p:cNvSpPr>
          <p:nvPr/>
        </p:nvSpPr>
        <p:spPr bwMode="auto">
          <a:xfrm flipV="1">
            <a:off x="3709036" y="3703638"/>
            <a:ext cx="68580" cy="82550"/>
          </a:xfrm>
          <a:prstGeom prst="line">
            <a:avLst/>
          </a:prstGeom>
          <a:noFill/>
          <a:ln w="12700">
            <a:solidFill>
              <a:srgbClr val="EF9100"/>
            </a:solidFill>
            <a:round/>
            <a:headEnd/>
            <a:tailEnd/>
          </a:ln>
          <a:effectLst/>
        </p:spPr>
        <p:txBody>
          <a:bodyPr wrap="none" anchor="ctr"/>
          <a:lstStyle/>
          <a:p>
            <a:endParaRPr lang="en-US" sz="2160"/>
          </a:p>
        </p:txBody>
      </p:sp>
      <p:sp>
        <p:nvSpPr>
          <p:cNvPr id="45562" name="Line 506"/>
          <p:cNvSpPr>
            <a:spLocks noChangeShapeType="1"/>
          </p:cNvSpPr>
          <p:nvPr/>
        </p:nvSpPr>
        <p:spPr bwMode="auto">
          <a:xfrm flipV="1">
            <a:off x="3749042" y="3725863"/>
            <a:ext cx="66676" cy="80962"/>
          </a:xfrm>
          <a:prstGeom prst="line">
            <a:avLst/>
          </a:prstGeom>
          <a:noFill/>
          <a:ln w="12700">
            <a:solidFill>
              <a:srgbClr val="EF9100"/>
            </a:solidFill>
            <a:round/>
            <a:headEnd/>
            <a:tailEnd/>
          </a:ln>
          <a:effectLst/>
        </p:spPr>
        <p:txBody>
          <a:bodyPr wrap="none" anchor="ctr"/>
          <a:lstStyle/>
          <a:p>
            <a:endParaRPr lang="en-US" sz="2160"/>
          </a:p>
        </p:txBody>
      </p:sp>
      <p:sp>
        <p:nvSpPr>
          <p:cNvPr id="45563" name="Freeform 507"/>
          <p:cNvSpPr>
            <a:spLocks/>
          </p:cNvSpPr>
          <p:nvPr/>
        </p:nvSpPr>
        <p:spPr bwMode="auto">
          <a:xfrm>
            <a:off x="3689987" y="3706814"/>
            <a:ext cx="148590" cy="98425"/>
          </a:xfrm>
          <a:custGeom>
            <a:avLst/>
            <a:gdLst/>
            <a:ahLst/>
            <a:cxnLst>
              <a:cxn ang="0">
                <a:pos x="0" y="30"/>
              </a:cxn>
              <a:cxn ang="0">
                <a:pos x="0" y="35"/>
              </a:cxn>
              <a:cxn ang="0">
                <a:pos x="2" y="41"/>
              </a:cxn>
              <a:cxn ang="0">
                <a:pos x="6" y="46"/>
              </a:cxn>
              <a:cxn ang="0">
                <a:pos x="11" y="51"/>
              </a:cxn>
              <a:cxn ang="0">
                <a:pos x="17" y="55"/>
              </a:cxn>
              <a:cxn ang="0">
                <a:pos x="24" y="58"/>
              </a:cxn>
              <a:cxn ang="0">
                <a:pos x="32" y="60"/>
              </a:cxn>
              <a:cxn ang="0">
                <a:pos x="40" y="61"/>
              </a:cxn>
              <a:cxn ang="0">
                <a:pos x="48" y="60"/>
              </a:cxn>
              <a:cxn ang="0">
                <a:pos x="55" y="59"/>
              </a:cxn>
              <a:cxn ang="0">
                <a:pos x="62" y="56"/>
              </a:cxn>
              <a:cxn ang="0">
                <a:pos x="68" y="52"/>
              </a:cxn>
              <a:cxn ang="0">
                <a:pos x="73" y="48"/>
              </a:cxn>
              <a:cxn ang="0">
                <a:pos x="76" y="43"/>
              </a:cxn>
              <a:cxn ang="0">
                <a:pos x="77" y="37"/>
              </a:cxn>
              <a:cxn ang="0">
                <a:pos x="76" y="30"/>
              </a:cxn>
              <a:cxn ang="0">
                <a:pos x="74" y="23"/>
              </a:cxn>
              <a:cxn ang="0">
                <a:pos x="71" y="17"/>
              </a:cxn>
              <a:cxn ang="0">
                <a:pos x="68" y="12"/>
              </a:cxn>
              <a:cxn ang="0">
                <a:pos x="64" y="8"/>
              </a:cxn>
              <a:cxn ang="0">
                <a:pos x="58" y="5"/>
              </a:cxn>
              <a:cxn ang="0">
                <a:pos x="53" y="2"/>
              </a:cxn>
              <a:cxn ang="0">
                <a:pos x="46" y="1"/>
              </a:cxn>
              <a:cxn ang="0">
                <a:pos x="39" y="0"/>
              </a:cxn>
              <a:cxn ang="0">
                <a:pos x="31" y="1"/>
              </a:cxn>
              <a:cxn ang="0">
                <a:pos x="24" y="3"/>
              </a:cxn>
              <a:cxn ang="0">
                <a:pos x="18" y="6"/>
              </a:cxn>
              <a:cxn ang="0">
                <a:pos x="13" y="9"/>
              </a:cxn>
              <a:cxn ang="0">
                <a:pos x="8" y="14"/>
              </a:cxn>
              <a:cxn ang="0">
                <a:pos x="4" y="19"/>
              </a:cxn>
              <a:cxn ang="0">
                <a:pos x="1" y="25"/>
              </a:cxn>
              <a:cxn ang="0">
                <a:pos x="0" y="30"/>
              </a:cxn>
            </a:cxnLst>
            <a:rect l="0" t="0" r="r" b="b"/>
            <a:pathLst>
              <a:path w="78" h="62">
                <a:moveTo>
                  <a:pt x="0" y="30"/>
                </a:moveTo>
                <a:lnTo>
                  <a:pt x="0" y="35"/>
                </a:lnTo>
                <a:lnTo>
                  <a:pt x="2" y="41"/>
                </a:lnTo>
                <a:lnTo>
                  <a:pt x="6" y="46"/>
                </a:lnTo>
                <a:lnTo>
                  <a:pt x="11" y="51"/>
                </a:lnTo>
                <a:lnTo>
                  <a:pt x="17" y="55"/>
                </a:lnTo>
                <a:lnTo>
                  <a:pt x="24" y="58"/>
                </a:lnTo>
                <a:lnTo>
                  <a:pt x="32" y="60"/>
                </a:lnTo>
                <a:lnTo>
                  <a:pt x="40" y="61"/>
                </a:lnTo>
                <a:lnTo>
                  <a:pt x="48" y="60"/>
                </a:lnTo>
                <a:lnTo>
                  <a:pt x="55" y="59"/>
                </a:lnTo>
                <a:lnTo>
                  <a:pt x="62" y="56"/>
                </a:lnTo>
                <a:lnTo>
                  <a:pt x="68" y="52"/>
                </a:lnTo>
                <a:lnTo>
                  <a:pt x="73" y="48"/>
                </a:lnTo>
                <a:lnTo>
                  <a:pt x="76" y="43"/>
                </a:lnTo>
                <a:lnTo>
                  <a:pt x="77" y="37"/>
                </a:lnTo>
                <a:lnTo>
                  <a:pt x="76" y="30"/>
                </a:lnTo>
                <a:lnTo>
                  <a:pt x="74" y="23"/>
                </a:lnTo>
                <a:lnTo>
                  <a:pt x="71" y="17"/>
                </a:lnTo>
                <a:lnTo>
                  <a:pt x="68" y="12"/>
                </a:lnTo>
                <a:lnTo>
                  <a:pt x="64" y="8"/>
                </a:lnTo>
                <a:lnTo>
                  <a:pt x="58" y="5"/>
                </a:lnTo>
                <a:lnTo>
                  <a:pt x="53" y="2"/>
                </a:lnTo>
                <a:lnTo>
                  <a:pt x="46" y="1"/>
                </a:lnTo>
                <a:lnTo>
                  <a:pt x="39" y="0"/>
                </a:lnTo>
                <a:lnTo>
                  <a:pt x="31" y="1"/>
                </a:lnTo>
                <a:lnTo>
                  <a:pt x="24" y="3"/>
                </a:lnTo>
                <a:lnTo>
                  <a:pt x="18" y="6"/>
                </a:lnTo>
                <a:lnTo>
                  <a:pt x="13" y="9"/>
                </a:lnTo>
                <a:lnTo>
                  <a:pt x="8" y="14"/>
                </a:lnTo>
                <a:lnTo>
                  <a:pt x="4" y="19"/>
                </a:lnTo>
                <a:lnTo>
                  <a:pt x="1" y="25"/>
                </a:lnTo>
                <a:lnTo>
                  <a:pt x="0" y="30"/>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564" name="Line 508"/>
          <p:cNvSpPr>
            <a:spLocks noChangeShapeType="1"/>
          </p:cNvSpPr>
          <p:nvPr/>
        </p:nvSpPr>
        <p:spPr bwMode="auto">
          <a:xfrm flipV="1">
            <a:off x="3556636" y="3833813"/>
            <a:ext cx="49530" cy="66676"/>
          </a:xfrm>
          <a:prstGeom prst="line">
            <a:avLst/>
          </a:prstGeom>
          <a:noFill/>
          <a:ln w="12700">
            <a:solidFill>
              <a:srgbClr val="EF9100"/>
            </a:solidFill>
            <a:round/>
            <a:headEnd/>
            <a:tailEnd/>
          </a:ln>
          <a:effectLst/>
        </p:spPr>
        <p:txBody>
          <a:bodyPr wrap="none" anchor="ctr"/>
          <a:lstStyle/>
          <a:p>
            <a:endParaRPr lang="en-US" sz="2160"/>
          </a:p>
        </p:txBody>
      </p:sp>
      <p:sp>
        <p:nvSpPr>
          <p:cNvPr id="45565" name="Line 509"/>
          <p:cNvSpPr>
            <a:spLocks noChangeShapeType="1"/>
          </p:cNvSpPr>
          <p:nvPr/>
        </p:nvSpPr>
        <p:spPr bwMode="auto">
          <a:xfrm flipV="1">
            <a:off x="3571878" y="3851276"/>
            <a:ext cx="78104" cy="90488"/>
          </a:xfrm>
          <a:prstGeom prst="line">
            <a:avLst/>
          </a:prstGeom>
          <a:noFill/>
          <a:ln w="12700">
            <a:solidFill>
              <a:srgbClr val="EF9100"/>
            </a:solidFill>
            <a:round/>
            <a:headEnd/>
            <a:tailEnd/>
          </a:ln>
          <a:effectLst/>
        </p:spPr>
        <p:txBody>
          <a:bodyPr wrap="none" anchor="ctr"/>
          <a:lstStyle/>
          <a:p>
            <a:endParaRPr lang="en-US" sz="2160"/>
          </a:p>
        </p:txBody>
      </p:sp>
      <p:sp>
        <p:nvSpPr>
          <p:cNvPr id="45566" name="Line 510"/>
          <p:cNvSpPr>
            <a:spLocks noChangeShapeType="1"/>
          </p:cNvSpPr>
          <p:nvPr/>
        </p:nvSpPr>
        <p:spPr bwMode="auto">
          <a:xfrm flipV="1">
            <a:off x="3611882" y="3883027"/>
            <a:ext cx="64770" cy="80963"/>
          </a:xfrm>
          <a:prstGeom prst="line">
            <a:avLst/>
          </a:prstGeom>
          <a:noFill/>
          <a:ln w="12700">
            <a:solidFill>
              <a:srgbClr val="EF9100"/>
            </a:solidFill>
            <a:round/>
            <a:headEnd/>
            <a:tailEnd/>
          </a:ln>
          <a:effectLst/>
        </p:spPr>
        <p:txBody>
          <a:bodyPr wrap="none" anchor="ctr"/>
          <a:lstStyle/>
          <a:p>
            <a:endParaRPr lang="en-US" sz="2160"/>
          </a:p>
        </p:txBody>
      </p:sp>
      <p:sp>
        <p:nvSpPr>
          <p:cNvPr id="45567" name="Line 511"/>
          <p:cNvSpPr>
            <a:spLocks noChangeShapeType="1"/>
          </p:cNvSpPr>
          <p:nvPr/>
        </p:nvSpPr>
        <p:spPr bwMode="auto">
          <a:xfrm flipV="1">
            <a:off x="3560446" y="3841750"/>
            <a:ext cx="68580" cy="82550"/>
          </a:xfrm>
          <a:prstGeom prst="line">
            <a:avLst/>
          </a:prstGeom>
          <a:noFill/>
          <a:ln w="12700">
            <a:solidFill>
              <a:srgbClr val="EF9100"/>
            </a:solidFill>
            <a:round/>
            <a:headEnd/>
            <a:tailEnd/>
          </a:ln>
          <a:effectLst/>
        </p:spPr>
        <p:txBody>
          <a:bodyPr wrap="none" anchor="ctr"/>
          <a:lstStyle/>
          <a:p>
            <a:endParaRPr lang="en-US" sz="2160"/>
          </a:p>
        </p:txBody>
      </p:sp>
      <p:sp>
        <p:nvSpPr>
          <p:cNvPr id="45568" name="Line 512"/>
          <p:cNvSpPr>
            <a:spLocks noChangeShapeType="1"/>
          </p:cNvSpPr>
          <p:nvPr/>
        </p:nvSpPr>
        <p:spPr bwMode="auto">
          <a:xfrm flipV="1">
            <a:off x="3587117" y="3863977"/>
            <a:ext cx="80010" cy="92075"/>
          </a:xfrm>
          <a:prstGeom prst="line">
            <a:avLst/>
          </a:prstGeom>
          <a:noFill/>
          <a:ln w="12700">
            <a:solidFill>
              <a:srgbClr val="EF9100"/>
            </a:solidFill>
            <a:round/>
            <a:headEnd/>
            <a:tailEnd/>
          </a:ln>
          <a:effectLst/>
        </p:spPr>
        <p:txBody>
          <a:bodyPr wrap="none" anchor="ctr"/>
          <a:lstStyle/>
          <a:p>
            <a:endParaRPr lang="en-US" sz="2160"/>
          </a:p>
        </p:txBody>
      </p:sp>
      <p:sp>
        <p:nvSpPr>
          <p:cNvPr id="45569" name="Line 513"/>
          <p:cNvSpPr>
            <a:spLocks noChangeShapeType="1"/>
          </p:cNvSpPr>
          <p:nvPr/>
        </p:nvSpPr>
        <p:spPr bwMode="auto">
          <a:xfrm flipV="1">
            <a:off x="3653790" y="3917950"/>
            <a:ext cx="15240" cy="38100"/>
          </a:xfrm>
          <a:prstGeom prst="line">
            <a:avLst/>
          </a:prstGeom>
          <a:noFill/>
          <a:ln w="12700">
            <a:solidFill>
              <a:srgbClr val="EF9100"/>
            </a:solidFill>
            <a:round/>
            <a:headEnd/>
            <a:tailEnd/>
          </a:ln>
          <a:effectLst/>
        </p:spPr>
        <p:txBody>
          <a:bodyPr wrap="none" anchor="ctr"/>
          <a:lstStyle/>
          <a:p>
            <a:endParaRPr lang="en-US" sz="2160"/>
          </a:p>
        </p:txBody>
      </p:sp>
      <p:sp>
        <p:nvSpPr>
          <p:cNvPr id="45570" name="Freeform 514"/>
          <p:cNvSpPr>
            <a:spLocks/>
          </p:cNvSpPr>
          <p:nvPr/>
        </p:nvSpPr>
        <p:spPr bwMode="auto">
          <a:xfrm>
            <a:off x="3549018" y="3838575"/>
            <a:ext cx="139064" cy="120650"/>
          </a:xfrm>
          <a:custGeom>
            <a:avLst/>
            <a:gdLst/>
            <a:ahLst/>
            <a:cxnLst>
              <a:cxn ang="0">
                <a:pos x="0" y="34"/>
              </a:cxn>
              <a:cxn ang="0">
                <a:pos x="0" y="41"/>
              </a:cxn>
              <a:cxn ang="0">
                <a:pos x="2" y="49"/>
              </a:cxn>
              <a:cxn ang="0">
                <a:pos x="5" y="55"/>
              </a:cxn>
              <a:cxn ang="0">
                <a:pos x="8" y="62"/>
              </a:cxn>
              <a:cxn ang="0">
                <a:pos x="13" y="67"/>
              </a:cxn>
              <a:cxn ang="0">
                <a:pos x="18" y="72"/>
              </a:cxn>
              <a:cxn ang="0">
                <a:pos x="25" y="74"/>
              </a:cxn>
              <a:cxn ang="0">
                <a:pos x="32" y="75"/>
              </a:cxn>
              <a:cxn ang="0">
                <a:pos x="40" y="74"/>
              </a:cxn>
              <a:cxn ang="0">
                <a:pos x="47" y="72"/>
              </a:cxn>
              <a:cxn ang="0">
                <a:pos x="54" y="68"/>
              </a:cxn>
              <a:cxn ang="0">
                <a:pos x="60" y="63"/>
              </a:cxn>
              <a:cxn ang="0">
                <a:pos x="65" y="57"/>
              </a:cxn>
              <a:cxn ang="0">
                <a:pos x="69" y="50"/>
              </a:cxn>
              <a:cxn ang="0">
                <a:pos x="71" y="43"/>
              </a:cxn>
              <a:cxn ang="0">
                <a:pos x="72" y="36"/>
              </a:cxn>
              <a:cxn ang="0">
                <a:pos x="71" y="29"/>
              </a:cxn>
              <a:cxn ang="0">
                <a:pos x="69" y="23"/>
              </a:cxn>
              <a:cxn ang="0">
                <a:pos x="65" y="18"/>
              </a:cxn>
              <a:cxn ang="0">
                <a:pos x="60" y="14"/>
              </a:cxn>
              <a:cxn ang="0">
                <a:pos x="54" y="10"/>
              </a:cxn>
              <a:cxn ang="0">
                <a:pos x="48" y="7"/>
              </a:cxn>
              <a:cxn ang="0">
                <a:pos x="34" y="1"/>
              </a:cxn>
              <a:cxn ang="0">
                <a:pos x="27" y="0"/>
              </a:cxn>
              <a:cxn ang="0">
                <a:pos x="21" y="1"/>
              </a:cxn>
              <a:cxn ang="0">
                <a:pos x="15" y="4"/>
              </a:cxn>
              <a:cxn ang="0">
                <a:pos x="10" y="8"/>
              </a:cxn>
              <a:cxn ang="0">
                <a:pos x="6" y="14"/>
              </a:cxn>
              <a:cxn ang="0">
                <a:pos x="2" y="20"/>
              </a:cxn>
              <a:cxn ang="0">
                <a:pos x="0" y="27"/>
              </a:cxn>
              <a:cxn ang="0">
                <a:pos x="0" y="34"/>
              </a:cxn>
            </a:cxnLst>
            <a:rect l="0" t="0" r="r" b="b"/>
            <a:pathLst>
              <a:path w="73" h="76">
                <a:moveTo>
                  <a:pt x="0" y="34"/>
                </a:moveTo>
                <a:lnTo>
                  <a:pt x="0" y="41"/>
                </a:lnTo>
                <a:lnTo>
                  <a:pt x="2" y="49"/>
                </a:lnTo>
                <a:lnTo>
                  <a:pt x="5" y="55"/>
                </a:lnTo>
                <a:lnTo>
                  <a:pt x="8" y="62"/>
                </a:lnTo>
                <a:lnTo>
                  <a:pt x="13" y="67"/>
                </a:lnTo>
                <a:lnTo>
                  <a:pt x="18" y="72"/>
                </a:lnTo>
                <a:lnTo>
                  <a:pt x="25" y="74"/>
                </a:lnTo>
                <a:lnTo>
                  <a:pt x="32" y="75"/>
                </a:lnTo>
                <a:lnTo>
                  <a:pt x="40" y="74"/>
                </a:lnTo>
                <a:lnTo>
                  <a:pt x="47" y="72"/>
                </a:lnTo>
                <a:lnTo>
                  <a:pt x="54" y="68"/>
                </a:lnTo>
                <a:lnTo>
                  <a:pt x="60" y="63"/>
                </a:lnTo>
                <a:lnTo>
                  <a:pt x="65" y="57"/>
                </a:lnTo>
                <a:lnTo>
                  <a:pt x="69" y="50"/>
                </a:lnTo>
                <a:lnTo>
                  <a:pt x="71" y="43"/>
                </a:lnTo>
                <a:lnTo>
                  <a:pt x="72" y="36"/>
                </a:lnTo>
                <a:lnTo>
                  <a:pt x="71" y="29"/>
                </a:lnTo>
                <a:lnTo>
                  <a:pt x="69" y="23"/>
                </a:lnTo>
                <a:lnTo>
                  <a:pt x="65" y="18"/>
                </a:lnTo>
                <a:lnTo>
                  <a:pt x="60" y="14"/>
                </a:lnTo>
                <a:lnTo>
                  <a:pt x="54" y="10"/>
                </a:lnTo>
                <a:lnTo>
                  <a:pt x="48" y="7"/>
                </a:lnTo>
                <a:lnTo>
                  <a:pt x="34" y="1"/>
                </a:lnTo>
                <a:lnTo>
                  <a:pt x="27" y="0"/>
                </a:lnTo>
                <a:lnTo>
                  <a:pt x="21" y="1"/>
                </a:lnTo>
                <a:lnTo>
                  <a:pt x="15" y="4"/>
                </a:lnTo>
                <a:lnTo>
                  <a:pt x="10" y="8"/>
                </a:lnTo>
                <a:lnTo>
                  <a:pt x="6" y="14"/>
                </a:lnTo>
                <a:lnTo>
                  <a:pt x="2" y="20"/>
                </a:lnTo>
                <a:lnTo>
                  <a:pt x="0" y="27"/>
                </a:lnTo>
                <a:lnTo>
                  <a:pt x="0" y="34"/>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571" name="Line 515"/>
          <p:cNvSpPr>
            <a:spLocks noChangeShapeType="1"/>
          </p:cNvSpPr>
          <p:nvPr/>
        </p:nvSpPr>
        <p:spPr bwMode="auto">
          <a:xfrm flipV="1">
            <a:off x="3998598" y="3843339"/>
            <a:ext cx="47624" cy="65087"/>
          </a:xfrm>
          <a:prstGeom prst="line">
            <a:avLst/>
          </a:prstGeom>
          <a:noFill/>
          <a:ln w="12700">
            <a:solidFill>
              <a:srgbClr val="EF9100"/>
            </a:solidFill>
            <a:round/>
            <a:headEnd/>
            <a:tailEnd/>
          </a:ln>
          <a:effectLst/>
        </p:spPr>
        <p:txBody>
          <a:bodyPr wrap="none" anchor="ctr"/>
          <a:lstStyle/>
          <a:p>
            <a:endParaRPr lang="en-US" sz="2160"/>
          </a:p>
        </p:txBody>
      </p:sp>
      <p:sp>
        <p:nvSpPr>
          <p:cNvPr id="45572" name="Line 516"/>
          <p:cNvSpPr>
            <a:spLocks noChangeShapeType="1"/>
          </p:cNvSpPr>
          <p:nvPr/>
        </p:nvSpPr>
        <p:spPr bwMode="auto">
          <a:xfrm flipV="1">
            <a:off x="4013838" y="3859214"/>
            <a:ext cx="78104" cy="92075"/>
          </a:xfrm>
          <a:prstGeom prst="line">
            <a:avLst/>
          </a:prstGeom>
          <a:noFill/>
          <a:ln w="12700">
            <a:solidFill>
              <a:srgbClr val="EF9100"/>
            </a:solidFill>
            <a:round/>
            <a:headEnd/>
            <a:tailEnd/>
          </a:ln>
          <a:effectLst/>
        </p:spPr>
        <p:txBody>
          <a:bodyPr wrap="none" anchor="ctr"/>
          <a:lstStyle/>
          <a:p>
            <a:endParaRPr lang="en-US" sz="2160"/>
          </a:p>
        </p:txBody>
      </p:sp>
      <p:sp>
        <p:nvSpPr>
          <p:cNvPr id="45573" name="Line 517"/>
          <p:cNvSpPr>
            <a:spLocks noChangeShapeType="1"/>
          </p:cNvSpPr>
          <p:nvPr/>
        </p:nvSpPr>
        <p:spPr bwMode="auto">
          <a:xfrm flipV="1">
            <a:off x="4053842" y="3890963"/>
            <a:ext cx="66676" cy="80962"/>
          </a:xfrm>
          <a:prstGeom prst="line">
            <a:avLst/>
          </a:prstGeom>
          <a:noFill/>
          <a:ln w="12700">
            <a:solidFill>
              <a:srgbClr val="EF9100"/>
            </a:solidFill>
            <a:round/>
            <a:headEnd/>
            <a:tailEnd/>
          </a:ln>
          <a:effectLst/>
        </p:spPr>
        <p:txBody>
          <a:bodyPr wrap="none" anchor="ctr"/>
          <a:lstStyle/>
          <a:p>
            <a:endParaRPr lang="en-US" sz="2160"/>
          </a:p>
        </p:txBody>
      </p:sp>
      <p:sp>
        <p:nvSpPr>
          <p:cNvPr id="45574" name="Line 518"/>
          <p:cNvSpPr>
            <a:spLocks noChangeShapeType="1"/>
          </p:cNvSpPr>
          <p:nvPr/>
        </p:nvSpPr>
        <p:spPr bwMode="auto">
          <a:xfrm flipV="1">
            <a:off x="4002406" y="3851276"/>
            <a:ext cx="68580" cy="80963"/>
          </a:xfrm>
          <a:prstGeom prst="line">
            <a:avLst/>
          </a:prstGeom>
          <a:noFill/>
          <a:ln w="12700">
            <a:solidFill>
              <a:srgbClr val="EF9100"/>
            </a:solidFill>
            <a:round/>
            <a:headEnd/>
            <a:tailEnd/>
          </a:ln>
          <a:effectLst/>
        </p:spPr>
        <p:txBody>
          <a:bodyPr wrap="none" anchor="ctr"/>
          <a:lstStyle/>
          <a:p>
            <a:endParaRPr lang="en-US" sz="2160"/>
          </a:p>
        </p:txBody>
      </p:sp>
      <p:sp>
        <p:nvSpPr>
          <p:cNvPr id="45575" name="Line 519"/>
          <p:cNvSpPr>
            <a:spLocks noChangeShapeType="1"/>
          </p:cNvSpPr>
          <p:nvPr/>
        </p:nvSpPr>
        <p:spPr bwMode="auto">
          <a:xfrm flipV="1">
            <a:off x="4029077" y="3871915"/>
            <a:ext cx="80010" cy="92075"/>
          </a:xfrm>
          <a:prstGeom prst="line">
            <a:avLst/>
          </a:prstGeom>
          <a:noFill/>
          <a:ln w="12700">
            <a:solidFill>
              <a:srgbClr val="EF9100"/>
            </a:solidFill>
            <a:round/>
            <a:headEnd/>
            <a:tailEnd/>
          </a:ln>
          <a:effectLst/>
        </p:spPr>
        <p:txBody>
          <a:bodyPr wrap="none" anchor="ctr"/>
          <a:lstStyle/>
          <a:p>
            <a:endParaRPr lang="en-US" sz="2160"/>
          </a:p>
        </p:txBody>
      </p:sp>
      <p:sp>
        <p:nvSpPr>
          <p:cNvPr id="45576" name="Line 520"/>
          <p:cNvSpPr>
            <a:spLocks noChangeShapeType="1"/>
          </p:cNvSpPr>
          <p:nvPr/>
        </p:nvSpPr>
        <p:spPr bwMode="auto">
          <a:xfrm flipV="1">
            <a:off x="4093846" y="3925888"/>
            <a:ext cx="17144" cy="39688"/>
          </a:xfrm>
          <a:prstGeom prst="line">
            <a:avLst/>
          </a:prstGeom>
          <a:noFill/>
          <a:ln w="12700">
            <a:solidFill>
              <a:srgbClr val="EF9100"/>
            </a:solidFill>
            <a:round/>
            <a:headEnd/>
            <a:tailEnd/>
          </a:ln>
          <a:effectLst/>
        </p:spPr>
        <p:txBody>
          <a:bodyPr wrap="none" anchor="ctr"/>
          <a:lstStyle/>
          <a:p>
            <a:endParaRPr lang="en-US" sz="2160"/>
          </a:p>
        </p:txBody>
      </p:sp>
      <p:sp>
        <p:nvSpPr>
          <p:cNvPr id="45577" name="Freeform 521"/>
          <p:cNvSpPr>
            <a:spLocks/>
          </p:cNvSpPr>
          <p:nvPr/>
        </p:nvSpPr>
        <p:spPr bwMode="auto">
          <a:xfrm>
            <a:off x="3990978" y="3848100"/>
            <a:ext cx="139064" cy="120650"/>
          </a:xfrm>
          <a:custGeom>
            <a:avLst/>
            <a:gdLst/>
            <a:ahLst/>
            <a:cxnLst>
              <a:cxn ang="0">
                <a:pos x="0" y="33"/>
              </a:cxn>
              <a:cxn ang="0">
                <a:pos x="0" y="41"/>
              </a:cxn>
              <a:cxn ang="0">
                <a:pos x="2" y="48"/>
              </a:cxn>
              <a:cxn ang="0">
                <a:pos x="5" y="55"/>
              </a:cxn>
              <a:cxn ang="0">
                <a:pos x="8" y="61"/>
              </a:cxn>
              <a:cxn ang="0">
                <a:pos x="12" y="67"/>
              </a:cxn>
              <a:cxn ang="0">
                <a:pos x="18" y="71"/>
              </a:cxn>
              <a:cxn ang="0">
                <a:pos x="25" y="74"/>
              </a:cxn>
              <a:cxn ang="0">
                <a:pos x="32" y="75"/>
              </a:cxn>
              <a:cxn ang="0">
                <a:pos x="40" y="74"/>
              </a:cxn>
              <a:cxn ang="0">
                <a:pos x="47" y="71"/>
              </a:cxn>
              <a:cxn ang="0">
                <a:pos x="54" y="67"/>
              </a:cxn>
              <a:cxn ang="0">
                <a:pos x="60" y="62"/>
              </a:cxn>
              <a:cxn ang="0">
                <a:pos x="65" y="56"/>
              </a:cxn>
              <a:cxn ang="0">
                <a:pos x="69" y="49"/>
              </a:cxn>
              <a:cxn ang="0">
                <a:pos x="71" y="43"/>
              </a:cxn>
              <a:cxn ang="0">
                <a:pos x="72" y="35"/>
              </a:cxn>
              <a:cxn ang="0">
                <a:pos x="71" y="29"/>
              </a:cxn>
              <a:cxn ang="0">
                <a:pos x="69" y="23"/>
              </a:cxn>
              <a:cxn ang="0">
                <a:pos x="65" y="18"/>
              </a:cxn>
              <a:cxn ang="0">
                <a:pos x="60" y="13"/>
              </a:cxn>
              <a:cxn ang="0">
                <a:pos x="54" y="9"/>
              </a:cxn>
              <a:cxn ang="0">
                <a:pos x="48" y="6"/>
              </a:cxn>
              <a:cxn ang="0">
                <a:pos x="34" y="1"/>
              </a:cxn>
              <a:cxn ang="0">
                <a:pos x="27" y="0"/>
              </a:cxn>
              <a:cxn ang="0">
                <a:pos x="21" y="1"/>
              </a:cxn>
              <a:cxn ang="0">
                <a:pos x="15" y="4"/>
              </a:cxn>
              <a:cxn ang="0">
                <a:pos x="9" y="8"/>
              </a:cxn>
              <a:cxn ang="0">
                <a:pos x="6" y="13"/>
              </a:cxn>
              <a:cxn ang="0">
                <a:pos x="2" y="19"/>
              </a:cxn>
              <a:cxn ang="0">
                <a:pos x="0" y="26"/>
              </a:cxn>
              <a:cxn ang="0">
                <a:pos x="0" y="33"/>
              </a:cxn>
            </a:cxnLst>
            <a:rect l="0" t="0" r="r" b="b"/>
            <a:pathLst>
              <a:path w="73" h="76">
                <a:moveTo>
                  <a:pt x="0" y="33"/>
                </a:moveTo>
                <a:lnTo>
                  <a:pt x="0" y="41"/>
                </a:lnTo>
                <a:lnTo>
                  <a:pt x="2" y="48"/>
                </a:lnTo>
                <a:lnTo>
                  <a:pt x="5" y="55"/>
                </a:lnTo>
                <a:lnTo>
                  <a:pt x="8" y="61"/>
                </a:lnTo>
                <a:lnTo>
                  <a:pt x="12" y="67"/>
                </a:lnTo>
                <a:lnTo>
                  <a:pt x="18" y="71"/>
                </a:lnTo>
                <a:lnTo>
                  <a:pt x="25" y="74"/>
                </a:lnTo>
                <a:lnTo>
                  <a:pt x="32" y="75"/>
                </a:lnTo>
                <a:lnTo>
                  <a:pt x="40" y="74"/>
                </a:lnTo>
                <a:lnTo>
                  <a:pt x="47" y="71"/>
                </a:lnTo>
                <a:lnTo>
                  <a:pt x="54" y="67"/>
                </a:lnTo>
                <a:lnTo>
                  <a:pt x="60" y="62"/>
                </a:lnTo>
                <a:lnTo>
                  <a:pt x="65" y="56"/>
                </a:lnTo>
                <a:lnTo>
                  <a:pt x="69" y="49"/>
                </a:lnTo>
                <a:lnTo>
                  <a:pt x="71" y="43"/>
                </a:lnTo>
                <a:lnTo>
                  <a:pt x="72" y="35"/>
                </a:lnTo>
                <a:lnTo>
                  <a:pt x="71" y="29"/>
                </a:lnTo>
                <a:lnTo>
                  <a:pt x="69" y="23"/>
                </a:lnTo>
                <a:lnTo>
                  <a:pt x="65" y="18"/>
                </a:lnTo>
                <a:lnTo>
                  <a:pt x="60" y="13"/>
                </a:lnTo>
                <a:lnTo>
                  <a:pt x="54" y="9"/>
                </a:lnTo>
                <a:lnTo>
                  <a:pt x="48" y="6"/>
                </a:lnTo>
                <a:lnTo>
                  <a:pt x="34" y="1"/>
                </a:lnTo>
                <a:lnTo>
                  <a:pt x="27" y="0"/>
                </a:lnTo>
                <a:lnTo>
                  <a:pt x="21" y="1"/>
                </a:lnTo>
                <a:lnTo>
                  <a:pt x="15" y="4"/>
                </a:lnTo>
                <a:lnTo>
                  <a:pt x="9" y="8"/>
                </a:lnTo>
                <a:lnTo>
                  <a:pt x="6" y="13"/>
                </a:lnTo>
                <a:lnTo>
                  <a:pt x="2" y="19"/>
                </a:lnTo>
                <a:lnTo>
                  <a:pt x="0" y="26"/>
                </a:lnTo>
                <a:lnTo>
                  <a:pt x="0" y="33"/>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578" name="Line 522"/>
          <p:cNvSpPr>
            <a:spLocks noChangeShapeType="1"/>
          </p:cNvSpPr>
          <p:nvPr/>
        </p:nvSpPr>
        <p:spPr bwMode="auto">
          <a:xfrm flipV="1">
            <a:off x="3703322" y="3813176"/>
            <a:ext cx="49530" cy="66676"/>
          </a:xfrm>
          <a:prstGeom prst="line">
            <a:avLst/>
          </a:prstGeom>
          <a:noFill/>
          <a:ln w="12700">
            <a:solidFill>
              <a:srgbClr val="EF9100"/>
            </a:solidFill>
            <a:round/>
            <a:headEnd/>
            <a:tailEnd/>
          </a:ln>
          <a:effectLst/>
        </p:spPr>
        <p:txBody>
          <a:bodyPr wrap="none" anchor="ctr"/>
          <a:lstStyle/>
          <a:p>
            <a:endParaRPr lang="en-US" sz="2160"/>
          </a:p>
        </p:txBody>
      </p:sp>
      <p:sp>
        <p:nvSpPr>
          <p:cNvPr id="45579" name="Line 523"/>
          <p:cNvSpPr>
            <a:spLocks noChangeShapeType="1"/>
          </p:cNvSpPr>
          <p:nvPr/>
        </p:nvSpPr>
        <p:spPr bwMode="auto">
          <a:xfrm flipV="1">
            <a:off x="3731896" y="3824288"/>
            <a:ext cx="74294" cy="85726"/>
          </a:xfrm>
          <a:prstGeom prst="line">
            <a:avLst/>
          </a:prstGeom>
          <a:noFill/>
          <a:ln w="12700">
            <a:solidFill>
              <a:srgbClr val="EF9100"/>
            </a:solidFill>
            <a:round/>
            <a:headEnd/>
            <a:tailEnd/>
          </a:ln>
          <a:effectLst/>
        </p:spPr>
        <p:txBody>
          <a:bodyPr wrap="none" anchor="ctr"/>
          <a:lstStyle/>
          <a:p>
            <a:endParaRPr lang="en-US" sz="2160"/>
          </a:p>
        </p:txBody>
      </p:sp>
      <p:sp>
        <p:nvSpPr>
          <p:cNvPr id="45580" name="Line 524"/>
          <p:cNvSpPr>
            <a:spLocks noChangeShapeType="1"/>
          </p:cNvSpPr>
          <p:nvPr/>
        </p:nvSpPr>
        <p:spPr bwMode="auto">
          <a:xfrm flipV="1">
            <a:off x="3785238" y="3857625"/>
            <a:ext cx="47624" cy="63500"/>
          </a:xfrm>
          <a:prstGeom prst="line">
            <a:avLst/>
          </a:prstGeom>
          <a:noFill/>
          <a:ln w="12700">
            <a:solidFill>
              <a:srgbClr val="EF9100"/>
            </a:solidFill>
            <a:round/>
            <a:headEnd/>
            <a:tailEnd/>
          </a:ln>
          <a:effectLst/>
        </p:spPr>
        <p:txBody>
          <a:bodyPr wrap="none" anchor="ctr"/>
          <a:lstStyle/>
          <a:p>
            <a:endParaRPr lang="en-US" sz="2160"/>
          </a:p>
        </p:txBody>
      </p:sp>
      <p:sp>
        <p:nvSpPr>
          <p:cNvPr id="45581" name="Line 525"/>
          <p:cNvSpPr>
            <a:spLocks noChangeShapeType="1"/>
          </p:cNvSpPr>
          <p:nvPr/>
        </p:nvSpPr>
        <p:spPr bwMode="auto">
          <a:xfrm flipV="1">
            <a:off x="3714750" y="3814764"/>
            <a:ext cx="70486" cy="84137"/>
          </a:xfrm>
          <a:prstGeom prst="line">
            <a:avLst/>
          </a:prstGeom>
          <a:noFill/>
          <a:ln w="12700">
            <a:solidFill>
              <a:srgbClr val="EF9100"/>
            </a:solidFill>
            <a:round/>
            <a:headEnd/>
            <a:tailEnd/>
          </a:ln>
          <a:effectLst/>
        </p:spPr>
        <p:txBody>
          <a:bodyPr wrap="none" anchor="ctr"/>
          <a:lstStyle/>
          <a:p>
            <a:endParaRPr lang="en-US" sz="2160"/>
          </a:p>
        </p:txBody>
      </p:sp>
      <p:sp>
        <p:nvSpPr>
          <p:cNvPr id="45582" name="Line 526"/>
          <p:cNvSpPr>
            <a:spLocks noChangeShapeType="1"/>
          </p:cNvSpPr>
          <p:nvPr/>
        </p:nvSpPr>
        <p:spPr bwMode="auto">
          <a:xfrm flipV="1">
            <a:off x="3756662" y="3836988"/>
            <a:ext cx="64770" cy="80962"/>
          </a:xfrm>
          <a:prstGeom prst="line">
            <a:avLst/>
          </a:prstGeom>
          <a:noFill/>
          <a:ln w="12700">
            <a:solidFill>
              <a:srgbClr val="EF9100"/>
            </a:solidFill>
            <a:round/>
            <a:headEnd/>
            <a:tailEnd/>
          </a:ln>
          <a:effectLst/>
        </p:spPr>
        <p:txBody>
          <a:bodyPr wrap="none" anchor="ctr"/>
          <a:lstStyle/>
          <a:p>
            <a:endParaRPr lang="en-US" sz="2160"/>
          </a:p>
        </p:txBody>
      </p:sp>
      <p:sp>
        <p:nvSpPr>
          <p:cNvPr id="45583" name="Line 527"/>
          <p:cNvSpPr>
            <a:spLocks noChangeShapeType="1"/>
          </p:cNvSpPr>
          <p:nvPr/>
        </p:nvSpPr>
        <p:spPr bwMode="auto">
          <a:xfrm flipV="1">
            <a:off x="3825240" y="3887789"/>
            <a:ext cx="9526" cy="20638"/>
          </a:xfrm>
          <a:prstGeom prst="line">
            <a:avLst/>
          </a:prstGeom>
          <a:noFill/>
          <a:ln w="12700">
            <a:solidFill>
              <a:srgbClr val="EF9100"/>
            </a:solidFill>
            <a:round/>
            <a:headEnd/>
            <a:tailEnd/>
          </a:ln>
          <a:effectLst/>
        </p:spPr>
        <p:txBody>
          <a:bodyPr wrap="none" anchor="ctr"/>
          <a:lstStyle/>
          <a:p>
            <a:endParaRPr lang="en-US" sz="2160"/>
          </a:p>
        </p:txBody>
      </p:sp>
      <p:sp>
        <p:nvSpPr>
          <p:cNvPr id="45584" name="Freeform 528"/>
          <p:cNvSpPr>
            <a:spLocks/>
          </p:cNvSpPr>
          <p:nvPr/>
        </p:nvSpPr>
        <p:spPr bwMode="auto">
          <a:xfrm>
            <a:off x="3695702" y="3819525"/>
            <a:ext cx="150496" cy="96838"/>
          </a:xfrm>
          <a:custGeom>
            <a:avLst/>
            <a:gdLst/>
            <a:ahLst/>
            <a:cxnLst>
              <a:cxn ang="0">
                <a:pos x="0" y="29"/>
              </a:cxn>
              <a:cxn ang="0">
                <a:pos x="0" y="35"/>
              </a:cxn>
              <a:cxn ang="0">
                <a:pos x="2" y="41"/>
              </a:cxn>
              <a:cxn ang="0">
                <a:pos x="6" y="46"/>
              </a:cxn>
              <a:cxn ang="0">
                <a:pos x="11" y="50"/>
              </a:cxn>
              <a:cxn ang="0">
                <a:pos x="17" y="54"/>
              </a:cxn>
              <a:cxn ang="0">
                <a:pos x="25" y="57"/>
              </a:cxn>
              <a:cxn ang="0">
                <a:pos x="32" y="60"/>
              </a:cxn>
              <a:cxn ang="0">
                <a:pos x="40" y="60"/>
              </a:cxn>
              <a:cxn ang="0">
                <a:pos x="48" y="60"/>
              </a:cxn>
              <a:cxn ang="0">
                <a:pos x="55" y="58"/>
              </a:cxn>
              <a:cxn ang="0">
                <a:pos x="63" y="55"/>
              </a:cxn>
              <a:cxn ang="0">
                <a:pos x="69" y="52"/>
              </a:cxn>
              <a:cxn ang="0">
                <a:pos x="73" y="48"/>
              </a:cxn>
              <a:cxn ang="0">
                <a:pos x="76" y="42"/>
              </a:cxn>
              <a:cxn ang="0">
                <a:pos x="78" y="36"/>
              </a:cxn>
              <a:cxn ang="0">
                <a:pos x="77" y="29"/>
              </a:cxn>
              <a:cxn ang="0">
                <a:pos x="74" y="23"/>
              </a:cxn>
              <a:cxn ang="0">
                <a:pos x="71" y="17"/>
              </a:cxn>
              <a:cxn ang="0">
                <a:pos x="68" y="12"/>
              </a:cxn>
              <a:cxn ang="0">
                <a:pos x="64" y="8"/>
              </a:cxn>
              <a:cxn ang="0">
                <a:pos x="59" y="4"/>
              </a:cxn>
              <a:cxn ang="0">
                <a:pos x="53" y="2"/>
              </a:cxn>
              <a:cxn ang="0">
                <a:pos x="47" y="0"/>
              </a:cxn>
              <a:cxn ang="0">
                <a:pos x="39" y="0"/>
              </a:cxn>
              <a:cxn ang="0">
                <a:pos x="32" y="0"/>
              </a:cxn>
              <a:cxn ang="0">
                <a:pos x="24" y="2"/>
              </a:cxn>
              <a:cxn ang="0">
                <a:pos x="18" y="5"/>
              </a:cxn>
              <a:cxn ang="0">
                <a:pos x="13" y="9"/>
              </a:cxn>
              <a:cxn ang="0">
                <a:pos x="8" y="14"/>
              </a:cxn>
              <a:cxn ang="0">
                <a:pos x="5" y="19"/>
              </a:cxn>
              <a:cxn ang="0">
                <a:pos x="2" y="24"/>
              </a:cxn>
              <a:cxn ang="0">
                <a:pos x="0" y="29"/>
              </a:cxn>
            </a:cxnLst>
            <a:rect l="0" t="0" r="r" b="b"/>
            <a:pathLst>
              <a:path w="79" h="61">
                <a:moveTo>
                  <a:pt x="0" y="29"/>
                </a:moveTo>
                <a:lnTo>
                  <a:pt x="0" y="35"/>
                </a:lnTo>
                <a:lnTo>
                  <a:pt x="2" y="41"/>
                </a:lnTo>
                <a:lnTo>
                  <a:pt x="6" y="46"/>
                </a:lnTo>
                <a:lnTo>
                  <a:pt x="11" y="50"/>
                </a:lnTo>
                <a:lnTo>
                  <a:pt x="17" y="54"/>
                </a:lnTo>
                <a:lnTo>
                  <a:pt x="25" y="57"/>
                </a:lnTo>
                <a:lnTo>
                  <a:pt x="32" y="60"/>
                </a:lnTo>
                <a:lnTo>
                  <a:pt x="40" y="60"/>
                </a:lnTo>
                <a:lnTo>
                  <a:pt x="48" y="60"/>
                </a:lnTo>
                <a:lnTo>
                  <a:pt x="55" y="58"/>
                </a:lnTo>
                <a:lnTo>
                  <a:pt x="63" y="55"/>
                </a:lnTo>
                <a:lnTo>
                  <a:pt x="69" y="52"/>
                </a:lnTo>
                <a:lnTo>
                  <a:pt x="73" y="48"/>
                </a:lnTo>
                <a:lnTo>
                  <a:pt x="76" y="42"/>
                </a:lnTo>
                <a:lnTo>
                  <a:pt x="78" y="36"/>
                </a:lnTo>
                <a:lnTo>
                  <a:pt x="77" y="29"/>
                </a:lnTo>
                <a:lnTo>
                  <a:pt x="74" y="23"/>
                </a:lnTo>
                <a:lnTo>
                  <a:pt x="71" y="17"/>
                </a:lnTo>
                <a:lnTo>
                  <a:pt x="68" y="12"/>
                </a:lnTo>
                <a:lnTo>
                  <a:pt x="64" y="8"/>
                </a:lnTo>
                <a:lnTo>
                  <a:pt x="59" y="4"/>
                </a:lnTo>
                <a:lnTo>
                  <a:pt x="53" y="2"/>
                </a:lnTo>
                <a:lnTo>
                  <a:pt x="47" y="0"/>
                </a:lnTo>
                <a:lnTo>
                  <a:pt x="39" y="0"/>
                </a:lnTo>
                <a:lnTo>
                  <a:pt x="32" y="0"/>
                </a:lnTo>
                <a:lnTo>
                  <a:pt x="24" y="2"/>
                </a:lnTo>
                <a:lnTo>
                  <a:pt x="18" y="5"/>
                </a:lnTo>
                <a:lnTo>
                  <a:pt x="13" y="9"/>
                </a:lnTo>
                <a:lnTo>
                  <a:pt x="8" y="14"/>
                </a:lnTo>
                <a:lnTo>
                  <a:pt x="5" y="19"/>
                </a:lnTo>
                <a:lnTo>
                  <a:pt x="2" y="24"/>
                </a:lnTo>
                <a:lnTo>
                  <a:pt x="0" y="29"/>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585" name="Line 529"/>
          <p:cNvSpPr>
            <a:spLocks noChangeShapeType="1"/>
          </p:cNvSpPr>
          <p:nvPr/>
        </p:nvSpPr>
        <p:spPr bwMode="auto">
          <a:xfrm flipV="1">
            <a:off x="3857628" y="3832226"/>
            <a:ext cx="47624" cy="66676"/>
          </a:xfrm>
          <a:prstGeom prst="line">
            <a:avLst/>
          </a:prstGeom>
          <a:noFill/>
          <a:ln w="12700">
            <a:solidFill>
              <a:srgbClr val="EF9100"/>
            </a:solidFill>
            <a:round/>
            <a:headEnd/>
            <a:tailEnd/>
          </a:ln>
          <a:effectLst/>
        </p:spPr>
        <p:txBody>
          <a:bodyPr wrap="none" anchor="ctr"/>
          <a:lstStyle/>
          <a:p>
            <a:endParaRPr lang="en-US" sz="2160"/>
          </a:p>
        </p:txBody>
      </p:sp>
      <p:sp>
        <p:nvSpPr>
          <p:cNvPr id="45586" name="Line 530"/>
          <p:cNvSpPr>
            <a:spLocks noChangeShapeType="1"/>
          </p:cNvSpPr>
          <p:nvPr/>
        </p:nvSpPr>
        <p:spPr bwMode="auto">
          <a:xfrm flipV="1">
            <a:off x="3872868" y="3849689"/>
            <a:ext cx="78104" cy="90487"/>
          </a:xfrm>
          <a:prstGeom prst="line">
            <a:avLst/>
          </a:prstGeom>
          <a:noFill/>
          <a:ln w="12700">
            <a:solidFill>
              <a:srgbClr val="EF9100"/>
            </a:solidFill>
            <a:round/>
            <a:headEnd/>
            <a:tailEnd/>
          </a:ln>
          <a:effectLst/>
        </p:spPr>
        <p:txBody>
          <a:bodyPr wrap="none" anchor="ctr"/>
          <a:lstStyle/>
          <a:p>
            <a:endParaRPr lang="en-US" sz="2160"/>
          </a:p>
        </p:txBody>
      </p:sp>
      <p:sp>
        <p:nvSpPr>
          <p:cNvPr id="45587" name="Line 531"/>
          <p:cNvSpPr>
            <a:spLocks noChangeShapeType="1"/>
          </p:cNvSpPr>
          <p:nvPr/>
        </p:nvSpPr>
        <p:spPr bwMode="auto">
          <a:xfrm flipV="1">
            <a:off x="3912872" y="3881439"/>
            <a:ext cx="66676" cy="79375"/>
          </a:xfrm>
          <a:prstGeom prst="line">
            <a:avLst/>
          </a:prstGeom>
          <a:noFill/>
          <a:ln w="12700">
            <a:solidFill>
              <a:srgbClr val="EF9100"/>
            </a:solidFill>
            <a:round/>
            <a:headEnd/>
            <a:tailEnd/>
          </a:ln>
          <a:effectLst/>
        </p:spPr>
        <p:txBody>
          <a:bodyPr wrap="none" anchor="ctr"/>
          <a:lstStyle/>
          <a:p>
            <a:endParaRPr lang="en-US" sz="2160"/>
          </a:p>
        </p:txBody>
      </p:sp>
      <p:sp>
        <p:nvSpPr>
          <p:cNvPr id="45588" name="Line 532"/>
          <p:cNvSpPr>
            <a:spLocks noChangeShapeType="1"/>
          </p:cNvSpPr>
          <p:nvPr/>
        </p:nvSpPr>
        <p:spPr bwMode="auto">
          <a:xfrm flipV="1">
            <a:off x="3861436" y="3840163"/>
            <a:ext cx="68580" cy="82550"/>
          </a:xfrm>
          <a:prstGeom prst="line">
            <a:avLst/>
          </a:prstGeom>
          <a:noFill/>
          <a:ln w="12700">
            <a:solidFill>
              <a:srgbClr val="EF9100"/>
            </a:solidFill>
            <a:round/>
            <a:headEnd/>
            <a:tailEnd/>
          </a:ln>
          <a:effectLst/>
        </p:spPr>
        <p:txBody>
          <a:bodyPr wrap="none" anchor="ctr"/>
          <a:lstStyle/>
          <a:p>
            <a:endParaRPr lang="en-US" sz="2160"/>
          </a:p>
        </p:txBody>
      </p:sp>
      <p:sp>
        <p:nvSpPr>
          <p:cNvPr id="45589" name="Line 533"/>
          <p:cNvSpPr>
            <a:spLocks noChangeShapeType="1"/>
          </p:cNvSpPr>
          <p:nvPr/>
        </p:nvSpPr>
        <p:spPr bwMode="auto">
          <a:xfrm flipV="1">
            <a:off x="3888107" y="3860801"/>
            <a:ext cx="80010" cy="93664"/>
          </a:xfrm>
          <a:prstGeom prst="line">
            <a:avLst/>
          </a:prstGeom>
          <a:noFill/>
          <a:ln w="12700">
            <a:solidFill>
              <a:srgbClr val="EF9100"/>
            </a:solidFill>
            <a:round/>
            <a:headEnd/>
            <a:tailEnd/>
          </a:ln>
          <a:effectLst/>
        </p:spPr>
        <p:txBody>
          <a:bodyPr wrap="none" anchor="ctr"/>
          <a:lstStyle/>
          <a:p>
            <a:endParaRPr lang="en-US" sz="2160"/>
          </a:p>
        </p:txBody>
      </p:sp>
      <p:sp>
        <p:nvSpPr>
          <p:cNvPr id="45590" name="Line 534"/>
          <p:cNvSpPr>
            <a:spLocks noChangeShapeType="1"/>
          </p:cNvSpPr>
          <p:nvPr/>
        </p:nvSpPr>
        <p:spPr bwMode="auto">
          <a:xfrm flipV="1">
            <a:off x="3952878" y="3916363"/>
            <a:ext cx="17144" cy="38100"/>
          </a:xfrm>
          <a:prstGeom prst="line">
            <a:avLst/>
          </a:prstGeom>
          <a:noFill/>
          <a:ln w="12700">
            <a:solidFill>
              <a:srgbClr val="EF9100"/>
            </a:solidFill>
            <a:round/>
            <a:headEnd/>
            <a:tailEnd/>
          </a:ln>
          <a:effectLst/>
        </p:spPr>
        <p:txBody>
          <a:bodyPr wrap="none" anchor="ctr"/>
          <a:lstStyle/>
          <a:p>
            <a:endParaRPr lang="en-US" sz="2160"/>
          </a:p>
        </p:txBody>
      </p:sp>
      <p:sp>
        <p:nvSpPr>
          <p:cNvPr id="45591" name="Freeform 535"/>
          <p:cNvSpPr>
            <a:spLocks/>
          </p:cNvSpPr>
          <p:nvPr/>
        </p:nvSpPr>
        <p:spPr bwMode="auto">
          <a:xfrm>
            <a:off x="3850008" y="3836988"/>
            <a:ext cx="139064" cy="120650"/>
          </a:xfrm>
          <a:custGeom>
            <a:avLst/>
            <a:gdLst/>
            <a:ahLst/>
            <a:cxnLst>
              <a:cxn ang="0">
                <a:pos x="0" y="34"/>
              </a:cxn>
              <a:cxn ang="0">
                <a:pos x="0" y="41"/>
              </a:cxn>
              <a:cxn ang="0">
                <a:pos x="2" y="48"/>
              </a:cxn>
              <a:cxn ang="0">
                <a:pos x="5" y="55"/>
              </a:cxn>
              <a:cxn ang="0">
                <a:pos x="8" y="61"/>
              </a:cxn>
              <a:cxn ang="0">
                <a:pos x="12" y="67"/>
              </a:cxn>
              <a:cxn ang="0">
                <a:pos x="18" y="71"/>
              </a:cxn>
              <a:cxn ang="0">
                <a:pos x="25" y="74"/>
              </a:cxn>
              <a:cxn ang="0">
                <a:pos x="32" y="75"/>
              </a:cxn>
              <a:cxn ang="0">
                <a:pos x="40" y="74"/>
              </a:cxn>
              <a:cxn ang="0">
                <a:pos x="47" y="72"/>
              </a:cxn>
              <a:cxn ang="0">
                <a:pos x="54" y="68"/>
              </a:cxn>
              <a:cxn ang="0">
                <a:pos x="60" y="62"/>
              </a:cxn>
              <a:cxn ang="0">
                <a:pos x="65" y="56"/>
              </a:cxn>
              <a:cxn ang="0">
                <a:pos x="69" y="50"/>
              </a:cxn>
              <a:cxn ang="0">
                <a:pos x="71" y="43"/>
              </a:cxn>
              <a:cxn ang="0">
                <a:pos x="72" y="36"/>
              </a:cxn>
              <a:cxn ang="0">
                <a:pos x="71" y="29"/>
              </a:cxn>
              <a:cxn ang="0">
                <a:pos x="69" y="23"/>
              </a:cxn>
              <a:cxn ang="0">
                <a:pos x="65" y="18"/>
              </a:cxn>
              <a:cxn ang="0">
                <a:pos x="60" y="13"/>
              </a:cxn>
              <a:cxn ang="0">
                <a:pos x="54" y="9"/>
              </a:cxn>
              <a:cxn ang="0">
                <a:pos x="48" y="6"/>
              </a:cxn>
              <a:cxn ang="0">
                <a:pos x="34" y="1"/>
              </a:cxn>
              <a:cxn ang="0">
                <a:pos x="27" y="0"/>
              </a:cxn>
              <a:cxn ang="0">
                <a:pos x="21" y="1"/>
              </a:cxn>
              <a:cxn ang="0">
                <a:pos x="15" y="4"/>
              </a:cxn>
              <a:cxn ang="0">
                <a:pos x="9" y="8"/>
              </a:cxn>
              <a:cxn ang="0">
                <a:pos x="6" y="13"/>
              </a:cxn>
              <a:cxn ang="0">
                <a:pos x="2" y="19"/>
              </a:cxn>
              <a:cxn ang="0">
                <a:pos x="0" y="26"/>
              </a:cxn>
              <a:cxn ang="0">
                <a:pos x="0" y="34"/>
              </a:cxn>
            </a:cxnLst>
            <a:rect l="0" t="0" r="r" b="b"/>
            <a:pathLst>
              <a:path w="73" h="76">
                <a:moveTo>
                  <a:pt x="0" y="34"/>
                </a:moveTo>
                <a:lnTo>
                  <a:pt x="0" y="41"/>
                </a:lnTo>
                <a:lnTo>
                  <a:pt x="2" y="48"/>
                </a:lnTo>
                <a:lnTo>
                  <a:pt x="5" y="55"/>
                </a:lnTo>
                <a:lnTo>
                  <a:pt x="8" y="61"/>
                </a:lnTo>
                <a:lnTo>
                  <a:pt x="12" y="67"/>
                </a:lnTo>
                <a:lnTo>
                  <a:pt x="18" y="71"/>
                </a:lnTo>
                <a:lnTo>
                  <a:pt x="25" y="74"/>
                </a:lnTo>
                <a:lnTo>
                  <a:pt x="32" y="75"/>
                </a:lnTo>
                <a:lnTo>
                  <a:pt x="40" y="74"/>
                </a:lnTo>
                <a:lnTo>
                  <a:pt x="47" y="72"/>
                </a:lnTo>
                <a:lnTo>
                  <a:pt x="54" y="68"/>
                </a:lnTo>
                <a:lnTo>
                  <a:pt x="60" y="62"/>
                </a:lnTo>
                <a:lnTo>
                  <a:pt x="65" y="56"/>
                </a:lnTo>
                <a:lnTo>
                  <a:pt x="69" y="50"/>
                </a:lnTo>
                <a:lnTo>
                  <a:pt x="71" y="43"/>
                </a:lnTo>
                <a:lnTo>
                  <a:pt x="72" y="36"/>
                </a:lnTo>
                <a:lnTo>
                  <a:pt x="71" y="29"/>
                </a:lnTo>
                <a:lnTo>
                  <a:pt x="69" y="23"/>
                </a:lnTo>
                <a:lnTo>
                  <a:pt x="65" y="18"/>
                </a:lnTo>
                <a:lnTo>
                  <a:pt x="60" y="13"/>
                </a:lnTo>
                <a:lnTo>
                  <a:pt x="54" y="9"/>
                </a:lnTo>
                <a:lnTo>
                  <a:pt x="48" y="6"/>
                </a:lnTo>
                <a:lnTo>
                  <a:pt x="34" y="1"/>
                </a:lnTo>
                <a:lnTo>
                  <a:pt x="27" y="0"/>
                </a:lnTo>
                <a:lnTo>
                  <a:pt x="21" y="1"/>
                </a:lnTo>
                <a:lnTo>
                  <a:pt x="15" y="4"/>
                </a:lnTo>
                <a:lnTo>
                  <a:pt x="9" y="8"/>
                </a:lnTo>
                <a:lnTo>
                  <a:pt x="6" y="13"/>
                </a:lnTo>
                <a:lnTo>
                  <a:pt x="2" y="19"/>
                </a:lnTo>
                <a:lnTo>
                  <a:pt x="0" y="26"/>
                </a:lnTo>
                <a:lnTo>
                  <a:pt x="0" y="34"/>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592" name="Line 536"/>
          <p:cNvSpPr>
            <a:spLocks noChangeShapeType="1"/>
          </p:cNvSpPr>
          <p:nvPr/>
        </p:nvSpPr>
        <p:spPr bwMode="auto">
          <a:xfrm flipV="1">
            <a:off x="3421382" y="3905250"/>
            <a:ext cx="49530" cy="65088"/>
          </a:xfrm>
          <a:prstGeom prst="line">
            <a:avLst/>
          </a:prstGeom>
          <a:noFill/>
          <a:ln w="12700">
            <a:solidFill>
              <a:srgbClr val="EF9100"/>
            </a:solidFill>
            <a:round/>
            <a:headEnd/>
            <a:tailEnd/>
          </a:ln>
          <a:effectLst/>
        </p:spPr>
        <p:txBody>
          <a:bodyPr wrap="none" anchor="ctr"/>
          <a:lstStyle/>
          <a:p>
            <a:endParaRPr lang="en-US" sz="2160"/>
          </a:p>
        </p:txBody>
      </p:sp>
      <p:sp>
        <p:nvSpPr>
          <p:cNvPr id="45593" name="Line 537"/>
          <p:cNvSpPr>
            <a:spLocks noChangeShapeType="1"/>
          </p:cNvSpPr>
          <p:nvPr/>
        </p:nvSpPr>
        <p:spPr bwMode="auto">
          <a:xfrm flipV="1">
            <a:off x="3451862" y="3914775"/>
            <a:ext cx="72390" cy="85726"/>
          </a:xfrm>
          <a:prstGeom prst="line">
            <a:avLst/>
          </a:prstGeom>
          <a:noFill/>
          <a:ln w="12700">
            <a:solidFill>
              <a:srgbClr val="EF9100"/>
            </a:solidFill>
            <a:round/>
            <a:headEnd/>
            <a:tailEnd/>
          </a:ln>
          <a:effectLst/>
        </p:spPr>
        <p:txBody>
          <a:bodyPr wrap="none" anchor="ctr"/>
          <a:lstStyle/>
          <a:p>
            <a:endParaRPr lang="en-US" sz="2160"/>
          </a:p>
        </p:txBody>
      </p:sp>
      <p:sp>
        <p:nvSpPr>
          <p:cNvPr id="45594" name="Line 538"/>
          <p:cNvSpPr>
            <a:spLocks noChangeShapeType="1"/>
          </p:cNvSpPr>
          <p:nvPr/>
        </p:nvSpPr>
        <p:spPr bwMode="auto">
          <a:xfrm flipV="1">
            <a:off x="3503298" y="3948114"/>
            <a:ext cx="47624" cy="63500"/>
          </a:xfrm>
          <a:prstGeom prst="line">
            <a:avLst/>
          </a:prstGeom>
          <a:noFill/>
          <a:ln w="12700">
            <a:solidFill>
              <a:srgbClr val="EF9100"/>
            </a:solidFill>
            <a:round/>
            <a:headEnd/>
            <a:tailEnd/>
          </a:ln>
          <a:effectLst/>
        </p:spPr>
        <p:txBody>
          <a:bodyPr wrap="none" anchor="ctr"/>
          <a:lstStyle/>
          <a:p>
            <a:endParaRPr lang="en-US" sz="2160"/>
          </a:p>
        </p:txBody>
      </p:sp>
      <p:sp>
        <p:nvSpPr>
          <p:cNvPr id="45595" name="Line 539"/>
          <p:cNvSpPr>
            <a:spLocks noChangeShapeType="1"/>
          </p:cNvSpPr>
          <p:nvPr/>
        </p:nvSpPr>
        <p:spPr bwMode="auto">
          <a:xfrm flipV="1">
            <a:off x="3432810" y="3906838"/>
            <a:ext cx="68580" cy="82550"/>
          </a:xfrm>
          <a:prstGeom prst="line">
            <a:avLst/>
          </a:prstGeom>
          <a:noFill/>
          <a:ln w="12700">
            <a:solidFill>
              <a:srgbClr val="EF9100"/>
            </a:solidFill>
            <a:round/>
            <a:headEnd/>
            <a:tailEnd/>
          </a:ln>
          <a:effectLst/>
        </p:spPr>
        <p:txBody>
          <a:bodyPr wrap="none" anchor="ctr"/>
          <a:lstStyle/>
          <a:p>
            <a:endParaRPr lang="en-US" sz="2160"/>
          </a:p>
        </p:txBody>
      </p:sp>
      <p:sp>
        <p:nvSpPr>
          <p:cNvPr id="45596" name="Line 540"/>
          <p:cNvSpPr>
            <a:spLocks noChangeShapeType="1"/>
          </p:cNvSpPr>
          <p:nvPr/>
        </p:nvSpPr>
        <p:spPr bwMode="auto">
          <a:xfrm flipV="1">
            <a:off x="3474722" y="3929064"/>
            <a:ext cx="64770" cy="79375"/>
          </a:xfrm>
          <a:prstGeom prst="line">
            <a:avLst/>
          </a:prstGeom>
          <a:noFill/>
          <a:ln w="12700">
            <a:solidFill>
              <a:srgbClr val="EF9100"/>
            </a:solidFill>
            <a:round/>
            <a:headEnd/>
            <a:tailEnd/>
          </a:ln>
          <a:effectLst/>
        </p:spPr>
        <p:txBody>
          <a:bodyPr wrap="none" anchor="ctr"/>
          <a:lstStyle/>
          <a:p>
            <a:endParaRPr lang="en-US" sz="2160"/>
          </a:p>
        </p:txBody>
      </p:sp>
      <p:sp>
        <p:nvSpPr>
          <p:cNvPr id="45597" name="Line 541"/>
          <p:cNvSpPr>
            <a:spLocks noChangeShapeType="1"/>
          </p:cNvSpPr>
          <p:nvPr/>
        </p:nvSpPr>
        <p:spPr bwMode="auto">
          <a:xfrm flipV="1">
            <a:off x="3543300" y="3978277"/>
            <a:ext cx="9526" cy="22225"/>
          </a:xfrm>
          <a:prstGeom prst="line">
            <a:avLst/>
          </a:prstGeom>
          <a:noFill/>
          <a:ln w="12700">
            <a:solidFill>
              <a:srgbClr val="EF9100"/>
            </a:solidFill>
            <a:round/>
            <a:headEnd/>
            <a:tailEnd/>
          </a:ln>
          <a:effectLst/>
        </p:spPr>
        <p:txBody>
          <a:bodyPr wrap="none" anchor="ctr"/>
          <a:lstStyle/>
          <a:p>
            <a:endParaRPr lang="en-US" sz="2160"/>
          </a:p>
        </p:txBody>
      </p:sp>
      <p:sp>
        <p:nvSpPr>
          <p:cNvPr id="45598" name="Freeform 542"/>
          <p:cNvSpPr>
            <a:spLocks/>
          </p:cNvSpPr>
          <p:nvPr/>
        </p:nvSpPr>
        <p:spPr bwMode="auto">
          <a:xfrm>
            <a:off x="3413762" y="3910013"/>
            <a:ext cx="150496" cy="96838"/>
          </a:xfrm>
          <a:custGeom>
            <a:avLst/>
            <a:gdLst/>
            <a:ahLst/>
            <a:cxnLst>
              <a:cxn ang="0">
                <a:pos x="0" y="29"/>
              </a:cxn>
              <a:cxn ang="0">
                <a:pos x="0" y="35"/>
              </a:cxn>
              <a:cxn ang="0">
                <a:pos x="2" y="41"/>
              </a:cxn>
              <a:cxn ang="0">
                <a:pos x="6" y="46"/>
              </a:cxn>
              <a:cxn ang="0">
                <a:pos x="11" y="50"/>
              </a:cxn>
              <a:cxn ang="0">
                <a:pos x="18" y="54"/>
              </a:cxn>
              <a:cxn ang="0">
                <a:pos x="25" y="57"/>
              </a:cxn>
              <a:cxn ang="0">
                <a:pos x="32" y="60"/>
              </a:cxn>
              <a:cxn ang="0">
                <a:pos x="40" y="60"/>
              </a:cxn>
              <a:cxn ang="0">
                <a:pos x="48" y="60"/>
              </a:cxn>
              <a:cxn ang="0">
                <a:pos x="55" y="58"/>
              </a:cxn>
              <a:cxn ang="0">
                <a:pos x="63" y="56"/>
              </a:cxn>
              <a:cxn ang="0">
                <a:pos x="68" y="52"/>
              </a:cxn>
              <a:cxn ang="0">
                <a:pos x="73" y="48"/>
              </a:cxn>
              <a:cxn ang="0">
                <a:pos x="76" y="43"/>
              </a:cxn>
              <a:cxn ang="0">
                <a:pos x="78" y="36"/>
              </a:cxn>
              <a:cxn ang="0">
                <a:pos x="77" y="29"/>
              </a:cxn>
              <a:cxn ang="0">
                <a:pos x="74" y="23"/>
              </a:cxn>
              <a:cxn ang="0">
                <a:pos x="71" y="17"/>
              </a:cxn>
              <a:cxn ang="0">
                <a:pos x="68" y="12"/>
              </a:cxn>
              <a:cxn ang="0">
                <a:pos x="64" y="8"/>
              </a:cxn>
              <a:cxn ang="0">
                <a:pos x="59" y="5"/>
              </a:cxn>
              <a:cxn ang="0">
                <a:pos x="53" y="2"/>
              </a:cxn>
              <a:cxn ang="0">
                <a:pos x="47" y="1"/>
              </a:cxn>
              <a:cxn ang="0">
                <a:pos x="39" y="0"/>
              </a:cxn>
              <a:cxn ang="0">
                <a:pos x="31" y="1"/>
              </a:cxn>
              <a:cxn ang="0">
                <a:pos x="25" y="3"/>
              </a:cxn>
              <a:cxn ang="0">
                <a:pos x="18" y="6"/>
              </a:cxn>
              <a:cxn ang="0">
                <a:pos x="13" y="9"/>
              </a:cxn>
              <a:cxn ang="0">
                <a:pos x="8" y="14"/>
              </a:cxn>
              <a:cxn ang="0">
                <a:pos x="5" y="19"/>
              </a:cxn>
              <a:cxn ang="0">
                <a:pos x="2" y="24"/>
              </a:cxn>
              <a:cxn ang="0">
                <a:pos x="0" y="29"/>
              </a:cxn>
            </a:cxnLst>
            <a:rect l="0" t="0" r="r" b="b"/>
            <a:pathLst>
              <a:path w="79" h="61">
                <a:moveTo>
                  <a:pt x="0" y="29"/>
                </a:moveTo>
                <a:lnTo>
                  <a:pt x="0" y="35"/>
                </a:lnTo>
                <a:lnTo>
                  <a:pt x="2" y="41"/>
                </a:lnTo>
                <a:lnTo>
                  <a:pt x="6" y="46"/>
                </a:lnTo>
                <a:lnTo>
                  <a:pt x="11" y="50"/>
                </a:lnTo>
                <a:lnTo>
                  <a:pt x="18" y="54"/>
                </a:lnTo>
                <a:lnTo>
                  <a:pt x="25" y="57"/>
                </a:lnTo>
                <a:lnTo>
                  <a:pt x="32" y="60"/>
                </a:lnTo>
                <a:lnTo>
                  <a:pt x="40" y="60"/>
                </a:lnTo>
                <a:lnTo>
                  <a:pt x="48" y="60"/>
                </a:lnTo>
                <a:lnTo>
                  <a:pt x="55" y="58"/>
                </a:lnTo>
                <a:lnTo>
                  <a:pt x="63" y="56"/>
                </a:lnTo>
                <a:lnTo>
                  <a:pt x="68" y="52"/>
                </a:lnTo>
                <a:lnTo>
                  <a:pt x="73" y="48"/>
                </a:lnTo>
                <a:lnTo>
                  <a:pt x="76" y="43"/>
                </a:lnTo>
                <a:lnTo>
                  <a:pt x="78" y="36"/>
                </a:lnTo>
                <a:lnTo>
                  <a:pt x="77" y="29"/>
                </a:lnTo>
                <a:lnTo>
                  <a:pt x="74" y="23"/>
                </a:lnTo>
                <a:lnTo>
                  <a:pt x="71" y="17"/>
                </a:lnTo>
                <a:lnTo>
                  <a:pt x="68" y="12"/>
                </a:lnTo>
                <a:lnTo>
                  <a:pt x="64" y="8"/>
                </a:lnTo>
                <a:lnTo>
                  <a:pt x="59" y="5"/>
                </a:lnTo>
                <a:lnTo>
                  <a:pt x="53" y="2"/>
                </a:lnTo>
                <a:lnTo>
                  <a:pt x="47" y="1"/>
                </a:lnTo>
                <a:lnTo>
                  <a:pt x="39" y="0"/>
                </a:lnTo>
                <a:lnTo>
                  <a:pt x="31" y="1"/>
                </a:lnTo>
                <a:lnTo>
                  <a:pt x="25" y="3"/>
                </a:lnTo>
                <a:lnTo>
                  <a:pt x="18" y="6"/>
                </a:lnTo>
                <a:lnTo>
                  <a:pt x="13" y="9"/>
                </a:lnTo>
                <a:lnTo>
                  <a:pt x="8" y="14"/>
                </a:lnTo>
                <a:lnTo>
                  <a:pt x="5" y="19"/>
                </a:lnTo>
                <a:lnTo>
                  <a:pt x="2" y="24"/>
                </a:lnTo>
                <a:lnTo>
                  <a:pt x="0" y="29"/>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599" name="Line 543"/>
          <p:cNvSpPr>
            <a:spLocks noChangeShapeType="1"/>
          </p:cNvSpPr>
          <p:nvPr/>
        </p:nvSpPr>
        <p:spPr bwMode="auto">
          <a:xfrm flipV="1">
            <a:off x="3691890" y="3914776"/>
            <a:ext cx="47626" cy="66676"/>
          </a:xfrm>
          <a:prstGeom prst="line">
            <a:avLst/>
          </a:prstGeom>
          <a:noFill/>
          <a:ln w="12700">
            <a:solidFill>
              <a:srgbClr val="EF9100"/>
            </a:solidFill>
            <a:round/>
            <a:headEnd/>
            <a:tailEnd/>
          </a:ln>
          <a:effectLst/>
        </p:spPr>
        <p:txBody>
          <a:bodyPr wrap="none" anchor="ctr"/>
          <a:lstStyle/>
          <a:p>
            <a:endParaRPr lang="en-US" sz="2160"/>
          </a:p>
        </p:txBody>
      </p:sp>
      <p:sp>
        <p:nvSpPr>
          <p:cNvPr id="45600" name="Line 544"/>
          <p:cNvSpPr>
            <a:spLocks noChangeShapeType="1"/>
          </p:cNvSpPr>
          <p:nvPr/>
        </p:nvSpPr>
        <p:spPr bwMode="auto">
          <a:xfrm flipV="1">
            <a:off x="3707130" y="3930651"/>
            <a:ext cx="78106" cy="90488"/>
          </a:xfrm>
          <a:prstGeom prst="line">
            <a:avLst/>
          </a:prstGeom>
          <a:noFill/>
          <a:ln w="12700">
            <a:solidFill>
              <a:srgbClr val="EF9100"/>
            </a:solidFill>
            <a:round/>
            <a:headEnd/>
            <a:tailEnd/>
          </a:ln>
          <a:effectLst/>
        </p:spPr>
        <p:txBody>
          <a:bodyPr wrap="none" anchor="ctr"/>
          <a:lstStyle/>
          <a:p>
            <a:endParaRPr lang="en-US" sz="2160"/>
          </a:p>
        </p:txBody>
      </p:sp>
      <p:sp>
        <p:nvSpPr>
          <p:cNvPr id="45601" name="Line 545"/>
          <p:cNvSpPr>
            <a:spLocks noChangeShapeType="1"/>
          </p:cNvSpPr>
          <p:nvPr/>
        </p:nvSpPr>
        <p:spPr bwMode="auto">
          <a:xfrm flipV="1">
            <a:off x="3745232" y="3963989"/>
            <a:ext cx="66676" cy="80962"/>
          </a:xfrm>
          <a:prstGeom prst="line">
            <a:avLst/>
          </a:prstGeom>
          <a:noFill/>
          <a:ln w="12700">
            <a:solidFill>
              <a:srgbClr val="EF9100"/>
            </a:solidFill>
            <a:round/>
            <a:headEnd/>
            <a:tailEnd/>
          </a:ln>
          <a:effectLst/>
        </p:spPr>
        <p:txBody>
          <a:bodyPr wrap="none" anchor="ctr"/>
          <a:lstStyle/>
          <a:p>
            <a:endParaRPr lang="en-US" sz="2160"/>
          </a:p>
        </p:txBody>
      </p:sp>
      <p:sp>
        <p:nvSpPr>
          <p:cNvPr id="45602" name="Line 546"/>
          <p:cNvSpPr>
            <a:spLocks noChangeShapeType="1"/>
          </p:cNvSpPr>
          <p:nvPr/>
        </p:nvSpPr>
        <p:spPr bwMode="auto">
          <a:xfrm flipV="1">
            <a:off x="3695702" y="3922713"/>
            <a:ext cx="66676" cy="80962"/>
          </a:xfrm>
          <a:prstGeom prst="line">
            <a:avLst/>
          </a:prstGeom>
          <a:noFill/>
          <a:ln w="12700">
            <a:solidFill>
              <a:srgbClr val="EF9100"/>
            </a:solidFill>
            <a:round/>
            <a:headEnd/>
            <a:tailEnd/>
          </a:ln>
          <a:effectLst/>
        </p:spPr>
        <p:txBody>
          <a:bodyPr wrap="none" anchor="ctr"/>
          <a:lstStyle/>
          <a:p>
            <a:endParaRPr lang="en-US" sz="2160"/>
          </a:p>
        </p:txBody>
      </p:sp>
      <p:sp>
        <p:nvSpPr>
          <p:cNvPr id="45603" name="Line 547"/>
          <p:cNvSpPr>
            <a:spLocks noChangeShapeType="1"/>
          </p:cNvSpPr>
          <p:nvPr/>
        </p:nvSpPr>
        <p:spPr bwMode="auto">
          <a:xfrm flipV="1">
            <a:off x="3722371" y="3944939"/>
            <a:ext cx="80010" cy="92075"/>
          </a:xfrm>
          <a:prstGeom prst="line">
            <a:avLst/>
          </a:prstGeom>
          <a:noFill/>
          <a:ln w="12700">
            <a:solidFill>
              <a:srgbClr val="EF9100"/>
            </a:solidFill>
            <a:round/>
            <a:headEnd/>
            <a:tailEnd/>
          </a:ln>
          <a:effectLst/>
        </p:spPr>
        <p:txBody>
          <a:bodyPr wrap="none" anchor="ctr"/>
          <a:lstStyle/>
          <a:p>
            <a:endParaRPr lang="en-US" sz="2160"/>
          </a:p>
        </p:txBody>
      </p:sp>
      <p:sp>
        <p:nvSpPr>
          <p:cNvPr id="45604" name="Line 548"/>
          <p:cNvSpPr>
            <a:spLocks noChangeShapeType="1"/>
          </p:cNvSpPr>
          <p:nvPr/>
        </p:nvSpPr>
        <p:spPr bwMode="auto">
          <a:xfrm flipV="1">
            <a:off x="3787140" y="3998912"/>
            <a:ext cx="15240" cy="38100"/>
          </a:xfrm>
          <a:prstGeom prst="line">
            <a:avLst/>
          </a:prstGeom>
          <a:noFill/>
          <a:ln w="12700">
            <a:solidFill>
              <a:srgbClr val="EF9100"/>
            </a:solidFill>
            <a:round/>
            <a:headEnd/>
            <a:tailEnd/>
          </a:ln>
          <a:effectLst/>
        </p:spPr>
        <p:txBody>
          <a:bodyPr wrap="none" anchor="ctr"/>
          <a:lstStyle/>
          <a:p>
            <a:endParaRPr lang="en-US" sz="2160"/>
          </a:p>
        </p:txBody>
      </p:sp>
      <p:sp>
        <p:nvSpPr>
          <p:cNvPr id="45605" name="Freeform 549"/>
          <p:cNvSpPr>
            <a:spLocks/>
          </p:cNvSpPr>
          <p:nvPr/>
        </p:nvSpPr>
        <p:spPr bwMode="auto">
          <a:xfrm>
            <a:off x="3684270" y="3919539"/>
            <a:ext cx="139066" cy="120650"/>
          </a:xfrm>
          <a:custGeom>
            <a:avLst/>
            <a:gdLst/>
            <a:ahLst/>
            <a:cxnLst>
              <a:cxn ang="0">
                <a:pos x="0" y="34"/>
              </a:cxn>
              <a:cxn ang="0">
                <a:pos x="0" y="41"/>
              </a:cxn>
              <a:cxn ang="0">
                <a:pos x="1" y="48"/>
              </a:cxn>
              <a:cxn ang="0">
                <a:pos x="4" y="55"/>
              </a:cxn>
              <a:cxn ang="0">
                <a:pos x="8" y="61"/>
              </a:cxn>
              <a:cxn ang="0">
                <a:pos x="12" y="67"/>
              </a:cxn>
              <a:cxn ang="0">
                <a:pos x="18" y="71"/>
              </a:cxn>
              <a:cxn ang="0">
                <a:pos x="24" y="74"/>
              </a:cxn>
              <a:cxn ang="0">
                <a:pos x="32" y="75"/>
              </a:cxn>
              <a:cxn ang="0">
                <a:pos x="39" y="74"/>
              </a:cxn>
              <a:cxn ang="0">
                <a:pos x="47" y="72"/>
              </a:cxn>
              <a:cxn ang="0">
                <a:pos x="54" y="67"/>
              </a:cxn>
              <a:cxn ang="0">
                <a:pos x="60" y="62"/>
              </a:cxn>
              <a:cxn ang="0">
                <a:pos x="65" y="56"/>
              </a:cxn>
              <a:cxn ang="0">
                <a:pos x="68" y="49"/>
              </a:cxn>
              <a:cxn ang="0">
                <a:pos x="71" y="42"/>
              </a:cxn>
              <a:cxn ang="0">
                <a:pos x="72" y="35"/>
              </a:cxn>
              <a:cxn ang="0">
                <a:pos x="71" y="28"/>
              </a:cxn>
              <a:cxn ang="0">
                <a:pos x="68" y="22"/>
              </a:cxn>
              <a:cxn ang="0">
                <a:pos x="65" y="18"/>
              </a:cxn>
              <a:cxn ang="0">
                <a:pos x="60" y="13"/>
              </a:cxn>
              <a:cxn ang="0">
                <a:pos x="54" y="9"/>
              </a:cxn>
              <a:cxn ang="0">
                <a:pos x="48" y="6"/>
              </a:cxn>
              <a:cxn ang="0">
                <a:pos x="34" y="1"/>
              </a:cxn>
              <a:cxn ang="0">
                <a:pos x="27" y="0"/>
              </a:cxn>
              <a:cxn ang="0">
                <a:pos x="20" y="1"/>
              </a:cxn>
              <a:cxn ang="0">
                <a:pos x="15" y="3"/>
              </a:cxn>
              <a:cxn ang="0">
                <a:pos x="9" y="8"/>
              </a:cxn>
              <a:cxn ang="0">
                <a:pos x="5" y="13"/>
              </a:cxn>
              <a:cxn ang="0">
                <a:pos x="2" y="20"/>
              </a:cxn>
              <a:cxn ang="0">
                <a:pos x="0" y="26"/>
              </a:cxn>
              <a:cxn ang="0">
                <a:pos x="0" y="34"/>
              </a:cxn>
            </a:cxnLst>
            <a:rect l="0" t="0" r="r" b="b"/>
            <a:pathLst>
              <a:path w="73" h="76">
                <a:moveTo>
                  <a:pt x="0" y="34"/>
                </a:moveTo>
                <a:lnTo>
                  <a:pt x="0" y="41"/>
                </a:lnTo>
                <a:lnTo>
                  <a:pt x="1" y="48"/>
                </a:lnTo>
                <a:lnTo>
                  <a:pt x="4" y="55"/>
                </a:lnTo>
                <a:lnTo>
                  <a:pt x="8" y="61"/>
                </a:lnTo>
                <a:lnTo>
                  <a:pt x="12" y="67"/>
                </a:lnTo>
                <a:lnTo>
                  <a:pt x="18" y="71"/>
                </a:lnTo>
                <a:lnTo>
                  <a:pt x="24" y="74"/>
                </a:lnTo>
                <a:lnTo>
                  <a:pt x="32" y="75"/>
                </a:lnTo>
                <a:lnTo>
                  <a:pt x="39" y="74"/>
                </a:lnTo>
                <a:lnTo>
                  <a:pt x="47" y="72"/>
                </a:lnTo>
                <a:lnTo>
                  <a:pt x="54" y="67"/>
                </a:lnTo>
                <a:lnTo>
                  <a:pt x="60" y="62"/>
                </a:lnTo>
                <a:lnTo>
                  <a:pt x="65" y="56"/>
                </a:lnTo>
                <a:lnTo>
                  <a:pt x="68" y="49"/>
                </a:lnTo>
                <a:lnTo>
                  <a:pt x="71" y="42"/>
                </a:lnTo>
                <a:lnTo>
                  <a:pt x="72" y="35"/>
                </a:lnTo>
                <a:lnTo>
                  <a:pt x="71" y="28"/>
                </a:lnTo>
                <a:lnTo>
                  <a:pt x="68" y="22"/>
                </a:lnTo>
                <a:lnTo>
                  <a:pt x="65" y="18"/>
                </a:lnTo>
                <a:lnTo>
                  <a:pt x="60" y="13"/>
                </a:lnTo>
                <a:lnTo>
                  <a:pt x="54" y="9"/>
                </a:lnTo>
                <a:lnTo>
                  <a:pt x="48" y="6"/>
                </a:lnTo>
                <a:lnTo>
                  <a:pt x="34" y="1"/>
                </a:lnTo>
                <a:lnTo>
                  <a:pt x="27" y="0"/>
                </a:lnTo>
                <a:lnTo>
                  <a:pt x="20" y="1"/>
                </a:lnTo>
                <a:lnTo>
                  <a:pt x="15" y="3"/>
                </a:lnTo>
                <a:lnTo>
                  <a:pt x="9" y="8"/>
                </a:lnTo>
                <a:lnTo>
                  <a:pt x="5" y="13"/>
                </a:lnTo>
                <a:lnTo>
                  <a:pt x="2" y="20"/>
                </a:lnTo>
                <a:lnTo>
                  <a:pt x="0" y="26"/>
                </a:lnTo>
                <a:lnTo>
                  <a:pt x="0" y="34"/>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606" name="Line 550"/>
          <p:cNvSpPr>
            <a:spLocks noChangeShapeType="1"/>
          </p:cNvSpPr>
          <p:nvPr/>
        </p:nvSpPr>
        <p:spPr bwMode="auto">
          <a:xfrm flipV="1">
            <a:off x="3537588" y="3975100"/>
            <a:ext cx="47624" cy="65088"/>
          </a:xfrm>
          <a:prstGeom prst="line">
            <a:avLst/>
          </a:prstGeom>
          <a:noFill/>
          <a:ln w="12700">
            <a:solidFill>
              <a:srgbClr val="EF9100"/>
            </a:solidFill>
            <a:round/>
            <a:headEnd/>
            <a:tailEnd/>
          </a:ln>
          <a:effectLst/>
        </p:spPr>
        <p:txBody>
          <a:bodyPr wrap="none" anchor="ctr"/>
          <a:lstStyle/>
          <a:p>
            <a:endParaRPr lang="en-US" sz="2160"/>
          </a:p>
        </p:txBody>
      </p:sp>
      <p:sp>
        <p:nvSpPr>
          <p:cNvPr id="45607" name="Line 551"/>
          <p:cNvSpPr>
            <a:spLocks noChangeShapeType="1"/>
          </p:cNvSpPr>
          <p:nvPr/>
        </p:nvSpPr>
        <p:spPr bwMode="auto">
          <a:xfrm flipV="1">
            <a:off x="3566162" y="3984625"/>
            <a:ext cx="74296" cy="85726"/>
          </a:xfrm>
          <a:prstGeom prst="line">
            <a:avLst/>
          </a:prstGeom>
          <a:noFill/>
          <a:ln w="12700">
            <a:solidFill>
              <a:srgbClr val="EF9100"/>
            </a:solidFill>
            <a:round/>
            <a:headEnd/>
            <a:tailEnd/>
          </a:ln>
          <a:effectLst/>
        </p:spPr>
        <p:txBody>
          <a:bodyPr wrap="none" anchor="ctr"/>
          <a:lstStyle/>
          <a:p>
            <a:endParaRPr lang="en-US" sz="2160"/>
          </a:p>
        </p:txBody>
      </p:sp>
      <p:sp>
        <p:nvSpPr>
          <p:cNvPr id="45608" name="Line 552"/>
          <p:cNvSpPr>
            <a:spLocks noChangeShapeType="1"/>
          </p:cNvSpPr>
          <p:nvPr/>
        </p:nvSpPr>
        <p:spPr bwMode="auto">
          <a:xfrm flipV="1">
            <a:off x="3619500" y="4016375"/>
            <a:ext cx="45720" cy="65088"/>
          </a:xfrm>
          <a:prstGeom prst="line">
            <a:avLst/>
          </a:prstGeom>
          <a:noFill/>
          <a:ln w="12700">
            <a:solidFill>
              <a:srgbClr val="EF9100"/>
            </a:solidFill>
            <a:round/>
            <a:headEnd/>
            <a:tailEnd/>
          </a:ln>
          <a:effectLst/>
        </p:spPr>
        <p:txBody>
          <a:bodyPr wrap="none" anchor="ctr"/>
          <a:lstStyle/>
          <a:p>
            <a:endParaRPr lang="en-US" sz="2160"/>
          </a:p>
        </p:txBody>
      </p:sp>
      <p:sp>
        <p:nvSpPr>
          <p:cNvPr id="45609" name="Line 553"/>
          <p:cNvSpPr>
            <a:spLocks noChangeShapeType="1"/>
          </p:cNvSpPr>
          <p:nvPr/>
        </p:nvSpPr>
        <p:spPr bwMode="auto">
          <a:xfrm flipV="1">
            <a:off x="3549016" y="3976688"/>
            <a:ext cx="66674" cy="80962"/>
          </a:xfrm>
          <a:prstGeom prst="line">
            <a:avLst/>
          </a:prstGeom>
          <a:noFill/>
          <a:ln w="12700">
            <a:solidFill>
              <a:srgbClr val="EF9100"/>
            </a:solidFill>
            <a:round/>
            <a:headEnd/>
            <a:tailEnd/>
          </a:ln>
          <a:effectLst/>
        </p:spPr>
        <p:txBody>
          <a:bodyPr wrap="none" anchor="ctr"/>
          <a:lstStyle/>
          <a:p>
            <a:endParaRPr lang="en-US" sz="2160"/>
          </a:p>
        </p:txBody>
      </p:sp>
      <p:sp>
        <p:nvSpPr>
          <p:cNvPr id="45610" name="Line 554"/>
          <p:cNvSpPr>
            <a:spLocks noChangeShapeType="1"/>
          </p:cNvSpPr>
          <p:nvPr/>
        </p:nvSpPr>
        <p:spPr bwMode="auto">
          <a:xfrm flipV="1">
            <a:off x="3589022" y="3998914"/>
            <a:ext cx="66676" cy="79375"/>
          </a:xfrm>
          <a:prstGeom prst="line">
            <a:avLst/>
          </a:prstGeom>
          <a:noFill/>
          <a:ln w="12700">
            <a:solidFill>
              <a:srgbClr val="EF9100"/>
            </a:solidFill>
            <a:round/>
            <a:headEnd/>
            <a:tailEnd/>
          </a:ln>
          <a:effectLst/>
        </p:spPr>
        <p:txBody>
          <a:bodyPr wrap="none" anchor="ctr"/>
          <a:lstStyle/>
          <a:p>
            <a:endParaRPr lang="en-US" sz="2160"/>
          </a:p>
        </p:txBody>
      </p:sp>
      <p:sp>
        <p:nvSpPr>
          <p:cNvPr id="45611" name="Line 555"/>
          <p:cNvSpPr>
            <a:spLocks noChangeShapeType="1"/>
          </p:cNvSpPr>
          <p:nvPr/>
        </p:nvSpPr>
        <p:spPr bwMode="auto">
          <a:xfrm flipV="1">
            <a:off x="3659508" y="4048125"/>
            <a:ext cx="9524" cy="20638"/>
          </a:xfrm>
          <a:prstGeom prst="line">
            <a:avLst/>
          </a:prstGeom>
          <a:noFill/>
          <a:ln w="12700">
            <a:solidFill>
              <a:srgbClr val="EF9100"/>
            </a:solidFill>
            <a:round/>
            <a:headEnd/>
            <a:tailEnd/>
          </a:ln>
          <a:effectLst/>
        </p:spPr>
        <p:txBody>
          <a:bodyPr wrap="none" anchor="ctr"/>
          <a:lstStyle/>
          <a:p>
            <a:endParaRPr lang="en-US" sz="2160"/>
          </a:p>
        </p:txBody>
      </p:sp>
      <p:sp>
        <p:nvSpPr>
          <p:cNvPr id="45612" name="Freeform 556"/>
          <p:cNvSpPr>
            <a:spLocks/>
          </p:cNvSpPr>
          <p:nvPr/>
        </p:nvSpPr>
        <p:spPr bwMode="auto">
          <a:xfrm>
            <a:off x="3529967" y="3979863"/>
            <a:ext cx="148590" cy="96838"/>
          </a:xfrm>
          <a:custGeom>
            <a:avLst/>
            <a:gdLst/>
            <a:ahLst/>
            <a:cxnLst>
              <a:cxn ang="0">
                <a:pos x="0" y="29"/>
              </a:cxn>
              <a:cxn ang="0">
                <a:pos x="0" y="35"/>
              </a:cxn>
              <a:cxn ang="0">
                <a:pos x="2" y="40"/>
              </a:cxn>
              <a:cxn ang="0">
                <a:pos x="6" y="45"/>
              </a:cxn>
              <a:cxn ang="0">
                <a:pos x="11" y="50"/>
              </a:cxn>
              <a:cxn ang="0">
                <a:pos x="17" y="54"/>
              </a:cxn>
              <a:cxn ang="0">
                <a:pos x="24" y="57"/>
              </a:cxn>
              <a:cxn ang="0">
                <a:pos x="32" y="59"/>
              </a:cxn>
              <a:cxn ang="0">
                <a:pos x="40" y="60"/>
              </a:cxn>
              <a:cxn ang="0">
                <a:pos x="47" y="59"/>
              </a:cxn>
              <a:cxn ang="0">
                <a:pos x="55" y="58"/>
              </a:cxn>
              <a:cxn ang="0">
                <a:pos x="62" y="55"/>
              </a:cxn>
              <a:cxn ang="0">
                <a:pos x="68" y="52"/>
              </a:cxn>
              <a:cxn ang="0">
                <a:pos x="73" y="47"/>
              </a:cxn>
              <a:cxn ang="0">
                <a:pos x="76" y="42"/>
              </a:cxn>
              <a:cxn ang="0">
                <a:pos x="77" y="36"/>
              </a:cxn>
              <a:cxn ang="0">
                <a:pos x="76" y="29"/>
              </a:cxn>
              <a:cxn ang="0">
                <a:pos x="74" y="22"/>
              </a:cxn>
              <a:cxn ang="0">
                <a:pos x="71" y="17"/>
              </a:cxn>
              <a:cxn ang="0">
                <a:pos x="67" y="12"/>
              </a:cxn>
              <a:cxn ang="0">
                <a:pos x="63" y="7"/>
              </a:cxn>
              <a:cxn ang="0">
                <a:pos x="58" y="4"/>
              </a:cxn>
              <a:cxn ang="0">
                <a:pos x="53" y="2"/>
              </a:cxn>
              <a:cxn ang="0">
                <a:pos x="46" y="1"/>
              </a:cxn>
              <a:cxn ang="0">
                <a:pos x="39" y="0"/>
              </a:cxn>
              <a:cxn ang="0">
                <a:pos x="31" y="1"/>
              </a:cxn>
              <a:cxn ang="0">
                <a:pos x="24" y="2"/>
              </a:cxn>
              <a:cxn ang="0">
                <a:pos x="18" y="5"/>
              </a:cxn>
              <a:cxn ang="0">
                <a:pos x="13" y="9"/>
              </a:cxn>
              <a:cxn ang="0">
                <a:pos x="8" y="14"/>
              </a:cxn>
              <a:cxn ang="0">
                <a:pos x="4" y="19"/>
              </a:cxn>
              <a:cxn ang="0">
                <a:pos x="2" y="24"/>
              </a:cxn>
              <a:cxn ang="0">
                <a:pos x="0" y="29"/>
              </a:cxn>
            </a:cxnLst>
            <a:rect l="0" t="0" r="r" b="b"/>
            <a:pathLst>
              <a:path w="78" h="61">
                <a:moveTo>
                  <a:pt x="0" y="29"/>
                </a:moveTo>
                <a:lnTo>
                  <a:pt x="0" y="35"/>
                </a:lnTo>
                <a:lnTo>
                  <a:pt x="2" y="40"/>
                </a:lnTo>
                <a:lnTo>
                  <a:pt x="6" y="45"/>
                </a:lnTo>
                <a:lnTo>
                  <a:pt x="11" y="50"/>
                </a:lnTo>
                <a:lnTo>
                  <a:pt x="17" y="54"/>
                </a:lnTo>
                <a:lnTo>
                  <a:pt x="24" y="57"/>
                </a:lnTo>
                <a:lnTo>
                  <a:pt x="32" y="59"/>
                </a:lnTo>
                <a:lnTo>
                  <a:pt x="40" y="60"/>
                </a:lnTo>
                <a:lnTo>
                  <a:pt x="47" y="59"/>
                </a:lnTo>
                <a:lnTo>
                  <a:pt x="55" y="58"/>
                </a:lnTo>
                <a:lnTo>
                  <a:pt x="62" y="55"/>
                </a:lnTo>
                <a:lnTo>
                  <a:pt x="68" y="52"/>
                </a:lnTo>
                <a:lnTo>
                  <a:pt x="73" y="47"/>
                </a:lnTo>
                <a:lnTo>
                  <a:pt x="76" y="42"/>
                </a:lnTo>
                <a:lnTo>
                  <a:pt x="77" y="36"/>
                </a:lnTo>
                <a:lnTo>
                  <a:pt x="76" y="29"/>
                </a:lnTo>
                <a:lnTo>
                  <a:pt x="74" y="22"/>
                </a:lnTo>
                <a:lnTo>
                  <a:pt x="71" y="17"/>
                </a:lnTo>
                <a:lnTo>
                  <a:pt x="67" y="12"/>
                </a:lnTo>
                <a:lnTo>
                  <a:pt x="63" y="7"/>
                </a:lnTo>
                <a:lnTo>
                  <a:pt x="58" y="4"/>
                </a:lnTo>
                <a:lnTo>
                  <a:pt x="53" y="2"/>
                </a:lnTo>
                <a:lnTo>
                  <a:pt x="46" y="1"/>
                </a:lnTo>
                <a:lnTo>
                  <a:pt x="39" y="0"/>
                </a:lnTo>
                <a:lnTo>
                  <a:pt x="31" y="1"/>
                </a:lnTo>
                <a:lnTo>
                  <a:pt x="24" y="2"/>
                </a:lnTo>
                <a:lnTo>
                  <a:pt x="18" y="5"/>
                </a:lnTo>
                <a:lnTo>
                  <a:pt x="13" y="9"/>
                </a:lnTo>
                <a:lnTo>
                  <a:pt x="8" y="14"/>
                </a:lnTo>
                <a:lnTo>
                  <a:pt x="4" y="19"/>
                </a:lnTo>
                <a:lnTo>
                  <a:pt x="2" y="24"/>
                </a:lnTo>
                <a:lnTo>
                  <a:pt x="0" y="29"/>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613" name="Line 557"/>
          <p:cNvSpPr>
            <a:spLocks noChangeShapeType="1"/>
          </p:cNvSpPr>
          <p:nvPr/>
        </p:nvSpPr>
        <p:spPr bwMode="auto">
          <a:xfrm flipV="1">
            <a:off x="3440432" y="4041776"/>
            <a:ext cx="49530" cy="66676"/>
          </a:xfrm>
          <a:prstGeom prst="line">
            <a:avLst/>
          </a:prstGeom>
          <a:noFill/>
          <a:ln w="12700">
            <a:solidFill>
              <a:srgbClr val="EF9100"/>
            </a:solidFill>
            <a:round/>
            <a:headEnd/>
            <a:tailEnd/>
          </a:ln>
          <a:effectLst/>
        </p:spPr>
        <p:txBody>
          <a:bodyPr wrap="none" anchor="ctr"/>
          <a:lstStyle/>
          <a:p>
            <a:endParaRPr lang="en-US" sz="2160"/>
          </a:p>
        </p:txBody>
      </p:sp>
      <p:sp>
        <p:nvSpPr>
          <p:cNvPr id="45614" name="Line 558"/>
          <p:cNvSpPr>
            <a:spLocks noChangeShapeType="1"/>
          </p:cNvSpPr>
          <p:nvPr/>
        </p:nvSpPr>
        <p:spPr bwMode="auto">
          <a:xfrm flipV="1">
            <a:off x="3457578" y="4059239"/>
            <a:ext cx="78104" cy="90487"/>
          </a:xfrm>
          <a:prstGeom prst="line">
            <a:avLst/>
          </a:prstGeom>
          <a:noFill/>
          <a:ln w="12700">
            <a:solidFill>
              <a:srgbClr val="EF9100"/>
            </a:solidFill>
            <a:round/>
            <a:headEnd/>
            <a:tailEnd/>
          </a:ln>
          <a:effectLst/>
        </p:spPr>
        <p:txBody>
          <a:bodyPr wrap="none" anchor="ctr"/>
          <a:lstStyle/>
          <a:p>
            <a:endParaRPr lang="en-US" sz="2160"/>
          </a:p>
        </p:txBody>
      </p:sp>
      <p:sp>
        <p:nvSpPr>
          <p:cNvPr id="45615" name="Line 559"/>
          <p:cNvSpPr>
            <a:spLocks noChangeShapeType="1"/>
          </p:cNvSpPr>
          <p:nvPr/>
        </p:nvSpPr>
        <p:spPr bwMode="auto">
          <a:xfrm flipV="1">
            <a:off x="3495676" y="4090988"/>
            <a:ext cx="66674" cy="80962"/>
          </a:xfrm>
          <a:prstGeom prst="line">
            <a:avLst/>
          </a:prstGeom>
          <a:noFill/>
          <a:ln w="12700">
            <a:solidFill>
              <a:srgbClr val="EF9100"/>
            </a:solidFill>
            <a:round/>
            <a:headEnd/>
            <a:tailEnd/>
          </a:ln>
          <a:effectLst/>
        </p:spPr>
        <p:txBody>
          <a:bodyPr wrap="none" anchor="ctr"/>
          <a:lstStyle/>
          <a:p>
            <a:endParaRPr lang="en-US" sz="2160"/>
          </a:p>
        </p:txBody>
      </p:sp>
      <p:sp>
        <p:nvSpPr>
          <p:cNvPr id="45616" name="Line 560"/>
          <p:cNvSpPr>
            <a:spLocks noChangeShapeType="1"/>
          </p:cNvSpPr>
          <p:nvPr/>
        </p:nvSpPr>
        <p:spPr bwMode="auto">
          <a:xfrm flipV="1">
            <a:off x="3446146" y="4049713"/>
            <a:ext cx="66674" cy="82550"/>
          </a:xfrm>
          <a:prstGeom prst="line">
            <a:avLst/>
          </a:prstGeom>
          <a:noFill/>
          <a:ln w="12700">
            <a:solidFill>
              <a:srgbClr val="EF9100"/>
            </a:solidFill>
            <a:round/>
            <a:headEnd/>
            <a:tailEnd/>
          </a:ln>
          <a:effectLst/>
        </p:spPr>
        <p:txBody>
          <a:bodyPr wrap="none" anchor="ctr"/>
          <a:lstStyle/>
          <a:p>
            <a:endParaRPr lang="en-US" sz="2160"/>
          </a:p>
        </p:txBody>
      </p:sp>
      <p:sp>
        <p:nvSpPr>
          <p:cNvPr id="45617" name="Line 561"/>
          <p:cNvSpPr>
            <a:spLocks noChangeShapeType="1"/>
          </p:cNvSpPr>
          <p:nvPr/>
        </p:nvSpPr>
        <p:spPr bwMode="auto">
          <a:xfrm flipV="1">
            <a:off x="3472817" y="4071939"/>
            <a:ext cx="80010" cy="93662"/>
          </a:xfrm>
          <a:prstGeom prst="line">
            <a:avLst/>
          </a:prstGeom>
          <a:noFill/>
          <a:ln w="12700">
            <a:solidFill>
              <a:srgbClr val="EF9100"/>
            </a:solidFill>
            <a:round/>
            <a:headEnd/>
            <a:tailEnd/>
          </a:ln>
          <a:effectLst/>
        </p:spPr>
        <p:txBody>
          <a:bodyPr wrap="none" anchor="ctr"/>
          <a:lstStyle/>
          <a:p>
            <a:endParaRPr lang="en-US" sz="2160"/>
          </a:p>
        </p:txBody>
      </p:sp>
      <p:sp>
        <p:nvSpPr>
          <p:cNvPr id="45618" name="Line 562"/>
          <p:cNvSpPr>
            <a:spLocks noChangeShapeType="1"/>
          </p:cNvSpPr>
          <p:nvPr/>
        </p:nvSpPr>
        <p:spPr bwMode="auto">
          <a:xfrm flipV="1">
            <a:off x="3537586" y="4125914"/>
            <a:ext cx="15240" cy="39688"/>
          </a:xfrm>
          <a:prstGeom prst="line">
            <a:avLst/>
          </a:prstGeom>
          <a:noFill/>
          <a:ln w="12700">
            <a:solidFill>
              <a:srgbClr val="EF9100"/>
            </a:solidFill>
            <a:round/>
            <a:headEnd/>
            <a:tailEnd/>
          </a:ln>
          <a:effectLst/>
        </p:spPr>
        <p:txBody>
          <a:bodyPr wrap="none" anchor="ctr"/>
          <a:lstStyle/>
          <a:p>
            <a:endParaRPr lang="en-US" sz="2160"/>
          </a:p>
        </p:txBody>
      </p:sp>
      <p:sp>
        <p:nvSpPr>
          <p:cNvPr id="45619" name="Freeform 563"/>
          <p:cNvSpPr>
            <a:spLocks/>
          </p:cNvSpPr>
          <p:nvPr/>
        </p:nvSpPr>
        <p:spPr bwMode="auto">
          <a:xfrm>
            <a:off x="3432812" y="4046539"/>
            <a:ext cx="140970" cy="122237"/>
          </a:xfrm>
          <a:custGeom>
            <a:avLst/>
            <a:gdLst/>
            <a:ahLst/>
            <a:cxnLst>
              <a:cxn ang="0">
                <a:pos x="0" y="34"/>
              </a:cxn>
              <a:cxn ang="0">
                <a:pos x="1" y="41"/>
              </a:cxn>
              <a:cxn ang="0">
                <a:pos x="2" y="49"/>
              </a:cxn>
              <a:cxn ang="0">
                <a:pos x="5" y="55"/>
              </a:cxn>
              <a:cxn ang="0">
                <a:pos x="9" y="62"/>
              </a:cxn>
              <a:cxn ang="0">
                <a:pos x="13" y="68"/>
              </a:cxn>
              <a:cxn ang="0">
                <a:pos x="19" y="72"/>
              </a:cxn>
              <a:cxn ang="0">
                <a:pos x="25" y="75"/>
              </a:cxn>
              <a:cxn ang="0">
                <a:pos x="33" y="76"/>
              </a:cxn>
              <a:cxn ang="0">
                <a:pos x="40" y="75"/>
              </a:cxn>
              <a:cxn ang="0">
                <a:pos x="48" y="72"/>
              </a:cxn>
              <a:cxn ang="0">
                <a:pos x="55" y="68"/>
              </a:cxn>
              <a:cxn ang="0">
                <a:pos x="61" y="63"/>
              </a:cxn>
              <a:cxn ang="0">
                <a:pos x="66" y="57"/>
              </a:cxn>
              <a:cxn ang="0">
                <a:pos x="69" y="50"/>
              </a:cxn>
              <a:cxn ang="0">
                <a:pos x="72" y="43"/>
              </a:cxn>
              <a:cxn ang="0">
                <a:pos x="73" y="36"/>
              </a:cxn>
              <a:cxn ang="0">
                <a:pos x="72" y="29"/>
              </a:cxn>
              <a:cxn ang="0">
                <a:pos x="69" y="23"/>
              </a:cxn>
              <a:cxn ang="0">
                <a:pos x="66" y="18"/>
              </a:cxn>
              <a:cxn ang="0">
                <a:pos x="61" y="14"/>
              </a:cxn>
              <a:cxn ang="0">
                <a:pos x="55" y="10"/>
              </a:cxn>
              <a:cxn ang="0">
                <a:pos x="49" y="7"/>
              </a:cxn>
              <a:cxn ang="0">
                <a:pos x="35" y="1"/>
              </a:cxn>
              <a:cxn ang="0">
                <a:pos x="28" y="0"/>
              </a:cxn>
              <a:cxn ang="0">
                <a:pos x="21" y="1"/>
              </a:cxn>
              <a:cxn ang="0">
                <a:pos x="16" y="4"/>
              </a:cxn>
              <a:cxn ang="0">
                <a:pos x="10" y="8"/>
              </a:cxn>
              <a:cxn ang="0">
                <a:pos x="6" y="14"/>
              </a:cxn>
              <a:cxn ang="0">
                <a:pos x="3" y="20"/>
              </a:cxn>
              <a:cxn ang="0">
                <a:pos x="1" y="27"/>
              </a:cxn>
              <a:cxn ang="0">
                <a:pos x="0" y="34"/>
              </a:cxn>
            </a:cxnLst>
            <a:rect l="0" t="0" r="r" b="b"/>
            <a:pathLst>
              <a:path w="74" h="77">
                <a:moveTo>
                  <a:pt x="0" y="34"/>
                </a:moveTo>
                <a:lnTo>
                  <a:pt x="1" y="41"/>
                </a:lnTo>
                <a:lnTo>
                  <a:pt x="2" y="49"/>
                </a:lnTo>
                <a:lnTo>
                  <a:pt x="5" y="55"/>
                </a:lnTo>
                <a:lnTo>
                  <a:pt x="9" y="62"/>
                </a:lnTo>
                <a:lnTo>
                  <a:pt x="13" y="68"/>
                </a:lnTo>
                <a:lnTo>
                  <a:pt x="19" y="72"/>
                </a:lnTo>
                <a:lnTo>
                  <a:pt x="25" y="75"/>
                </a:lnTo>
                <a:lnTo>
                  <a:pt x="33" y="76"/>
                </a:lnTo>
                <a:lnTo>
                  <a:pt x="40" y="75"/>
                </a:lnTo>
                <a:lnTo>
                  <a:pt x="48" y="72"/>
                </a:lnTo>
                <a:lnTo>
                  <a:pt x="55" y="68"/>
                </a:lnTo>
                <a:lnTo>
                  <a:pt x="61" y="63"/>
                </a:lnTo>
                <a:lnTo>
                  <a:pt x="66" y="57"/>
                </a:lnTo>
                <a:lnTo>
                  <a:pt x="69" y="50"/>
                </a:lnTo>
                <a:lnTo>
                  <a:pt x="72" y="43"/>
                </a:lnTo>
                <a:lnTo>
                  <a:pt x="73" y="36"/>
                </a:lnTo>
                <a:lnTo>
                  <a:pt x="72" y="29"/>
                </a:lnTo>
                <a:lnTo>
                  <a:pt x="69" y="23"/>
                </a:lnTo>
                <a:lnTo>
                  <a:pt x="66" y="18"/>
                </a:lnTo>
                <a:lnTo>
                  <a:pt x="61" y="14"/>
                </a:lnTo>
                <a:lnTo>
                  <a:pt x="55" y="10"/>
                </a:lnTo>
                <a:lnTo>
                  <a:pt x="49" y="7"/>
                </a:lnTo>
                <a:lnTo>
                  <a:pt x="35" y="1"/>
                </a:lnTo>
                <a:lnTo>
                  <a:pt x="28" y="0"/>
                </a:lnTo>
                <a:lnTo>
                  <a:pt x="21" y="1"/>
                </a:lnTo>
                <a:lnTo>
                  <a:pt x="16" y="4"/>
                </a:lnTo>
                <a:lnTo>
                  <a:pt x="10" y="8"/>
                </a:lnTo>
                <a:lnTo>
                  <a:pt x="6" y="14"/>
                </a:lnTo>
                <a:lnTo>
                  <a:pt x="3" y="20"/>
                </a:lnTo>
                <a:lnTo>
                  <a:pt x="1" y="27"/>
                </a:lnTo>
                <a:lnTo>
                  <a:pt x="0" y="34"/>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620" name="Line 564"/>
          <p:cNvSpPr>
            <a:spLocks noChangeShapeType="1"/>
          </p:cNvSpPr>
          <p:nvPr/>
        </p:nvSpPr>
        <p:spPr bwMode="auto">
          <a:xfrm flipV="1">
            <a:off x="3838578" y="3951288"/>
            <a:ext cx="47624" cy="66676"/>
          </a:xfrm>
          <a:prstGeom prst="line">
            <a:avLst/>
          </a:prstGeom>
          <a:noFill/>
          <a:ln w="12700">
            <a:solidFill>
              <a:srgbClr val="EF9100"/>
            </a:solidFill>
            <a:round/>
            <a:headEnd/>
            <a:tailEnd/>
          </a:ln>
          <a:effectLst/>
        </p:spPr>
        <p:txBody>
          <a:bodyPr wrap="none" anchor="ctr"/>
          <a:lstStyle/>
          <a:p>
            <a:endParaRPr lang="en-US" sz="2160"/>
          </a:p>
        </p:txBody>
      </p:sp>
      <p:sp>
        <p:nvSpPr>
          <p:cNvPr id="45621" name="Line 565"/>
          <p:cNvSpPr>
            <a:spLocks noChangeShapeType="1"/>
          </p:cNvSpPr>
          <p:nvPr/>
        </p:nvSpPr>
        <p:spPr bwMode="auto">
          <a:xfrm flipV="1">
            <a:off x="3853818" y="3968751"/>
            <a:ext cx="78104" cy="90488"/>
          </a:xfrm>
          <a:prstGeom prst="line">
            <a:avLst/>
          </a:prstGeom>
          <a:noFill/>
          <a:ln w="12700">
            <a:solidFill>
              <a:srgbClr val="EF9100"/>
            </a:solidFill>
            <a:round/>
            <a:headEnd/>
            <a:tailEnd/>
          </a:ln>
          <a:effectLst/>
        </p:spPr>
        <p:txBody>
          <a:bodyPr wrap="none" anchor="ctr"/>
          <a:lstStyle/>
          <a:p>
            <a:endParaRPr lang="en-US" sz="2160"/>
          </a:p>
        </p:txBody>
      </p:sp>
      <p:sp>
        <p:nvSpPr>
          <p:cNvPr id="45622" name="Line 566"/>
          <p:cNvSpPr>
            <a:spLocks noChangeShapeType="1"/>
          </p:cNvSpPr>
          <p:nvPr/>
        </p:nvSpPr>
        <p:spPr bwMode="auto">
          <a:xfrm flipV="1">
            <a:off x="3893820" y="4000502"/>
            <a:ext cx="66676" cy="80963"/>
          </a:xfrm>
          <a:prstGeom prst="line">
            <a:avLst/>
          </a:prstGeom>
          <a:noFill/>
          <a:ln w="12700">
            <a:solidFill>
              <a:srgbClr val="EF9100"/>
            </a:solidFill>
            <a:round/>
            <a:headEnd/>
            <a:tailEnd/>
          </a:ln>
          <a:effectLst/>
        </p:spPr>
        <p:txBody>
          <a:bodyPr wrap="none" anchor="ctr"/>
          <a:lstStyle/>
          <a:p>
            <a:endParaRPr lang="en-US" sz="2160"/>
          </a:p>
        </p:txBody>
      </p:sp>
      <p:sp>
        <p:nvSpPr>
          <p:cNvPr id="45623" name="Line 567"/>
          <p:cNvSpPr>
            <a:spLocks noChangeShapeType="1"/>
          </p:cNvSpPr>
          <p:nvPr/>
        </p:nvSpPr>
        <p:spPr bwMode="auto">
          <a:xfrm flipV="1">
            <a:off x="3842386" y="3959225"/>
            <a:ext cx="68580" cy="82550"/>
          </a:xfrm>
          <a:prstGeom prst="line">
            <a:avLst/>
          </a:prstGeom>
          <a:noFill/>
          <a:ln w="12700">
            <a:solidFill>
              <a:srgbClr val="EF9100"/>
            </a:solidFill>
            <a:round/>
            <a:headEnd/>
            <a:tailEnd/>
          </a:ln>
          <a:effectLst/>
        </p:spPr>
        <p:txBody>
          <a:bodyPr wrap="none" anchor="ctr"/>
          <a:lstStyle/>
          <a:p>
            <a:endParaRPr lang="en-US" sz="2160"/>
          </a:p>
        </p:txBody>
      </p:sp>
      <p:sp>
        <p:nvSpPr>
          <p:cNvPr id="45624" name="Line 568"/>
          <p:cNvSpPr>
            <a:spLocks noChangeShapeType="1"/>
          </p:cNvSpPr>
          <p:nvPr/>
        </p:nvSpPr>
        <p:spPr bwMode="auto">
          <a:xfrm flipV="1">
            <a:off x="3869057" y="3981452"/>
            <a:ext cx="80010" cy="92075"/>
          </a:xfrm>
          <a:prstGeom prst="line">
            <a:avLst/>
          </a:prstGeom>
          <a:noFill/>
          <a:ln w="12700">
            <a:solidFill>
              <a:srgbClr val="EF9100"/>
            </a:solidFill>
            <a:round/>
            <a:headEnd/>
            <a:tailEnd/>
          </a:ln>
          <a:effectLst/>
        </p:spPr>
        <p:txBody>
          <a:bodyPr wrap="none" anchor="ctr"/>
          <a:lstStyle/>
          <a:p>
            <a:endParaRPr lang="en-US" sz="2160"/>
          </a:p>
        </p:txBody>
      </p:sp>
      <p:sp>
        <p:nvSpPr>
          <p:cNvPr id="45625" name="Line 569"/>
          <p:cNvSpPr>
            <a:spLocks noChangeShapeType="1"/>
          </p:cNvSpPr>
          <p:nvPr/>
        </p:nvSpPr>
        <p:spPr bwMode="auto">
          <a:xfrm flipV="1">
            <a:off x="3933828" y="4035425"/>
            <a:ext cx="17144" cy="39688"/>
          </a:xfrm>
          <a:prstGeom prst="line">
            <a:avLst/>
          </a:prstGeom>
          <a:noFill/>
          <a:ln w="12700">
            <a:solidFill>
              <a:srgbClr val="EF9100"/>
            </a:solidFill>
            <a:round/>
            <a:headEnd/>
            <a:tailEnd/>
          </a:ln>
          <a:effectLst/>
        </p:spPr>
        <p:txBody>
          <a:bodyPr wrap="none" anchor="ctr"/>
          <a:lstStyle/>
          <a:p>
            <a:endParaRPr lang="en-US" sz="2160"/>
          </a:p>
        </p:txBody>
      </p:sp>
      <p:sp>
        <p:nvSpPr>
          <p:cNvPr id="45626" name="Freeform 570"/>
          <p:cNvSpPr>
            <a:spLocks/>
          </p:cNvSpPr>
          <p:nvPr/>
        </p:nvSpPr>
        <p:spPr bwMode="auto">
          <a:xfrm>
            <a:off x="3830958" y="3956050"/>
            <a:ext cx="139064" cy="120650"/>
          </a:xfrm>
          <a:custGeom>
            <a:avLst/>
            <a:gdLst/>
            <a:ahLst/>
            <a:cxnLst>
              <a:cxn ang="0">
                <a:pos x="0" y="34"/>
              </a:cxn>
              <a:cxn ang="0">
                <a:pos x="0" y="41"/>
              </a:cxn>
              <a:cxn ang="0">
                <a:pos x="2" y="49"/>
              </a:cxn>
              <a:cxn ang="0">
                <a:pos x="5" y="55"/>
              </a:cxn>
              <a:cxn ang="0">
                <a:pos x="8" y="62"/>
              </a:cxn>
              <a:cxn ang="0">
                <a:pos x="13" y="67"/>
              </a:cxn>
              <a:cxn ang="0">
                <a:pos x="18" y="72"/>
              </a:cxn>
              <a:cxn ang="0">
                <a:pos x="25" y="74"/>
              </a:cxn>
              <a:cxn ang="0">
                <a:pos x="32" y="75"/>
              </a:cxn>
              <a:cxn ang="0">
                <a:pos x="40" y="74"/>
              </a:cxn>
              <a:cxn ang="0">
                <a:pos x="47" y="72"/>
              </a:cxn>
              <a:cxn ang="0">
                <a:pos x="54" y="68"/>
              </a:cxn>
              <a:cxn ang="0">
                <a:pos x="60" y="63"/>
              </a:cxn>
              <a:cxn ang="0">
                <a:pos x="65" y="57"/>
              </a:cxn>
              <a:cxn ang="0">
                <a:pos x="69" y="50"/>
              </a:cxn>
              <a:cxn ang="0">
                <a:pos x="71" y="43"/>
              </a:cxn>
              <a:cxn ang="0">
                <a:pos x="72" y="36"/>
              </a:cxn>
              <a:cxn ang="0">
                <a:pos x="71" y="29"/>
              </a:cxn>
              <a:cxn ang="0">
                <a:pos x="69" y="23"/>
              </a:cxn>
              <a:cxn ang="0">
                <a:pos x="65" y="18"/>
              </a:cxn>
              <a:cxn ang="0">
                <a:pos x="60" y="14"/>
              </a:cxn>
              <a:cxn ang="0">
                <a:pos x="55" y="10"/>
              </a:cxn>
              <a:cxn ang="0">
                <a:pos x="48" y="7"/>
              </a:cxn>
              <a:cxn ang="0">
                <a:pos x="34" y="1"/>
              </a:cxn>
              <a:cxn ang="0">
                <a:pos x="27" y="0"/>
              </a:cxn>
              <a:cxn ang="0">
                <a:pos x="21" y="1"/>
              </a:cxn>
              <a:cxn ang="0">
                <a:pos x="15" y="4"/>
              </a:cxn>
              <a:cxn ang="0">
                <a:pos x="10" y="8"/>
              </a:cxn>
              <a:cxn ang="0">
                <a:pos x="6" y="14"/>
              </a:cxn>
              <a:cxn ang="0">
                <a:pos x="2" y="20"/>
              </a:cxn>
              <a:cxn ang="0">
                <a:pos x="0" y="27"/>
              </a:cxn>
              <a:cxn ang="0">
                <a:pos x="0" y="34"/>
              </a:cxn>
            </a:cxnLst>
            <a:rect l="0" t="0" r="r" b="b"/>
            <a:pathLst>
              <a:path w="73" h="76">
                <a:moveTo>
                  <a:pt x="0" y="34"/>
                </a:moveTo>
                <a:lnTo>
                  <a:pt x="0" y="41"/>
                </a:lnTo>
                <a:lnTo>
                  <a:pt x="2" y="49"/>
                </a:lnTo>
                <a:lnTo>
                  <a:pt x="5" y="55"/>
                </a:lnTo>
                <a:lnTo>
                  <a:pt x="8" y="62"/>
                </a:lnTo>
                <a:lnTo>
                  <a:pt x="13" y="67"/>
                </a:lnTo>
                <a:lnTo>
                  <a:pt x="18" y="72"/>
                </a:lnTo>
                <a:lnTo>
                  <a:pt x="25" y="74"/>
                </a:lnTo>
                <a:lnTo>
                  <a:pt x="32" y="75"/>
                </a:lnTo>
                <a:lnTo>
                  <a:pt x="40" y="74"/>
                </a:lnTo>
                <a:lnTo>
                  <a:pt x="47" y="72"/>
                </a:lnTo>
                <a:lnTo>
                  <a:pt x="54" y="68"/>
                </a:lnTo>
                <a:lnTo>
                  <a:pt x="60" y="63"/>
                </a:lnTo>
                <a:lnTo>
                  <a:pt x="65" y="57"/>
                </a:lnTo>
                <a:lnTo>
                  <a:pt x="69" y="50"/>
                </a:lnTo>
                <a:lnTo>
                  <a:pt x="71" y="43"/>
                </a:lnTo>
                <a:lnTo>
                  <a:pt x="72" y="36"/>
                </a:lnTo>
                <a:lnTo>
                  <a:pt x="71" y="29"/>
                </a:lnTo>
                <a:lnTo>
                  <a:pt x="69" y="23"/>
                </a:lnTo>
                <a:lnTo>
                  <a:pt x="65" y="18"/>
                </a:lnTo>
                <a:lnTo>
                  <a:pt x="60" y="14"/>
                </a:lnTo>
                <a:lnTo>
                  <a:pt x="55" y="10"/>
                </a:lnTo>
                <a:lnTo>
                  <a:pt x="48" y="7"/>
                </a:lnTo>
                <a:lnTo>
                  <a:pt x="34" y="1"/>
                </a:lnTo>
                <a:lnTo>
                  <a:pt x="27" y="0"/>
                </a:lnTo>
                <a:lnTo>
                  <a:pt x="21" y="1"/>
                </a:lnTo>
                <a:lnTo>
                  <a:pt x="15" y="4"/>
                </a:lnTo>
                <a:lnTo>
                  <a:pt x="10" y="8"/>
                </a:lnTo>
                <a:lnTo>
                  <a:pt x="6" y="14"/>
                </a:lnTo>
                <a:lnTo>
                  <a:pt x="2" y="20"/>
                </a:lnTo>
                <a:lnTo>
                  <a:pt x="0" y="27"/>
                </a:lnTo>
                <a:lnTo>
                  <a:pt x="0" y="34"/>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627" name="Line 571"/>
          <p:cNvSpPr>
            <a:spLocks noChangeShapeType="1"/>
          </p:cNvSpPr>
          <p:nvPr/>
        </p:nvSpPr>
        <p:spPr bwMode="auto">
          <a:xfrm flipV="1">
            <a:off x="3990977" y="3967165"/>
            <a:ext cx="49530" cy="65087"/>
          </a:xfrm>
          <a:prstGeom prst="line">
            <a:avLst/>
          </a:prstGeom>
          <a:noFill/>
          <a:ln w="12700">
            <a:solidFill>
              <a:srgbClr val="EF9100"/>
            </a:solidFill>
            <a:round/>
            <a:headEnd/>
            <a:tailEnd/>
          </a:ln>
          <a:effectLst/>
        </p:spPr>
        <p:txBody>
          <a:bodyPr wrap="none" anchor="ctr"/>
          <a:lstStyle/>
          <a:p>
            <a:endParaRPr lang="en-US" sz="2160"/>
          </a:p>
        </p:txBody>
      </p:sp>
      <p:sp>
        <p:nvSpPr>
          <p:cNvPr id="45628" name="Line 572"/>
          <p:cNvSpPr>
            <a:spLocks noChangeShapeType="1"/>
          </p:cNvSpPr>
          <p:nvPr/>
        </p:nvSpPr>
        <p:spPr bwMode="auto">
          <a:xfrm flipV="1">
            <a:off x="4021457" y="3976688"/>
            <a:ext cx="72390" cy="85726"/>
          </a:xfrm>
          <a:prstGeom prst="line">
            <a:avLst/>
          </a:prstGeom>
          <a:noFill/>
          <a:ln w="12700">
            <a:solidFill>
              <a:srgbClr val="EF9100"/>
            </a:solidFill>
            <a:round/>
            <a:headEnd/>
            <a:tailEnd/>
          </a:ln>
          <a:effectLst/>
        </p:spPr>
        <p:txBody>
          <a:bodyPr wrap="none" anchor="ctr"/>
          <a:lstStyle/>
          <a:p>
            <a:endParaRPr lang="en-US" sz="2160"/>
          </a:p>
        </p:txBody>
      </p:sp>
      <p:sp>
        <p:nvSpPr>
          <p:cNvPr id="45629" name="Line 573"/>
          <p:cNvSpPr>
            <a:spLocks noChangeShapeType="1"/>
          </p:cNvSpPr>
          <p:nvPr/>
        </p:nvSpPr>
        <p:spPr bwMode="auto">
          <a:xfrm flipV="1">
            <a:off x="4072890" y="4008440"/>
            <a:ext cx="47626" cy="65087"/>
          </a:xfrm>
          <a:prstGeom prst="line">
            <a:avLst/>
          </a:prstGeom>
          <a:noFill/>
          <a:ln w="12700">
            <a:solidFill>
              <a:srgbClr val="EF9100"/>
            </a:solidFill>
            <a:round/>
            <a:headEnd/>
            <a:tailEnd/>
          </a:ln>
          <a:effectLst/>
        </p:spPr>
        <p:txBody>
          <a:bodyPr wrap="none" anchor="ctr"/>
          <a:lstStyle/>
          <a:p>
            <a:endParaRPr lang="en-US" sz="2160"/>
          </a:p>
        </p:txBody>
      </p:sp>
      <p:sp>
        <p:nvSpPr>
          <p:cNvPr id="45630" name="Line 574"/>
          <p:cNvSpPr>
            <a:spLocks noChangeShapeType="1"/>
          </p:cNvSpPr>
          <p:nvPr/>
        </p:nvSpPr>
        <p:spPr bwMode="auto">
          <a:xfrm flipV="1">
            <a:off x="4002406" y="3968751"/>
            <a:ext cx="68580" cy="80963"/>
          </a:xfrm>
          <a:prstGeom prst="line">
            <a:avLst/>
          </a:prstGeom>
          <a:noFill/>
          <a:ln w="12700">
            <a:solidFill>
              <a:srgbClr val="EF9100"/>
            </a:solidFill>
            <a:round/>
            <a:headEnd/>
            <a:tailEnd/>
          </a:ln>
          <a:effectLst/>
        </p:spPr>
        <p:txBody>
          <a:bodyPr wrap="none" anchor="ctr"/>
          <a:lstStyle/>
          <a:p>
            <a:endParaRPr lang="en-US" sz="2160"/>
          </a:p>
        </p:txBody>
      </p:sp>
      <p:sp>
        <p:nvSpPr>
          <p:cNvPr id="45631" name="Line 575"/>
          <p:cNvSpPr>
            <a:spLocks noChangeShapeType="1"/>
          </p:cNvSpPr>
          <p:nvPr/>
        </p:nvSpPr>
        <p:spPr bwMode="auto">
          <a:xfrm flipV="1">
            <a:off x="4044317" y="3990976"/>
            <a:ext cx="64770" cy="79375"/>
          </a:xfrm>
          <a:prstGeom prst="line">
            <a:avLst/>
          </a:prstGeom>
          <a:noFill/>
          <a:ln w="12700">
            <a:solidFill>
              <a:srgbClr val="EF9100"/>
            </a:solidFill>
            <a:round/>
            <a:headEnd/>
            <a:tailEnd/>
          </a:ln>
          <a:effectLst/>
        </p:spPr>
        <p:txBody>
          <a:bodyPr wrap="none" anchor="ctr"/>
          <a:lstStyle/>
          <a:p>
            <a:endParaRPr lang="en-US" sz="2160"/>
          </a:p>
        </p:txBody>
      </p:sp>
      <p:sp>
        <p:nvSpPr>
          <p:cNvPr id="45632" name="Line 576"/>
          <p:cNvSpPr>
            <a:spLocks noChangeShapeType="1"/>
          </p:cNvSpPr>
          <p:nvPr/>
        </p:nvSpPr>
        <p:spPr bwMode="auto">
          <a:xfrm flipV="1">
            <a:off x="4112897" y="4038601"/>
            <a:ext cx="11430" cy="23813"/>
          </a:xfrm>
          <a:prstGeom prst="line">
            <a:avLst/>
          </a:prstGeom>
          <a:noFill/>
          <a:ln w="12700">
            <a:solidFill>
              <a:srgbClr val="EF9100"/>
            </a:solidFill>
            <a:round/>
            <a:headEnd/>
            <a:tailEnd/>
          </a:ln>
          <a:effectLst/>
        </p:spPr>
        <p:txBody>
          <a:bodyPr wrap="none" anchor="ctr"/>
          <a:lstStyle/>
          <a:p>
            <a:endParaRPr lang="en-US" sz="2160"/>
          </a:p>
        </p:txBody>
      </p:sp>
      <p:sp>
        <p:nvSpPr>
          <p:cNvPr id="45633" name="Freeform 577"/>
          <p:cNvSpPr>
            <a:spLocks/>
          </p:cNvSpPr>
          <p:nvPr/>
        </p:nvSpPr>
        <p:spPr bwMode="auto">
          <a:xfrm>
            <a:off x="3983356" y="3971925"/>
            <a:ext cx="150494" cy="96838"/>
          </a:xfrm>
          <a:custGeom>
            <a:avLst/>
            <a:gdLst/>
            <a:ahLst/>
            <a:cxnLst>
              <a:cxn ang="0">
                <a:pos x="0" y="29"/>
              </a:cxn>
              <a:cxn ang="0">
                <a:pos x="0" y="35"/>
              </a:cxn>
              <a:cxn ang="0">
                <a:pos x="2" y="41"/>
              </a:cxn>
              <a:cxn ang="0">
                <a:pos x="6" y="45"/>
              </a:cxn>
              <a:cxn ang="0">
                <a:pos x="12" y="50"/>
              </a:cxn>
              <a:cxn ang="0">
                <a:pos x="18" y="54"/>
              </a:cxn>
              <a:cxn ang="0">
                <a:pos x="25" y="57"/>
              </a:cxn>
              <a:cxn ang="0">
                <a:pos x="32" y="60"/>
              </a:cxn>
              <a:cxn ang="0">
                <a:pos x="40" y="60"/>
              </a:cxn>
              <a:cxn ang="0">
                <a:pos x="48" y="60"/>
              </a:cxn>
              <a:cxn ang="0">
                <a:pos x="56" y="58"/>
              </a:cxn>
              <a:cxn ang="0">
                <a:pos x="63" y="56"/>
              </a:cxn>
              <a:cxn ang="0">
                <a:pos x="69" y="52"/>
              </a:cxn>
              <a:cxn ang="0">
                <a:pos x="73" y="48"/>
              </a:cxn>
              <a:cxn ang="0">
                <a:pos x="76" y="43"/>
              </a:cxn>
              <a:cxn ang="0">
                <a:pos x="78" y="36"/>
              </a:cxn>
              <a:cxn ang="0">
                <a:pos x="77" y="29"/>
              </a:cxn>
              <a:cxn ang="0">
                <a:pos x="74" y="23"/>
              </a:cxn>
              <a:cxn ang="0">
                <a:pos x="71" y="17"/>
              </a:cxn>
              <a:cxn ang="0">
                <a:pos x="68" y="12"/>
              </a:cxn>
              <a:cxn ang="0">
                <a:pos x="64" y="7"/>
              </a:cxn>
              <a:cxn ang="0">
                <a:pos x="59" y="5"/>
              </a:cxn>
              <a:cxn ang="0">
                <a:pos x="53" y="2"/>
              </a:cxn>
              <a:cxn ang="0">
                <a:pos x="47" y="1"/>
              </a:cxn>
              <a:cxn ang="0">
                <a:pos x="39" y="0"/>
              </a:cxn>
              <a:cxn ang="0">
                <a:pos x="32" y="1"/>
              </a:cxn>
              <a:cxn ang="0">
                <a:pos x="25" y="3"/>
              </a:cxn>
              <a:cxn ang="0">
                <a:pos x="19" y="6"/>
              </a:cxn>
              <a:cxn ang="0">
                <a:pos x="13" y="9"/>
              </a:cxn>
              <a:cxn ang="0">
                <a:pos x="9" y="14"/>
              </a:cxn>
              <a:cxn ang="0">
                <a:pos x="5" y="19"/>
              </a:cxn>
              <a:cxn ang="0">
                <a:pos x="2" y="24"/>
              </a:cxn>
              <a:cxn ang="0">
                <a:pos x="0" y="29"/>
              </a:cxn>
            </a:cxnLst>
            <a:rect l="0" t="0" r="r" b="b"/>
            <a:pathLst>
              <a:path w="79" h="61">
                <a:moveTo>
                  <a:pt x="0" y="29"/>
                </a:moveTo>
                <a:lnTo>
                  <a:pt x="0" y="35"/>
                </a:lnTo>
                <a:lnTo>
                  <a:pt x="2" y="41"/>
                </a:lnTo>
                <a:lnTo>
                  <a:pt x="6" y="45"/>
                </a:lnTo>
                <a:lnTo>
                  <a:pt x="12" y="50"/>
                </a:lnTo>
                <a:lnTo>
                  <a:pt x="18" y="54"/>
                </a:lnTo>
                <a:lnTo>
                  <a:pt x="25" y="57"/>
                </a:lnTo>
                <a:lnTo>
                  <a:pt x="32" y="60"/>
                </a:lnTo>
                <a:lnTo>
                  <a:pt x="40" y="60"/>
                </a:lnTo>
                <a:lnTo>
                  <a:pt x="48" y="60"/>
                </a:lnTo>
                <a:lnTo>
                  <a:pt x="56" y="58"/>
                </a:lnTo>
                <a:lnTo>
                  <a:pt x="63" y="56"/>
                </a:lnTo>
                <a:lnTo>
                  <a:pt x="69" y="52"/>
                </a:lnTo>
                <a:lnTo>
                  <a:pt x="73" y="48"/>
                </a:lnTo>
                <a:lnTo>
                  <a:pt x="76" y="43"/>
                </a:lnTo>
                <a:lnTo>
                  <a:pt x="78" y="36"/>
                </a:lnTo>
                <a:lnTo>
                  <a:pt x="77" y="29"/>
                </a:lnTo>
                <a:lnTo>
                  <a:pt x="74" y="23"/>
                </a:lnTo>
                <a:lnTo>
                  <a:pt x="71" y="17"/>
                </a:lnTo>
                <a:lnTo>
                  <a:pt x="68" y="12"/>
                </a:lnTo>
                <a:lnTo>
                  <a:pt x="64" y="7"/>
                </a:lnTo>
                <a:lnTo>
                  <a:pt x="59" y="5"/>
                </a:lnTo>
                <a:lnTo>
                  <a:pt x="53" y="2"/>
                </a:lnTo>
                <a:lnTo>
                  <a:pt x="47" y="1"/>
                </a:lnTo>
                <a:lnTo>
                  <a:pt x="39" y="0"/>
                </a:lnTo>
                <a:lnTo>
                  <a:pt x="32" y="1"/>
                </a:lnTo>
                <a:lnTo>
                  <a:pt x="25" y="3"/>
                </a:lnTo>
                <a:lnTo>
                  <a:pt x="19" y="6"/>
                </a:lnTo>
                <a:lnTo>
                  <a:pt x="13" y="9"/>
                </a:lnTo>
                <a:lnTo>
                  <a:pt x="9" y="14"/>
                </a:lnTo>
                <a:lnTo>
                  <a:pt x="5" y="19"/>
                </a:lnTo>
                <a:lnTo>
                  <a:pt x="2" y="24"/>
                </a:lnTo>
                <a:lnTo>
                  <a:pt x="0" y="29"/>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634" name="Line 578"/>
          <p:cNvSpPr>
            <a:spLocks noChangeShapeType="1"/>
          </p:cNvSpPr>
          <p:nvPr/>
        </p:nvSpPr>
        <p:spPr bwMode="auto">
          <a:xfrm flipV="1">
            <a:off x="3657602" y="4048126"/>
            <a:ext cx="51436" cy="66676"/>
          </a:xfrm>
          <a:prstGeom prst="line">
            <a:avLst/>
          </a:prstGeom>
          <a:noFill/>
          <a:ln w="12700">
            <a:solidFill>
              <a:srgbClr val="EF9100"/>
            </a:solidFill>
            <a:round/>
            <a:headEnd/>
            <a:tailEnd/>
          </a:ln>
          <a:effectLst/>
        </p:spPr>
        <p:txBody>
          <a:bodyPr wrap="none" anchor="ctr"/>
          <a:lstStyle/>
          <a:p>
            <a:endParaRPr lang="en-US" sz="2160"/>
          </a:p>
        </p:txBody>
      </p:sp>
      <p:sp>
        <p:nvSpPr>
          <p:cNvPr id="45635" name="Line 579"/>
          <p:cNvSpPr>
            <a:spLocks noChangeShapeType="1"/>
          </p:cNvSpPr>
          <p:nvPr/>
        </p:nvSpPr>
        <p:spPr bwMode="auto">
          <a:xfrm flipV="1">
            <a:off x="3688082" y="4059239"/>
            <a:ext cx="72390" cy="85726"/>
          </a:xfrm>
          <a:prstGeom prst="line">
            <a:avLst/>
          </a:prstGeom>
          <a:noFill/>
          <a:ln w="12700">
            <a:solidFill>
              <a:srgbClr val="EF9100"/>
            </a:solidFill>
            <a:round/>
            <a:headEnd/>
            <a:tailEnd/>
          </a:ln>
          <a:effectLst/>
        </p:spPr>
        <p:txBody>
          <a:bodyPr wrap="none" anchor="ctr"/>
          <a:lstStyle/>
          <a:p>
            <a:endParaRPr lang="en-US" sz="2160"/>
          </a:p>
        </p:txBody>
      </p:sp>
      <p:sp>
        <p:nvSpPr>
          <p:cNvPr id="45636" name="Line 580"/>
          <p:cNvSpPr>
            <a:spLocks noChangeShapeType="1"/>
          </p:cNvSpPr>
          <p:nvPr/>
        </p:nvSpPr>
        <p:spPr bwMode="auto">
          <a:xfrm flipV="1">
            <a:off x="3741420" y="4092576"/>
            <a:ext cx="45720" cy="63500"/>
          </a:xfrm>
          <a:prstGeom prst="line">
            <a:avLst/>
          </a:prstGeom>
          <a:noFill/>
          <a:ln w="12700">
            <a:solidFill>
              <a:srgbClr val="EF9100"/>
            </a:solidFill>
            <a:round/>
            <a:headEnd/>
            <a:tailEnd/>
          </a:ln>
          <a:effectLst/>
        </p:spPr>
        <p:txBody>
          <a:bodyPr wrap="none" anchor="ctr"/>
          <a:lstStyle/>
          <a:p>
            <a:endParaRPr lang="en-US" sz="2160"/>
          </a:p>
        </p:txBody>
      </p:sp>
      <p:sp>
        <p:nvSpPr>
          <p:cNvPr id="45637" name="Line 581"/>
          <p:cNvSpPr>
            <a:spLocks noChangeShapeType="1"/>
          </p:cNvSpPr>
          <p:nvPr/>
        </p:nvSpPr>
        <p:spPr bwMode="auto">
          <a:xfrm flipV="1">
            <a:off x="3669030" y="4049713"/>
            <a:ext cx="70486" cy="84137"/>
          </a:xfrm>
          <a:prstGeom prst="line">
            <a:avLst/>
          </a:prstGeom>
          <a:noFill/>
          <a:ln w="12700">
            <a:solidFill>
              <a:srgbClr val="EF9100"/>
            </a:solidFill>
            <a:round/>
            <a:headEnd/>
            <a:tailEnd/>
          </a:ln>
          <a:effectLst/>
        </p:spPr>
        <p:txBody>
          <a:bodyPr wrap="none" anchor="ctr"/>
          <a:lstStyle/>
          <a:p>
            <a:endParaRPr lang="en-US" sz="2160"/>
          </a:p>
        </p:txBody>
      </p:sp>
      <p:sp>
        <p:nvSpPr>
          <p:cNvPr id="45638" name="Line 582"/>
          <p:cNvSpPr>
            <a:spLocks noChangeShapeType="1"/>
          </p:cNvSpPr>
          <p:nvPr/>
        </p:nvSpPr>
        <p:spPr bwMode="auto">
          <a:xfrm flipV="1">
            <a:off x="3710942" y="4073526"/>
            <a:ext cx="66676" cy="79375"/>
          </a:xfrm>
          <a:prstGeom prst="line">
            <a:avLst/>
          </a:prstGeom>
          <a:noFill/>
          <a:ln w="12700">
            <a:solidFill>
              <a:srgbClr val="EF9100"/>
            </a:solidFill>
            <a:round/>
            <a:headEnd/>
            <a:tailEnd/>
          </a:ln>
          <a:effectLst/>
        </p:spPr>
        <p:txBody>
          <a:bodyPr wrap="none" anchor="ctr"/>
          <a:lstStyle/>
          <a:p>
            <a:endParaRPr lang="en-US" sz="2160"/>
          </a:p>
        </p:txBody>
      </p:sp>
      <p:sp>
        <p:nvSpPr>
          <p:cNvPr id="45639" name="Line 583"/>
          <p:cNvSpPr>
            <a:spLocks noChangeShapeType="1"/>
          </p:cNvSpPr>
          <p:nvPr/>
        </p:nvSpPr>
        <p:spPr bwMode="auto">
          <a:xfrm flipV="1">
            <a:off x="3779522" y="4121151"/>
            <a:ext cx="13336" cy="22225"/>
          </a:xfrm>
          <a:prstGeom prst="line">
            <a:avLst/>
          </a:prstGeom>
          <a:noFill/>
          <a:ln w="12700">
            <a:solidFill>
              <a:srgbClr val="EF9100"/>
            </a:solidFill>
            <a:round/>
            <a:headEnd/>
            <a:tailEnd/>
          </a:ln>
          <a:effectLst/>
        </p:spPr>
        <p:txBody>
          <a:bodyPr wrap="none" anchor="ctr"/>
          <a:lstStyle/>
          <a:p>
            <a:endParaRPr lang="en-US" sz="2160"/>
          </a:p>
        </p:txBody>
      </p:sp>
      <p:sp>
        <p:nvSpPr>
          <p:cNvPr id="45640" name="Freeform 584"/>
          <p:cNvSpPr>
            <a:spLocks/>
          </p:cNvSpPr>
          <p:nvPr/>
        </p:nvSpPr>
        <p:spPr bwMode="auto">
          <a:xfrm>
            <a:off x="3649982" y="4054475"/>
            <a:ext cx="150496" cy="96838"/>
          </a:xfrm>
          <a:custGeom>
            <a:avLst/>
            <a:gdLst/>
            <a:ahLst/>
            <a:cxnLst>
              <a:cxn ang="0">
                <a:pos x="0" y="30"/>
              </a:cxn>
              <a:cxn ang="0">
                <a:pos x="0" y="35"/>
              </a:cxn>
              <a:cxn ang="0">
                <a:pos x="2" y="40"/>
              </a:cxn>
              <a:cxn ang="0">
                <a:pos x="6" y="46"/>
              </a:cxn>
              <a:cxn ang="0">
                <a:pos x="12" y="50"/>
              </a:cxn>
              <a:cxn ang="0">
                <a:pos x="18" y="54"/>
              </a:cxn>
              <a:cxn ang="0">
                <a:pos x="25" y="57"/>
              </a:cxn>
              <a:cxn ang="0">
                <a:pos x="33" y="59"/>
              </a:cxn>
              <a:cxn ang="0">
                <a:pos x="40" y="60"/>
              </a:cxn>
              <a:cxn ang="0">
                <a:pos x="48" y="59"/>
              </a:cxn>
              <a:cxn ang="0">
                <a:pos x="56" y="58"/>
              </a:cxn>
              <a:cxn ang="0">
                <a:pos x="63" y="55"/>
              </a:cxn>
              <a:cxn ang="0">
                <a:pos x="69" y="52"/>
              </a:cxn>
              <a:cxn ang="0">
                <a:pos x="74" y="48"/>
              </a:cxn>
              <a:cxn ang="0">
                <a:pos x="76" y="42"/>
              </a:cxn>
              <a:cxn ang="0">
                <a:pos x="78" y="36"/>
              </a:cxn>
              <a:cxn ang="0">
                <a:pos x="77" y="30"/>
              </a:cxn>
              <a:cxn ang="0">
                <a:pos x="75" y="23"/>
              </a:cxn>
              <a:cxn ang="0">
                <a:pos x="72" y="17"/>
              </a:cxn>
              <a:cxn ang="0">
                <a:pos x="68" y="11"/>
              </a:cxn>
              <a:cxn ang="0">
                <a:pos x="64" y="8"/>
              </a:cxn>
              <a:cxn ang="0">
                <a:pos x="59" y="4"/>
              </a:cxn>
              <a:cxn ang="0">
                <a:pos x="54" y="2"/>
              </a:cxn>
              <a:cxn ang="0">
                <a:pos x="47" y="0"/>
              </a:cxn>
              <a:cxn ang="0">
                <a:pos x="39" y="0"/>
              </a:cxn>
              <a:cxn ang="0">
                <a:pos x="32" y="0"/>
              </a:cxn>
              <a:cxn ang="0">
                <a:pos x="25" y="2"/>
              </a:cxn>
              <a:cxn ang="0">
                <a:pos x="19" y="5"/>
              </a:cxn>
              <a:cxn ang="0">
                <a:pos x="14" y="9"/>
              </a:cxn>
              <a:cxn ang="0">
                <a:pos x="9" y="14"/>
              </a:cxn>
              <a:cxn ang="0">
                <a:pos x="5" y="19"/>
              </a:cxn>
              <a:cxn ang="0">
                <a:pos x="2" y="24"/>
              </a:cxn>
              <a:cxn ang="0">
                <a:pos x="0" y="30"/>
              </a:cxn>
            </a:cxnLst>
            <a:rect l="0" t="0" r="r" b="b"/>
            <a:pathLst>
              <a:path w="79" h="61">
                <a:moveTo>
                  <a:pt x="0" y="30"/>
                </a:moveTo>
                <a:lnTo>
                  <a:pt x="0" y="35"/>
                </a:lnTo>
                <a:lnTo>
                  <a:pt x="2" y="40"/>
                </a:lnTo>
                <a:lnTo>
                  <a:pt x="6" y="46"/>
                </a:lnTo>
                <a:lnTo>
                  <a:pt x="12" y="50"/>
                </a:lnTo>
                <a:lnTo>
                  <a:pt x="18" y="54"/>
                </a:lnTo>
                <a:lnTo>
                  <a:pt x="25" y="57"/>
                </a:lnTo>
                <a:lnTo>
                  <a:pt x="33" y="59"/>
                </a:lnTo>
                <a:lnTo>
                  <a:pt x="40" y="60"/>
                </a:lnTo>
                <a:lnTo>
                  <a:pt x="48" y="59"/>
                </a:lnTo>
                <a:lnTo>
                  <a:pt x="56" y="58"/>
                </a:lnTo>
                <a:lnTo>
                  <a:pt x="63" y="55"/>
                </a:lnTo>
                <a:lnTo>
                  <a:pt x="69" y="52"/>
                </a:lnTo>
                <a:lnTo>
                  <a:pt x="74" y="48"/>
                </a:lnTo>
                <a:lnTo>
                  <a:pt x="76" y="42"/>
                </a:lnTo>
                <a:lnTo>
                  <a:pt x="78" y="36"/>
                </a:lnTo>
                <a:lnTo>
                  <a:pt x="77" y="30"/>
                </a:lnTo>
                <a:lnTo>
                  <a:pt x="75" y="23"/>
                </a:lnTo>
                <a:lnTo>
                  <a:pt x="72" y="17"/>
                </a:lnTo>
                <a:lnTo>
                  <a:pt x="68" y="11"/>
                </a:lnTo>
                <a:lnTo>
                  <a:pt x="64" y="8"/>
                </a:lnTo>
                <a:lnTo>
                  <a:pt x="59" y="4"/>
                </a:lnTo>
                <a:lnTo>
                  <a:pt x="54" y="2"/>
                </a:lnTo>
                <a:lnTo>
                  <a:pt x="47" y="0"/>
                </a:lnTo>
                <a:lnTo>
                  <a:pt x="39" y="0"/>
                </a:lnTo>
                <a:lnTo>
                  <a:pt x="32" y="0"/>
                </a:lnTo>
                <a:lnTo>
                  <a:pt x="25" y="2"/>
                </a:lnTo>
                <a:lnTo>
                  <a:pt x="19" y="5"/>
                </a:lnTo>
                <a:lnTo>
                  <a:pt x="14" y="9"/>
                </a:lnTo>
                <a:lnTo>
                  <a:pt x="9" y="14"/>
                </a:lnTo>
                <a:lnTo>
                  <a:pt x="5" y="19"/>
                </a:lnTo>
                <a:lnTo>
                  <a:pt x="2" y="24"/>
                </a:lnTo>
                <a:lnTo>
                  <a:pt x="0" y="30"/>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641" name="Line 585"/>
          <p:cNvSpPr>
            <a:spLocks noChangeShapeType="1"/>
          </p:cNvSpPr>
          <p:nvPr/>
        </p:nvSpPr>
        <p:spPr bwMode="auto">
          <a:xfrm flipV="1">
            <a:off x="3819528" y="4068764"/>
            <a:ext cx="47624" cy="66676"/>
          </a:xfrm>
          <a:prstGeom prst="line">
            <a:avLst/>
          </a:prstGeom>
          <a:noFill/>
          <a:ln w="12700">
            <a:solidFill>
              <a:srgbClr val="EF9100"/>
            </a:solidFill>
            <a:round/>
            <a:headEnd/>
            <a:tailEnd/>
          </a:ln>
          <a:effectLst/>
        </p:spPr>
        <p:txBody>
          <a:bodyPr wrap="none" anchor="ctr"/>
          <a:lstStyle/>
          <a:p>
            <a:endParaRPr lang="en-US" sz="2160"/>
          </a:p>
        </p:txBody>
      </p:sp>
      <p:sp>
        <p:nvSpPr>
          <p:cNvPr id="45642" name="Line 586"/>
          <p:cNvSpPr>
            <a:spLocks noChangeShapeType="1"/>
          </p:cNvSpPr>
          <p:nvPr/>
        </p:nvSpPr>
        <p:spPr bwMode="auto">
          <a:xfrm flipV="1">
            <a:off x="3834768" y="4086225"/>
            <a:ext cx="78104" cy="90488"/>
          </a:xfrm>
          <a:prstGeom prst="line">
            <a:avLst/>
          </a:prstGeom>
          <a:noFill/>
          <a:ln w="12700">
            <a:solidFill>
              <a:srgbClr val="EF9100"/>
            </a:solidFill>
            <a:round/>
            <a:headEnd/>
            <a:tailEnd/>
          </a:ln>
          <a:effectLst/>
        </p:spPr>
        <p:txBody>
          <a:bodyPr wrap="none" anchor="ctr"/>
          <a:lstStyle/>
          <a:p>
            <a:endParaRPr lang="en-US" sz="2160"/>
          </a:p>
        </p:txBody>
      </p:sp>
      <p:sp>
        <p:nvSpPr>
          <p:cNvPr id="45643" name="Line 587"/>
          <p:cNvSpPr>
            <a:spLocks noChangeShapeType="1"/>
          </p:cNvSpPr>
          <p:nvPr/>
        </p:nvSpPr>
        <p:spPr bwMode="auto">
          <a:xfrm flipV="1">
            <a:off x="3872866" y="4117976"/>
            <a:ext cx="66674" cy="80963"/>
          </a:xfrm>
          <a:prstGeom prst="line">
            <a:avLst/>
          </a:prstGeom>
          <a:noFill/>
          <a:ln w="12700">
            <a:solidFill>
              <a:srgbClr val="EF9100"/>
            </a:solidFill>
            <a:round/>
            <a:headEnd/>
            <a:tailEnd/>
          </a:ln>
          <a:effectLst/>
        </p:spPr>
        <p:txBody>
          <a:bodyPr wrap="none" anchor="ctr"/>
          <a:lstStyle/>
          <a:p>
            <a:endParaRPr lang="en-US" sz="2160"/>
          </a:p>
        </p:txBody>
      </p:sp>
      <p:sp>
        <p:nvSpPr>
          <p:cNvPr id="45644" name="Line 588"/>
          <p:cNvSpPr>
            <a:spLocks noChangeShapeType="1"/>
          </p:cNvSpPr>
          <p:nvPr/>
        </p:nvSpPr>
        <p:spPr bwMode="auto">
          <a:xfrm flipV="1">
            <a:off x="3823336" y="4076700"/>
            <a:ext cx="68580" cy="82550"/>
          </a:xfrm>
          <a:prstGeom prst="line">
            <a:avLst/>
          </a:prstGeom>
          <a:noFill/>
          <a:ln w="12700">
            <a:solidFill>
              <a:srgbClr val="EF9100"/>
            </a:solidFill>
            <a:round/>
            <a:headEnd/>
            <a:tailEnd/>
          </a:ln>
          <a:effectLst/>
        </p:spPr>
        <p:txBody>
          <a:bodyPr wrap="none" anchor="ctr"/>
          <a:lstStyle/>
          <a:p>
            <a:endParaRPr lang="en-US" sz="2160"/>
          </a:p>
        </p:txBody>
      </p:sp>
      <p:sp>
        <p:nvSpPr>
          <p:cNvPr id="45645" name="Line 589"/>
          <p:cNvSpPr>
            <a:spLocks noChangeShapeType="1"/>
          </p:cNvSpPr>
          <p:nvPr/>
        </p:nvSpPr>
        <p:spPr bwMode="auto">
          <a:xfrm flipV="1">
            <a:off x="3850007" y="4098926"/>
            <a:ext cx="80010" cy="92075"/>
          </a:xfrm>
          <a:prstGeom prst="line">
            <a:avLst/>
          </a:prstGeom>
          <a:noFill/>
          <a:ln w="12700">
            <a:solidFill>
              <a:srgbClr val="EF9100"/>
            </a:solidFill>
            <a:round/>
            <a:headEnd/>
            <a:tailEnd/>
          </a:ln>
          <a:effectLst/>
        </p:spPr>
        <p:txBody>
          <a:bodyPr wrap="none" anchor="ctr"/>
          <a:lstStyle/>
          <a:p>
            <a:endParaRPr lang="en-US" sz="2160"/>
          </a:p>
        </p:txBody>
      </p:sp>
      <p:sp>
        <p:nvSpPr>
          <p:cNvPr id="45646" name="Line 590"/>
          <p:cNvSpPr>
            <a:spLocks noChangeShapeType="1"/>
          </p:cNvSpPr>
          <p:nvPr/>
        </p:nvSpPr>
        <p:spPr bwMode="auto">
          <a:xfrm flipV="1">
            <a:off x="3916682" y="4154488"/>
            <a:ext cx="13336" cy="36512"/>
          </a:xfrm>
          <a:prstGeom prst="line">
            <a:avLst/>
          </a:prstGeom>
          <a:noFill/>
          <a:ln w="12700">
            <a:solidFill>
              <a:srgbClr val="EF9100"/>
            </a:solidFill>
            <a:round/>
            <a:headEnd/>
            <a:tailEnd/>
          </a:ln>
          <a:effectLst/>
        </p:spPr>
        <p:txBody>
          <a:bodyPr wrap="none" anchor="ctr"/>
          <a:lstStyle/>
          <a:p>
            <a:endParaRPr lang="en-US" sz="2160"/>
          </a:p>
        </p:txBody>
      </p:sp>
      <p:sp>
        <p:nvSpPr>
          <p:cNvPr id="45647" name="Freeform 591"/>
          <p:cNvSpPr>
            <a:spLocks/>
          </p:cNvSpPr>
          <p:nvPr/>
        </p:nvSpPr>
        <p:spPr bwMode="auto">
          <a:xfrm>
            <a:off x="3811908" y="4073525"/>
            <a:ext cx="139064" cy="120650"/>
          </a:xfrm>
          <a:custGeom>
            <a:avLst/>
            <a:gdLst/>
            <a:ahLst/>
            <a:cxnLst>
              <a:cxn ang="0">
                <a:pos x="0" y="34"/>
              </a:cxn>
              <a:cxn ang="0">
                <a:pos x="0" y="41"/>
              </a:cxn>
              <a:cxn ang="0">
                <a:pos x="2" y="49"/>
              </a:cxn>
              <a:cxn ang="0">
                <a:pos x="5" y="55"/>
              </a:cxn>
              <a:cxn ang="0">
                <a:pos x="8" y="62"/>
              </a:cxn>
              <a:cxn ang="0">
                <a:pos x="12" y="67"/>
              </a:cxn>
              <a:cxn ang="0">
                <a:pos x="18" y="72"/>
              </a:cxn>
              <a:cxn ang="0">
                <a:pos x="25" y="74"/>
              </a:cxn>
              <a:cxn ang="0">
                <a:pos x="32" y="75"/>
              </a:cxn>
              <a:cxn ang="0">
                <a:pos x="40" y="74"/>
              </a:cxn>
              <a:cxn ang="0">
                <a:pos x="47" y="72"/>
              </a:cxn>
              <a:cxn ang="0">
                <a:pos x="54" y="68"/>
              </a:cxn>
              <a:cxn ang="0">
                <a:pos x="60" y="63"/>
              </a:cxn>
              <a:cxn ang="0">
                <a:pos x="65" y="57"/>
              </a:cxn>
              <a:cxn ang="0">
                <a:pos x="68" y="50"/>
              </a:cxn>
              <a:cxn ang="0">
                <a:pos x="71" y="43"/>
              </a:cxn>
              <a:cxn ang="0">
                <a:pos x="72" y="36"/>
              </a:cxn>
              <a:cxn ang="0">
                <a:pos x="71" y="29"/>
              </a:cxn>
              <a:cxn ang="0">
                <a:pos x="68" y="23"/>
              </a:cxn>
              <a:cxn ang="0">
                <a:pos x="65" y="18"/>
              </a:cxn>
              <a:cxn ang="0">
                <a:pos x="60" y="14"/>
              </a:cxn>
              <a:cxn ang="0">
                <a:pos x="54" y="10"/>
              </a:cxn>
              <a:cxn ang="0">
                <a:pos x="48" y="7"/>
              </a:cxn>
              <a:cxn ang="0">
                <a:pos x="34" y="1"/>
              </a:cxn>
              <a:cxn ang="0">
                <a:pos x="27" y="0"/>
              </a:cxn>
              <a:cxn ang="0">
                <a:pos x="21" y="1"/>
              </a:cxn>
              <a:cxn ang="0">
                <a:pos x="15" y="4"/>
              </a:cxn>
              <a:cxn ang="0">
                <a:pos x="9" y="8"/>
              </a:cxn>
              <a:cxn ang="0">
                <a:pos x="6" y="14"/>
              </a:cxn>
              <a:cxn ang="0">
                <a:pos x="2" y="20"/>
              </a:cxn>
              <a:cxn ang="0">
                <a:pos x="0" y="27"/>
              </a:cxn>
              <a:cxn ang="0">
                <a:pos x="0" y="34"/>
              </a:cxn>
            </a:cxnLst>
            <a:rect l="0" t="0" r="r" b="b"/>
            <a:pathLst>
              <a:path w="73" h="76">
                <a:moveTo>
                  <a:pt x="0" y="34"/>
                </a:moveTo>
                <a:lnTo>
                  <a:pt x="0" y="41"/>
                </a:lnTo>
                <a:lnTo>
                  <a:pt x="2" y="49"/>
                </a:lnTo>
                <a:lnTo>
                  <a:pt x="5" y="55"/>
                </a:lnTo>
                <a:lnTo>
                  <a:pt x="8" y="62"/>
                </a:lnTo>
                <a:lnTo>
                  <a:pt x="12" y="67"/>
                </a:lnTo>
                <a:lnTo>
                  <a:pt x="18" y="72"/>
                </a:lnTo>
                <a:lnTo>
                  <a:pt x="25" y="74"/>
                </a:lnTo>
                <a:lnTo>
                  <a:pt x="32" y="75"/>
                </a:lnTo>
                <a:lnTo>
                  <a:pt x="40" y="74"/>
                </a:lnTo>
                <a:lnTo>
                  <a:pt x="47" y="72"/>
                </a:lnTo>
                <a:lnTo>
                  <a:pt x="54" y="68"/>
                </a:lnTo>
                <a:lnTo>
                  <a:pt x="60" y="63"/>
                </a:lnTo>
                <a:lnTo>
                  <a:pt x="65" y="57"/>
                </a:lnTo>
                <a:lnTo>
                  <a:pt x="68" y="50"/>
                </a:lnTo>
                <a:lnTo>
                  <a:pt x="71" y="43"/>
                </a:lnTo>
                <a:lnTo>
                  <a:pt x="72" y="36"/>
                </a:lnTo>
                <a:lnTo>
                  <a:pt x="71" y="29"/>
                </a:lnTo>
                <a:lnTo>
                  <a:pt x="68" y="23"/>
                </a:lnTo>
                <a:lnTo>
                  <a:pt x="65" y="18"/>
                </a:lnTo>
                <a:lnTo>
                  <a:pt x="60" y="14"/>
                </a:lnTo>
                <a:lnTo>
                  <a:pt x="54" y="10"/>
                </a:lnTo>
                <a:lnTo>
                  <a:pt x="48" y="7"/>
                </a:lnTo>
                <a:lnTo>
                  <a:pt x="34" y="1"/>
                </a:lnTo>
                <a:lnTo>
                  <a:pt x="27" y="0"/>
                </a:lnTo>
                <a:lnTo>
                  <a:pt x="21" y="1"/>
                </a:lnTo>
                <a:lnTo>
                  <a:pt x="15" y="4"/>
                </a:lnTo>
                <a:lnTo>
                  <a:pt x="9" y="8"/>
                </a:lnTo>
                <a:lnTo>
                  <a:pt x="6" y="14"/>
                </a:lnTo>
                <a:lnTo>
                  <a:pt x="2" y="20"/>
                </a:lnTo>
                <a:lnTo>
                  <a:pt x="0" y="27"/>
                </a:lnTo>
                <a:lnTo>
                  <a:pt x="0" y="34"/>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648" name="Line 592"/>
          <p:cNvSpPr>
            <a:spLocks noChangeShapeType="1"/>
          </p:cNvSpPr>
          <p:nvPr/>
        </p:nvSpPr>
        <p:spPr bwMode="auto">
          <a:xfrm flipV="1">
            <a:off x="3977640" y="4059239"/>
            <a:ext cx="47626" cy="65087"/>
          </a:xfrm>
          <a:prstGeom prst="line">
            <a:avLst/>
          </a:prstGeom>
          <a:noFill/>
          <a:ln w="12700">
            <a:solidFill>
              <a:srgbClr val="EF9100"/>
            </a:solidFill>
            <a:round/>
            <a:headEnd/>
            <a:tailEnd/>
          </a:ln>
          <a:effectLst/>
        </p:spPr>
        <p:txBody>
          <a:bodyPr wrap="none" anchor="ctr"/>
          <a:lstStyle/>
          <a:p>
            <a:endParaRPr lang="en-US" sz="2160"/>
          </a:p>
        </p:txBody>
      </p:sp>
      <p:sp>
        <p:nvSpPr>
          <p:cNvPr id="45649" name="Line 593"/>
          <p:cNvSpPr>
            <a:spLocks noChangeShapeType="1"/>
          </p:cNvSpPr>
          <p:nvPr/>
        </p:nvSpPr>
        <p:spPr bwMode="auto">
          <a:xfrm flipV="1">
            <a:off x="4000502" y="4073525"/>
            <a:ext cx="72390" cy="85726"/>
          </a:xfrm>
          <a:prstGeom prst="line">
            <a:avLst/>
          </a:prstGeom>
          <a:noFill/>
          <a:ln w="12700">
            <a:solidFill>
              <a:srgbClr val="EF9100"/>
            </a:solidFill>
            <a:round/>
            <a:headEnd/>
            <a:tailEnd/>
          </a:ln>
          <a:effectLst/>
        </p:spPr>
        <p:txBody>
          <a:bodyPr wrap="none" anchor="ctr"/>
          <a:lstStyle/>
          <a:p>
            <a:endParaRPr lang="en-US" sz="2160"/>
          </a:p>
        </p:txBody>
      </p:sp>
      <p:sp>
        <p:nvSpPr>
          <p:cNvPr id="45650" name="Line 594"/>
          <p:cNvSpPr>
            <a:spLocks noChangeShapeType="1"/>
          </p:cNvSpPr>
          <p:nvPr/>
        </p:nvSpPr>
        <p:spPr bwMode="auto">
          <a:xfrm flipV="1">
            <a:off x="4042412" y="4110038"/>
            <a:ext cx="51436" cy="69850"/>
          </a:xfrm>
          <a:prstGeom prst="line">
            <a:avLst/>
          </a:prstGeom>
          <a:noFill/>
          <a:ln w="12700">
            <a:solidFill>
              <a:srgbClr val="EF9100"/>
            </a:solidFill>
            <a:round/>
            <a:headEnd/>
            <a:tailEnd/>
          </a:ln>
          <a:effectLst/>
        </p:spPr>
        <p:txBody>
          <a:bodyPr wrap="none" anchor="ctr"/>
          <a:lstStyle/>
          <a:p>
            <a:endParaRPr lang="en-US" sz="2160"/>
          </a:p>
        </p:txBody>
      </p:sp>
      <p:sp>
        <p:nvSpPr>
          <p:cNvPr id="45651" name="Line 595"/>
          <p:cNvSpPr>
            <a:spLocks noChangeShapeType="1"/>
          </p:cNvSpPr>
          <p:nvPr/>
        </p:nvSpPr>
        <p:spPr bwMode="auto">
          <a:xfrm flipV="1">
            <a:off x="3987166" y="4062414"/>
            <a:ext cx="66674" cy="79375"/>
          </a:xfrm>
          <a:prstGeom prst="line">
            <a:avLst/>
          </a:prstGeom>
          <a:noFill/>
          <a:ln w="12700">
            <a:solidFill>
              <a:srgbClr val="EF9100"/>
            </a:solidFill>
            <a:round/>
            <a:headEnd/>
            <a:tailEnd/>
          </a:ln>
          <a:effectLst/>
        </p:spPr>
        <p:txBody>
          <a:bodyPr wrap="none" anchor="ctr"/>
          <a:lstStyle/>
          <a:p>
            <a:endParaRPr lang="en-US" sz="2160"/>
          </a:p>
        </p:txBody>
      </p:sp>
      <p:sp>
        <p:nvSpPr>
          <p:cNvPr id="45652" name="Line 596"/>
          <p:cNvSpPr>
            <a:spLocks noChangeShapeType="1"/>
          </p:cNvSpPr>
          <p:nvPr/>
        </p:nvSpPr>
        <p:spPr bwMode="auto">
          <a:xfrm flipV="1">
            <a:off x="4015740" y="4089400"/>
            <a:ext cx="70486" cy="82550"/>
          </a:xfrm>
          <a:prstGeom prst="line">
            <a:avLst/>
          </a:prstGeom>
          <a:noFill/>
          <a:ln w="12700">
            <a:solidFill>
              <a:srgbClr val="EF9100"/>
            </a:solidFill>
            <a:round/>
            <a:headEnd/>
            <a:tailEnd/>
          </a:ln>
          <a:effectLst/>
        </p:spPr>
        <p:txBody>
          <a:bodyPr wrap="none" anchor="ctr"/>
          <a:lstStyle/>
          <a:p>
            <a:endParaRPr lang="en-US" sz="2160"/>
          </a:p>
        </p:txBody>
      </p:sp>
      <p:sp>
        <p:nvSpPr>
          <p:cNvPr id="45653" name="Line 597"/>
          <p:cNvSpPr>
            <a:spLocks noChangeShapeType="1"/>
          </p:cNvSpPr>
          <p:nvPr/>
        </p:nvSpPr>
        <p:spPr bwMode="auto">
          <a:xfrm flipV="1">
            <a:off x="4084320" y="4140200"/>
            <a:ext cx="7620" cy="31750"/>
          </a:xfrm>
          <a:prstGeom prst="line">
            <a:avLst/>
          </a:prstGeom>
          <a:noFill/>
          <a:ln w="12700">
            <a:solidFill>
              <a:srgbClr val="EF9100"/>
            </a:solidFill>
            <a:round/>
            <a:headEnd/>
            <a:tailEnd/>
          </a:ln>
          <a:effectLst/>
        </p:spPr>
        <p:txBody>
          <a:bodyPr wrap="none" anchor="ctr"/>
          <a:lstStyle/>
          <a:p>
            <a:endParaRPr lang="en-US" sz="2160"/>
          </a:p>
        </p:txBody>
      </p:sp>
      <p:sp>
        <p:nvSpPr>
          <p:cNvPr id="45654" name="Freeform 598"/>
          <p:cNvSpPr>
            <a:spLocks/>
          </p:cNvSpPr>
          <p:nvPr/>
        </p:nvSpPr>
        <p:spPr bwMode="auto">
          <a:xfrm>
            <a:off x="3968118" y="4064000"/>
            <a:ext cx="139064" cy="111125"/>
          </a:xfrm>
          <a:custGeom>
            <a:avLst/>
            <a:gdLst/>
            <a:ahLst/>
            <a:cxnLst>
              <a:cxn ang="0">
                <a:pos x="2" y="37"/>
              </a:cxn>
              <a:cxn ang="0">
                <a:pos x="8" y="49"/>
              </a:cxn>
              <a:cxn ang="0">
                <a:pos x="11" y="54"/>
              </a:cxn>
              <a:cxn ang="0">
                <a:pos x="15" y="59"/>
              </a:cxn>
              <a:cxn ang="0">
                <a:pos x="19" y="63"/>
              </a:cxn>
              <a:cxn ang="0">
                <a:pos x="24" y="66"/>
              </a:cxn>
              <a:cxn ang="0">
                <a:pos x="31" y="68"/>
              </a:cxn>
              <a:cxn ang="0">
                <a:pos x="38" y="69"/>
              </a:cxn>
              <a:cxn ang="0">
                <a:pos x="46" y="68"/>
              </a:cxn>
              <a:cxn ang="0">
                <a:pos x="53" y="66"/>
              </a:cxn>
              <a:cxn ang="0">
                <a:pos x="59" y="62"/>
              </a:cxn>
              <a:cxn ang="0">
                <a:pos x="64" y="58"/>
              </a:cxn>
              <a:cxn ang="0">
                <a:pos x="68" y="53"/>
              </a:cxn>
              <a:cxn ang="0">
                <a:pos x="71" y="46"/>
              </a:cxn>
              <a:cxn ang="0">
                <a:pos x="72" y="40"/>
              </a:cxn>
              <a:cxn ang="0">
                <a:pos x="71" y="34"/>
              </a:cxn>
              <a:cxn ang="0">
                <a:pos x="66" y="21"/>
              </a:cxn>
              <a:cxn ang="0">
                <a:pos x="63" y="16"/>
              </a:cxn>
              <a:cxn ang="0">
                <a:pos x="60" y="10"/>
              </a:cxn>
              <a:cxn ang="0">
                <a:pos x="56" y="6"/>
              </a:cxn>
              <a:cxn ang="0">
                <a:pos x="51" y="3"/>
              </a:cxn>
              <a:cxn ang="0">
                <a:pos x="45" y="1"/>
              </a:cxn>
              <a:cxn ang="0">
                <a:pos x="38" y="0"/>
              </a:cxn>
              <a:cxn ang="0">
                <a:pos x="30" y="1"/>
              </a:cxn>
              <a:cxn ang="0">
                <a:pos x="22" y="4"/>
              </a:cxn>
              <a:cxn ang="0">
                <a:pos x="15" y="7"/>
              </a:cxn>
              <a:cxn ang="0">
                <a:pos x="9" y="13"/>
              </a:cxn>
              <a:cxn ang="0">
                <a:pos x="4" y="18"/>
              </a:cxn>
              <a:cxn ang="0">
                <a:pos x="1" y="24"/>
              </a:cxn>
              <a:cxn ang="0">
                <a:pos x="0" y="31"/>
              </a:cxn>
              <a:cxn ang="0">
                <a:pos x="2" y="37"/>
              </a:cxn>
            </a:cxnLst>
            <a:rect l="0" t="0" r="r" b="b"/>
            <a:pathLst>
              <a:path w="73" h="70">
                <a:moveTo>
                  <a:pt x="2" y="37"/>
                </a:moveTo>
                <a:lnTo>
                  <a:pt x="8" y="49"/>
                </a:lnTo>
                <a:lnTo>
                  <a:pt x="11" y="54"/>
                </a:lnTo>
                <a:lnTo>
                  <a:pt x="15" y="59"/>
                </a:lnTo>
                <a:lnTo>
                  <a:pt x="19" y="63"/>
                </a:lnTo>
                <a:lnTo>
                  <a:pt x="24" y="66"/>
                </a:lnTo>
                <a:lnTo>
                  <a:pt x="31" y="68"/>
                </a:lnTo>
                <a:lnTo>
                  <a:pt x="38" y="69"/>
                </a:lnTo>
                <a:lnTo>
                  <a:pt x="46" y="68"/>
                </a:lnTo>
                <a:lnTo>
                  <a:pt x="53" y="66"/>
                </a:lnTo>
                <a:lnTo>
                  <a:pt x="59" y="62"/>
                </a:lnTo>
                <a:lnTo>
                  <a:pt x="64" y="58"/>
                </a:lnTo>
                <a:lnTo>
                  <a:pt x="68" y="53"/>
                </a:lnTo>
                <a:lnTo>
                  <a:pt x="71" y="46"/>
                </a:lnTo>
                <a:lnTo>
                  <a:pt x="72" y="40"/>
                </a:lnTo>
                <a:lnTo>
                  <a:pt x="71" y="34"/>
                </a:lnTo>
                <a:lnTo>
                  <a:pt x="66" y="21"/>
                </a:lnTo>
                <a:lnTo>
                  <a:pt x="63" y="16"/>
                </a:lnTo>
                <a:lnTo>
                  <a:pt x="60" y="10"/>
                </a:lnTo>
                <a:lnTo>
                  <a:pt x="56" y="6"/>
                </a:lnTo>
                <a:lnTo>
                  <a:pt x="51" y="3"/>
                </a:lnTo>
                <a:lnTo>
                  <a:pt x="45" y="1"/>
                </a:lnTo>
                <a:lnTo>
                  <a:pt x="38" y="0"/>
                </a:lnTo>
                <a:lnTo>
                  <a:pt x="30" y="1"/>
                </a:lnTo>
                <a:lnTo>
                  <a:pt x="22" y="4"/>
                </a:lnTo>
                <a:lnTo>
                  <a:pt x="15" y="7"/>
                </a:lnTo>
                <a:lnTo>
                  <a:pt x="9" y="13"/>
                </a:lnTo>
                <a:lnTo>
                  <a:pt x="4" y="18"/>
                </a:lnTo>
                <a:lnTo>
                  <a:pt x="1" y="24"/>
                </a:lnTo>
                <a:lnTo>
                  <a:pt x="0" y="31"/>
                </a:lnTo>
                <a:lnTo>
                  <a:pt x="2" y="37"/>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655" name="Line 599"/>
          <p:cNvSpPr>
            <a:spLocks noChangeShapeType="1"/>
          </p:cNvSpPr>
          <p:nvPr/>
        </p:nvSpPr>
        <p:spPr bwMode="auto">
          <a:xfrm flipV="1">
            <a:off x="3434717" y="4170364"/>
            <a:ext cx="49530" cy="66676"/>
          </a:xfrm>
          <a:prstGeom prst="line">
            <a:avLst/>
          </a:prstGeom>
          <a:noFill/>
          <a:ln w="12700">
            <a:solidFill>
              <a:srgbClr val="EF9100"/>
            </a:solidFill>
            <a:round/>
            <a:headEnd/>
            <a:tailEnd/>
          </a:ln>
          <a:effectLst/>
        </p:spPr>
        <p:txBody>
          <a:bodyPr wrap="none" anchor="ctr"/>
          <a:lstStyle/>
          <a:p>
            <a:endParaRPr lang="en-US" sz="2160"/>
          </a:p>
        </p:txBody>
      </p:sp>
      <p:sp>
        <p:nvSpPr>
          <p:cNvPr id="45656" name="Line 600"/>
          <p:cNvSpPr>
            <a:spLocks noChangeShapeType="1"/>
          </p:cNvSpPr>
          <p:nvPr/>
        </p:nvSpPr>
        <p:spPr bwMode="auto">
          <a:xfrm flipV="1">
            <a:off x="3449957" y="4186239"/>
            <a:ext cx="80010" cy="92075"/>
          </a:xfrm>
          <a:prstGeom prst="line">
            <a:avLst/>
          </a:prstGeom>
          <a:noFill/>
          <a:ln w="12700">
            <a:solidFill>
              <a:srgbClr val="EF9100"/>
            </a:solidFill>
            <a:round/>
            <a:headEnd/>
            <a:tailEnd/>
          </a:ln>
          <a:effectLst/>
        </p:spPr>
        <p:txBody>
          <a:bodyPr wrap="none" anchor="ctr"/>
          <a:lstStyle/>
          <a:p>
            <a:endParaRPr lang="en-US" sz="2160"/>
          </a:p>
        </p:txBody>
      </p:sp>
      <p:sp>
        <p:nvSpPr>
          <p:cNvPr id="45657" name="Line 601"/>
          <p:cNvSpPr>
            <a:spLocks noChangeShapeType="1"/>
          </p:cNvSpPr>
          <p:nvPr/>
        </p:nvSpPr>
        <p:spPr bwMode="auto">
          <a:xfrm flipV="1">
            <a:off x="3489962" y="4219576"/>
            <a:ext cx="66676" cy="80963"/>
          </a:xfrm>
          <a:prstGeom prst="line">
            <a:avLst/>
          </a:prstGeom>
          <a:noFill/>
          <a:ln w="12700">
            <a:solidFill>
              <a:srgbClr val="EF9100"/>
            </a:solidFill>
            <a:round/>
            <a:headEnd/>
            <a:tailEnd/>
          </a:ln>
          <a:effectLst/>
        </p:spPr>
        <p:txBody>
          <a:bodyPr wrap="none" anchor="ctr"/>
          <a:lstStyle/>
          <a:p>
            <a:endParaRPr lang="en-US" sz="2160"/>
          </a:p>
        </p:txBody>
      </p:sp>
      <p:sp>
        <p:nvSpPr>
          <p:cNvPr id="45658" name="Line 602"/>
          <p:cNvSpPr>
            <a:spLocks noChangeShapeType="1"/>
          </p:cNvSpPr>
          <p:nvPr/>
        </p:nvSpPr>
        <p:spPr bwMode="auto">
          <a:xfrm flipV="1">
            <a:off x="3440432" y="4178301"/>
            <a:ext cx="66676" cy="80963"/>
          </a:xfrm>
          <a:prstGeom prst="line">
            <a:avLst/>
          </a:prstGeom>
          <a:noFill/>
          <a:ln w="12700">
            <a:solidFill>
              <a:srgbClr val="EF9100"/>
            </a:solidFill>
            <a:round/>
            <a:headEnd/>
            <a:tailEnd/>
          </a:ln>
          <a:effectLst/>
        </p:spPr>
        <p:txBody>
          <a:bodyPr wrap="none" anchor="ctr"/>
          <a:lstStyle/>
          <a:p>
            <a:endParaRPr lang="en-US" sz="2160"/>
          </a:p>
        </p:txBody>
      </p:sp>
      <p:sp>
        <p:nvSpPr>
          <p:cNvPr id="45659" name="Line 603"/>
          <p:cNvSpPr>
            <a:spLocks noChangeShapeType="1"/>
          </p:cNvSpPr>
          <p:nvPr/>
        </p:nvSpPr>
        <p:spPr bwMode="auto">
          <a:xfrm flipV="1">
            <a:off x="3467100" y="4200526"/>
            <a:ext cx="78106" cy="92075"/>
          </a:xfrm>
          <a:prstGeom prst="line">
            <a:avLst/>
          </a:prstGeom>
          <a:noFill/>
          <a:ln w="12700">
            <a:solidFill>
              <a:srgbClr val="EF9100"/>
            </a:solidFill>
            <a:round/>
            <a:headEnd/>
            <a:tailEnd/>
          </a:ln>
          <a:effectLst/>
        </p:spPr>
        <p:txBody>
          <a:bodyPr wrap="none" anchor="ctr"/>
          <a:lstStyle/>
          <a:p>
            <a:endParaRPr lang="en-US" sz="2160"/>
          </a:p>
        </p:txBody>
      </p:sp>
      <p:sp>
        <p:nvSpPr>
          <p:cNvPr id="45660" name="Line 604"/>
          <p:cNvSpPr>
            <a:spLocks noChangeShapeType="1"/>
          </p:cNvSpPr>
          <p:nvPr/>
        </p:nvSpPr>
        <p:spPr bwMode="auto">
          <a:xfrm flipV="1">
            <a:off x="3529968" y="4252913"/>
            <a:ext cx="17144" cy="39688"/>
          </a:xfrm>
          <a:prstGeom prst="line">
            <a:avLst/>
          </a:prstGeom>
          <a:noFill/>
          <a:ln w="12700">
            <a:solidFill>
              <a:srgbClr val="EF9100"/>
            </a:solidFill>
            <a:round/>
            <a:headEnd/>
            <a:tailEnd/>
          </a:ln>
          <a:effectLst/>
        </p:spPr>
        <p:txBody>
          <a:bodyPr wrap="none" anchor="ctr"/>
          <a:lstStyle/>
          <a:p>
            <a:endParaRPr lang="en-US" sz="2160"/>
          </a:p>
        </p:txBody>
      </p:sp>
      <p:sp>
        <p:nvSpPr>
          <p:cNvPr id="45661" name="Freeform 605"/>
          <p:cNvSpPr>
            <a:spLocks/>
          </p:cNvSpPr>
          <p:nvPr/>
        </p:nvSpPr>
        <p:spPr bwMode="auto">
          <a:xfrm>
            <a:off x="3427098" y="4175125"/>
            <a:ext cx="139064" cy="120650"/>
          </a:xfrm>
          <a:custGeom>
            <a:avLst/>
            <a:gdLst/>
            <a:ahLst/>
            <a:cxnLst>
              <a:cxn ang="0">
                <a:pos x="0" y="34"/>
              </a:cxn>
              <a:cxn ang="0">
                <a:pos x="1" y="41"/>
              </a:cxn>
              <a:cxn ang="0">
                <a:pos x="2" y="48"/>
              </a:cxn>
              <a:cxn ang="0">
                <a:pos x="5" y="55"/>
              </a:cxn>
              <a:cxn ang="0">
                <a:pos x="8" y="62"/>
              </a:cxn>
              <a:cxn ang="0">
                <a:pos x="13" y="67"/>
              </a:cxn>
              <a:cxn ang="0">
                <a:pos x="19" y="71"/>
              </a:cxn>
              <a:cxn ang="0">
                <a:pos x="25" y="74"/>
              </a:cxn>
              <a:cxn ang="0">
                <a:pos x="32" y="75"/>
              </a:cxn>
              <a:cxn ang="0">
                <a:pos x="40" y="74"/>
              </a:cxn>
              <a:cxn ang="0">
                <a:pos x="47" y="72"/>
              </a:cxn>
              <a:cxn ang="0">
                <a:pos x="54" y="68"/>
              </a:cxn>
              <a:cxn ang="0">
                <a:pos x="60" y="63"/>
              </a:cxn>
              <a:cxn ang="0">
                <a:pos x="65" y="57"/>
              </a:cxn>
              <a:cxn ang="0">
                <a:pos x="69" y="50"/>
              </a:cxn>
              <a:cxn ang="0">
                <a:pos x="71" y="43"/>
              </a:cxn>
              <a:cxn ang="0">
                <a:pos x="72" y="36"/>
              </a:cxn>
              <a:cxn ang="0">
                <a:pos x="71" y="29"/>
              </a:cxn>
              <a:cxn ang="0">
                <a:pos x="69" y="23"/>
              </a:cxn>
              <a:cxn ang="0">
                <a:pos x="65" y="18"/>
              </a:cxn>
              <a:cxn ang="0">
                <a:pos x="60" y="13"/>
              </a:cxn>
              <a:cxn ang="0">
                <a:pos x="55" y="9"/>
              </a:cxn>
              <a:cxn ang="0">
                <a:pos x="48" y="7"/>
              </a:cxn>
              <a:cxn ang="0">
                <a:pos x="34" y="1"/>
              </a:cxn>
              <a:cxn ang="0">
                <a:pos x="27" y="0"/>
              </a:cxn>
              <a:cxn ang="0">
                <a:pos x="21" y="1"/>
              </a:cxn>
              <a:cxn ang="0">
                <a:pos x="15" y="4"/>
              </a:cxn>
              <a:cxn ang="0">
                <a:pos x="10" y="8"/>
              </a:cxn>
              <a:cxn ang="0">
                <a:pos x="6" y="13"/>
              </a:cxn>
              <a:cxn ang="0">
                <a:pos x="3" y="20"/>
              </a:cxn>
              <a:cxn ang="0">
                <a:pos x="1" y="27"/>
              </a:cxn>
              <a:cxn ang="0">
                <a:pos x="0" y="34"/>
              </a:cxn>
            </a:cxnLst>
            <a:rect l="0" t="0" r="r" b="b"/>
            <a:pathLst>
              <a:path w="73" h="76">
                <a:moveTo>
                  <a:pt x="0" y="34"/>
                </a:moveTo>
                <a:lnTo>
                  <a:pt x="1" y="41"/>
                </a:lnTo>
                <a:lnTo>
                  <a:pt x="2" y="48"/>
                </a:lnTo>
                <a:lnTo>
                  <a:pt x="5" y="55"/>
                </a:lnTo>
                <a:lnTo>
                  <a:pt x="8" y="62"/>
                </a:lnTo>
                <a:lnTo>
                  <a:pt x="13" y="67"/>
                </a:lnTo>
                <a:lnTo>
                  <a:pt x="19" y="71"/>
                </a:lnTo>
                <a:lnTo>
                  <a:pt x="25" y="74"/>
                </a:lnTo>
                <a:lnTo>
                  <a:pt x="32" y="75"/>
                </a:lnTo>
                <a:lnTo>
                  <a:pt x="40" y="74"/>
                </a:lnTo>
                <a:lnTo>
                  <a:pt x="47" y="72"/>
                </a:lnTo>
                <a:lnTo>
                  <a:pt x="54" y="68"/>
                </a:lnTo>
                <a:lnTo>
                  <a:pt x="60" y="63"/>
                </a:lnTo>
                <a:lnTo>
                  <a:pt x="65" y="57"/>
                </a:lnTo>
                <a:lnTo>
                  <a:pt x="69" y="50"/>
                </a:lnTo>
                <a:lnTo>
                  <a:pt x="71" y="43"/>
                </a:lnTo>
                <a:lnTo>
                  <a:pt x="72" y="36"/>
                </a:lnTo>
                <a:lnTo>
                  <a:pt x="71" y="29"/>
                </a:lnTo>
                <a:lnTo>
                  <a:pt x="69" y="23"/>
                </a:lnTo>
                <a:lnTo>
                  <a:pt x="65" y="18"/>
                </a:lnTo>
                <a:lnTo>
                  <a:pt x="60" y="13"/>
                </a:lnTo>
                <a:lnTo>
                  <a:pt x="55" y="9"/>
                </a:lnTo>
                <a:lnTo>
                  <a:pt x="48" y="7"/>
                </a:lnTo>
                <a:lnTo>
                  <a:pt x="34" y="1"/>
                </a:lnTo>
                <a:lnTo>
                  <a:pt x="27" y="0"/>
                </a:lnTo>
                <a:lnTo>
                  <a:pt x="21" y="1"/>
                </a:lnTo>
                <a:lnTo>
                  <a:pt x="15" y="4"/>
                </a:lnTo>
                <a:lnTo>
                  <a:pt x="10" y="8"/>
                </a:lnTo>
                <a:lnTo>
                  <a:pt x="6" y="13"/>
                </a:lnTo>
                <a:lnTo>
                  <a:pt x="3" y="20"/>
                </a:lnTo>
                <a:lnTo>
                  <a:pt x="1" y="27"/>
                </a:lnTo>
                <a:lnTo>
                  <a:pt x="0" y="34"/>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662" name="Line 606"/>
          <p:cNvSpPr>
            <a:spLocks noChangeShapeType="1"/>
          </p:cNvSpPr>
          <p:nvPr/>
        </p:nvSpPr>
        <p:spPr bwMode="auto">
          <a:xfrm flipV="1">
            <a:off x="3556636" y="4129089"/>
            <a:ext cx="49530" cy="66676"/>
          </a:xfrm>
          <a:prstGeom prst="line">
            <a:avLst/>
          </a:prstGeom>
          <a:noFill/>
          <a:ln w="12700">
            <a:solidFill>
              <a:srgbClr val="EF9100"/>
            </a:solidFill>
            <a:round/>
            <a:headEnd/>
            <a:tailEnd/>
          </a:ln>
          <a:effectLst/>
        </p:spPr>
        <p:txBody>
          <a:bodyPr wrap="none" anchor="ctr"/>
          <a:lstStyle/>
          <a:p>
            <a:endParaRPr lang="en-US" sz="2160"/>
          </a:p>
        </p:txBody>
      </p:sp>
      <p:sp>
        <p:nvSpPr>
          <p:cNvPr id="45663" name="Line 607"/>
          <p:cNvSpPr>
            <a:spLocks noChangeShapeType="1"/>
          </p:cNvSpPr>
          <p:nvPr/>
        </p:nvSpPr>
        <p:spPr bwMode="auto">
          <a:xfrm flipV="1">
            <a:off x="3585212" y="4138613"/>
            <a:ext cx="74296" cy="87312"/>
          </a:xfrm>
          <a:prstGeom prst="line">
            <a:avLst/>
          </a:prstGeom>
          <a:noFill/>
          <a:ln w="12700">
            <a:solidFill>
              <a:srgbClr val="EF9100"/>
            </a:solidFill>
            <a:round/>
            <a:headEnd/>
            <a:tailEnd/>
          </a:ln>
          <a:effectLst/>
        </p:spPr>
        <p:txBody>
          <a:bodyPr wrap="none" anchor="ctr"/>
          <a:lstStyle/>
          <a:p>
            <a:endParaRPr lang="en-US" sz="2160"/>
          </a:p>
        </p:txBody>
      </p:sp>
      <p:sp>
        <p:nvSpPr>
          <p:cNvPr id="45664" name="Line 608"/>
          <p:cNvSpPr>
            <a:spLocks noChangeShapeType="1"/>
          </p:cNvSpPr>
          <p:nvPr/>
        </p:nvSpPr>
        <p:spPr bwMode="auto">
          <a:xfrm flipV="1">
            <a:off x="3638550" y="4171951"/>
            <a:ext cx="45720" cy="63500"/>
          </a:xfrm>
          <a:prstGeom prst="line">
            <a:avLst/>
          </a:prstGeom>
          <a:noFill/>
          <a:ln w="12700">
            <a:solidFill>
              <a:srgbClr val="EF9100"/>
            </a:solidFill>
            <a:round/>
            <a:headEnd/>
            <a:tailEnd/>
          </a:ln>
          <a:effectLst/>
        </p:spPr>
        <p:txBody>
          <a:bodyPr wrap="none" anchor="ctr"/>
          <a:lstStyle/>
          <a:p>
            <a:endParaRPr lang="en-US" sz="2160"/>
          </a:p>
        </p:txBody>
      </p:sp>
      <p:sp>
        <p:nvSpPr>
          <p:cNvPr id="45665" name="Line 609"/>
          <p:cNvSpPr>
            <a:spLocks noChangeShapeType="1"/>
          </p:cNvSpPr>
          <p:nvPr/>
        </p:nvSpPr>
        <p:spPr bwMode="auto">
          <a:xfrm flipV="1">
            <a:off x="3568066" y="4130675"/>
            <a:ext cx="68580" cy="82550"/>
          </a:xfrm>
          <a:prstGeom prst="line">
            <a:avLst/>
          </a:prstGeom>
          <a:noFill/>
          <a:ln w="12700">
            <a:solidFill>
              <a:srgbClr val="EF9100"/>
            </a:solidFill>
            <a:round/>
            <a:headEnd/>
            <a:tailEnd/>
          </a:ln>
          <a:effectLst/>
        </p:spPr>
        <p:txBody>
          <a:bodyPr wrap="none" anchor="ctr"/>
          <a:lstStyle/>
          <a:p>
            <a:endParaRPr lang="en-US" sz="2160"/>
          </a:p>
        </p:txBody>
      </p:sp>
      <p:sp>
        <p:nvSpPr>
          <p:cNvPr id="45666" name="Line 610"/>
          <p:cNvSpPr>
            <a:spLocks noChangeShapeType="1"/>
          </p:cNvSpPr>
          <p:nvPr/>
        </p:nvSpPr>
        <p:spPr bwMode="auto">
          <a:xfrm flipV="1">
            <a:off x="3609977" y="4152900"/>
            <a:ext cx="64770" cy="79375"/>
          </a:xfrm>
          <a:prstGeom prst="line">
            <a:avLst/>
          </a:prstGeom>
          <a:noFill/>
          <a:ln w="12700">
            <a:solidFill>
              <a:srgbClr val="EF9100"/>
            </a:solidFill>
            <a:round/>
            <a:headEnd/>
            <a:tailEnd/>
          </a:ln>
          <a:effectLst/>
        </p:spPr>
        <p:txBody>
          <a:bodyPr wrap="none" anchor="ctr"/>
          <a:lstStyle/>
          <a:p>
            <a:endParaRPr lang="en-US" sz="2160"/>
          </a:p>
        </p:txBody>
      </p:sp>
      <p:sp>
        <p:nvSpPr>
          <p:cNvPr id="45667" name="Line 611"/>
          <p:cNvSpPr>
            <a:spLocks noChangeShapeType="1"/>
          </p:cNvSpPr>
          <p:nvPr/>
        </p:nvSpPr>
        <p:spPr bwMode="auto">
          <a:xfrm flipV="1">
            <a:off x="3678558" y="4203701"/>
            <a:ext cx="9524" cy="20638"/>
          </a:xfrm>
          <a:prstGeom prst="line">
            <a:avLst/>
          </a:prstGeom>
          <a:noFill/>
          <a:ln w="12700">
            <a:solidFill>
              <a:srgbClr val="EF9100"/>
            </a:solidFill>
            <a:round/>
            <a:headEnd/>
            <a:tailEnd/>
          </a:ln>
          <a:effectLst/>
        </p:spPr>
        <p:txBody>
          <a:bodyPr wrap="none" anchor="ctr"/>
          <a:lstStyle/>
          <a:p>
            <a:endParaRPr lang="en-US" sz="2160"/>
          </a:p>
        </p:txBody>
      </p:sp>
      <p:sp>
        <p:nvSpPr>
          <p:cNvPr id="45668" name="Freeform 612"/>
          <p:cNvSpPr>
            <a:spLocks/>
          </p:cNvSpPr>
          <p:nvPr/>
        </p:nvSpPr>
        <p:spPr bwMode="auto">
          <a:xfrm>
            <a:off x="3549017" y="4133850"/>
            <a:ext cx="148590" cy="96838"/>
          </a:xfrm>
          <a:custGeom>
            <a:avLst/>
            <a:gdLst/>
            <a:ahLst/>
            <a:cxnLst>
              <a:cxn ang="0">
                <a:pos x="0" y="30"/>
              </a:cxn>
              <a:cxn ang="0">
                <a:pos x="0" y="35"/>
              </a:cxn>
              <a:cxn ang="0">
                <a:pos x="2" y="41"/>
              </a:cxn>
              <a:cxn ang="0">
                <a:pos x="6" y="46"/>
              </a:cxn>
              <a:cxn ang="0">
                <a:pos x="11" y="51"/>
              </a:cxn>
              <a:cxn ang="0">
                <a:pos x="17" y="54"/>
              </a:cxn>
              <a:cxn ang="0">
                <a:pos x="24" y="57"/>
              </a:cxn>
              <a:cxn ang="0">
                <a:pos x="32" y="60"/>
              </a:cxn>
              <a:cxn ang="0">
                <a:pos x="40" y="60"/>
              </a:cxn>
              <a:cxn ang="0">
                <a:pos x="48" y="60"/>
              </a:cxn>
              <a:cxn ang="0">
                <a:pos x="55" y="58"/>
              </a:cxn>
              <a:cxn ang="0">
                <a:pos x="62" y="56"/>
              </a:cxn>
              <a:cxn ang="0">
                <a:pos x="68" y="53"/>
              </a:cxn>
              <a:cxn ang="0">
                <a:pos x="72" y="48"/>
              </a:cxn>
              <a:cxn ang="0">
                <a:pos x="76" y="43"/>
              </a:cxn>
              <a:cxn ang="0">
                <a:pos x="77" y="36"/>
              </a:cxn>
              <a:cxn ang="0">
                <a:pos x="76" y="30"/>
              </a:cxn>
              <a:cxn ang="0">
                <a:pos x="74" y="23"/>
              </a:cxn>
              <a:cxn ang="0">
                <a:pos x="71" y="17"/>
              </a:cxn>
              <a:cxn ang="0">
                <a:pos x="68" y="12"/>
              </a:cxn>
              <a:cxn ang="0">
                <a:pos x="64" y="8"/>
              </a:cxn>
              <a:cxn ang="0">
                <a:pos x="58" y="5"/>
              </a:cxn>
              <a:cxn ang="0">
                <a:pos x="53" y="2"/>
              </a:cxn>
              <a:cxn ang="0">
                <a:pos x="46" y="1"/>
              </a:cxn>
              <a:cxn ang="0">
                <a:pos x="39" y="0"/>
              </a:cxn>
              <a:cxn ang="0">
                <a:pos x="31" y="1"/>
              </a:cxn>
              <a:cxn ang="0">
                <a:pos x="24" y="3"/>
              </a:cxn>
              <a:cxn ang="0">
                <a:pos x="18" y="6"/>
              </a:cxn>
              <a:cxn ang="0">
                <a:pos x="13" y="10"/>
              </a:cxn>
              <a:cxn ang="0">
                <a:pos x="8" y="14"/>
              </a:cxn>
              <a:cxn ang="0">
                <a:pos x="4" y="19"/>
              </a:cxn>
              <a:cxn ang="0">
                <a:pos x="1" y="24"/>
              </a:cxn>
              <a:cxn ang="0">
                <a:pos x="0" y="30"/>
              </a:cxn>
            </a:cxnLst>
            <a:rect l="0" t="0" r="r" b="b"/>
            <a:pathLst>
              <a:path w="78" h="61">
                <a:moveTo>
                  <a:pt x="0" y="30"/>
                </a:moveTo>
                <a:lnTo>
                  <a:pt x="0" y="35"/>
                </a:lnTo>
                <a:lnTo>
                  <a:pt x="2" y="41"/>
                </a:lnTo>
                <a:lnTo>
                  <a:pt x="6" y="46"/>
                </a:lnTo>
                <a:lnTo>
                  <a:pt x="11" y="51"/>
                </a:lnTo>
                <a:lnTo>
                  <a:pt x="17" y="54"/>
                </a:lnTo>
                <a:lnTo>
                  <a:pt x="24" y="57"/>
                </a:lnTo>
                <a:lnTo>
                  <a:pt x="32" y="60"/>
                </a:lnTo>
                <a:lnTo>
                  <a:pt x="40" y="60"/>
                </a:lnTo>
                <a:lnTo>
                  <a:pt x="48" y="60"/>
                </a:lnTo>
                <a:lnTo>
                  <a:pt x="55" y="58"/>
                </a:lnTo>
                <a:lnTo>
                  <a:pt x="62" y="56"/>
                </a:lnTo>
                <a:lnTo>
                  <a:pt x="68" y="53"/>
                </a:lnTo>
                <a:lnTo>
                  <a:pt x="72" y="48"/>
                </a:lnTo>
                <a:lnTo>
                  <a:pt x="76" y="43"/>
                </a:lnTo>
                <a:lnTo>
                  <a:pt x="77" y="36"/>
                </a:lnTo>
                <a:lnTo>
                  <a:pt x="76" y="30"/>
                </a:lnTo>
                <a:lnTo>
                  <a:pt x="74" y="23"/>
                </a:lnTo>
                <a:lnTo>
                  <a:pt x="71" y="17"/>
                </a:lnTo>
                <a:lnTo>
                  <a:pt x="68" y="12"/>
                </a:lnTo>
                <a:lnTo>
                  <a:pt x="64" y="8"/>
                </a:lnTo>
                <a:lnTo>
                  <a:pt x="58" y="5"/>
                </a:lnTo>
                <a:lnTo>
                  <a:pt x="53" y="2"/>
                </a:lnTo>
                <a:lnTo>
                  <a:pt x="46" y="1"/>
                </a:lnTo>
                <a:lnTo>
                  <a:pt x="39" y="0"/>
                </a:lnTo>
                <a:lnTo>
                  <a:pt x="31" y="1"/>
                </a:lnTo>
                <a:lnTo>
                  <a:pt x="24" y="3"/>
                </a:lnTo>
                <a:lnTo>
                  <a:pt x="18" y="6"/>
                </a:lnTo>
                <a:lnTo>
                  <a:pt x="13" y="10"/>
                </a:lnTo>
                <a:lnTo>
                  <a:pt x="8" y="14"/>
                </a:lnTo>
                <a:lnTo>
                  <a:pt x="4" y="19"/>
                </a:lnTo>
                <a:lnTo>
                  <a:pt x="1" y="24"/>
                </a:lnTo>
                <a:lnTo>
                  <a:pt x="0" y="30"/>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669" name="Line 613"/>
          <p:cNvSpPr>
            <a:spLocks noChangeShapeType="1"/>
          </p:cNvSpPr>
          <p:nvPr/>
        </p:nvSpPr>
        <p:spPr bwMode="auto">
          <a:xfrm flipV="1">
            <a:off x="3710940" y="4144964"/>
            <a:ext cx="47626" cy="65087"/>
          </a:xfrm>
          <a:prstGeom prst="line">
            <a:avLst/>
          </a:prstGeom>
          <a:noFill/>
          <a:ln w="12700">
            <a:solidFill>
              <a:srgbClr val="EF9100"/>
            </a:solidFill>
            <a:round/>
            <a:headEnd/>
            <a:tailEnd/>
          </a:ln>
          <a:effectLst/>
        </p:spPr>
        <p:txBody>
          <a:bodyPr wrap="none" anchor="ctr"/>
          <a:lstStyle/>
          <a:p>
            <a:endParaRPr lang="en-US" sz="2160"/>
          </a:p>
        </p:txBody>
      </p:sp>
      <p:sp>
        <p:nvSpPr>
          <p:cNvPr id="45670" name="Line 614"/>
          <p:cNvSpPr>
            <a:spLocks noChangeShapeType="1"/>
          </p:cNvSpPr>
          <p:nvPr/>
        </p:nvSpPr>
        <p:spPr bwMode="auto">
          <a:xfrm flipV="1">
            <a:off x="3726180" y="4160838"/>
            <a:ext cx="78106" cy="90487"/>
          </a:xfrm>
          <a:prstGeom prst="line">
            <a:avLst/>
          </a:prstGeom>
          <a:noFill/>
          <a:ln w="12700">
            <a:solidFill>
              <a:srgbClr val="EF9100"/>
            </a:solidFill>
            <a:round/>
            <a:headEnd/>
            <a:tailEnd/>
          </a:ln>
          <a:effectLst/>
        </p:spPr>
        <p:txBody>
          <a:bodyPr wrap="none" anchor="ctr"/>
          <a:lstStyle/>
          <a:p>
            <a:endParaRPr lang="en-US" sz="2160"/>
          </a:p>
        </p:txBody>
      </p:sp>
      <p:sp>
        <p:nvSpPr>
          <p:cNvPr id="45671" name="Line 615"/>
          <p:cNvSpPr>
            <a:spLocks noChangeShapeType="1"/>
          </p:cNvSpPr>
          <p:nvPr/>
        </p:nvSpPr>
        <p:spPr bwMode="auto">
          <a:xfrm flipV="1">
            <a:off x="3764282" y="4192589"/>
            <a:ext cx="66676" cy="80962"/>
          </a:xfrm>
          <a:prstGeom prst="line">
            <a:avLst/>
          </a:prstGeom>
          <a:noFill/>
          <a:ln w="12700">
            <a:solidFill>
              <a:srgbClr val="EF9100"/>
            </a:solidFill>
            <a:round/>
            <a:headEnd/>
            <a:tailEnd/>
          </a:ln>
          <a:effectLst/>
        </p:spPr>
        <p:txBody>
          <a:bodyPr wrap="none" anchor="ctr"/>
          <a:lstStyle/>
          <a:p>
            <a:endParaRPr lang="en-US" sz="2160"/>
          </a:p>
        </p:txBody>
      </p:sp>
      <p:sp>
        <p:nvSpPr>
          <p:cNvPr id="45672" name="Line 616"/>
          <p:cNvSpPr>
            <a:spLocks noChangeShapeType="1"/>
          </p:cNvSpPr>
          <p:nvPr/>
        </p:nvSpPr>
        <p:spPr bwMode="auto">
          <a:xfrm flipV="1">
            <a:off x="3714750" y="4151313"/>
            <a:ext cx="68580" cy="80962"/>
          </a:xfrm>
          <a:prstGeom prst="line">
            <a:avLst/>
          </a:prstGeom>
          <a:noFill/>
          <a:ln w="12700">
            <a:solidFill>
              <a:srgbClr val="EF9100"/>
            </a:solidFill>
            <a:round/>
            <a:headEnd/>
            <a:tailEnd/>
          </a:ln>
          <a:effectLst/>
        </p:spPr>
        <p:txBody>
          <a:bodyPr wrap="none" anchor="ctr"/>
          <a:lstStyle/>
          <a:p>
            <a:endParaRPr lang="en-US" sz="2160"/>
          </a:p>
        </p:txBody>
      </p:sp>
      <p:sp>
        <p:nvSpPr>
          <p:cNvPr id="45673" name="Line 617"/>
          <p:cNvSpPr>
            <a:spLocks noChangeShapeType="1"/>
          </p:cNvSpPr>
          <p:nvPr/>
        </p:nvSpPr>
        <p:spPr bwMode="auto">
          <a:xfrm flipV="1">
            <a:off x="3741422" y="4173539"/>
            <a:ext cx="80010" cy="92075"/>
          </a:xfrm>
          <a:prstGeom prst="line">
            <a:avLst/>
          </a:prstGeom>
          <a:noFill/>
          <a:ln w="12700">
            <a:solidFill>
              <a:srgbClr val="EF9100"/>
            </a:solidFill>
            <a:round/>
            <a:headEnd/>
            <a:tailEnd/>
          </a:ln>
          <a:effectLst/>
        </p:spPr>
        <p:txBody>
          <a:bodyPr wrap="none" anchor="ctr"/>
          <a:lstStyle/>
          <a:p>
            <a:endParaRPr lang="en-US" sz="2160"/>
          </a:p>
        </p:txBody>
      </p:sp>
      <p:sp>
        <p:nvSpPr>
          <p:cNvPr id="45674" name="Line 618"/>
          <p:cNvSpPr>
            <a:spLocks noChangeShapeType="1"/>
          </p:cNvSpPr>
          <p:nvPr/>
        </p:nvSpPr>
        <p:spPr bwMode="auto">
          <a:xfrm flipV="1">
            <a:off x="3806190" y="4229100"/>
            <a:ext cx="15240" cy="36514"/>
          </a:xfrm>
          <a:prstGeom prst="line">
            <a:avLst/>
          </a:prstGeom>
          <a:noFill/>
          <a:ln w="12700">
            <a:solidFill>
              <a:srgbClr val="EF9100"/>
            </a:solidFill>
            <a:round/>
            <a:headEnd/>
            <a:tailEnd/>
          </a:ln>
          <a:effectLst/>
        </p:spPr>
        <p:txBody>
          <a:bodyPr wrap="none" anchor="ctr"/>
          <a:lstStyle/>
          <a:p>
            <a:endParaRPr lang="en-US" sz="2160"/>
          </a:p>
        </p:txBody>
      </p:sp>
      <p:sp>
        <p:nvSpPr>
          <p:cNvPr id="45675" name="Freeform 619"/>
          <p:cNvSpPr>
            <a:spLocks/>
          </p:cNvSpPr>
          <p:nvPr/>
        </p:nvSpPr>
        <p:spPr bwMode="auto">
          <a:xfrm>
            <a:off x="3703320" y="4149725"/>
            <a:ext cx="139066" cy="120650"/>
          </a:xfrm>
          <a:custGeom>
            <a:avLst/>
            <a:gdLst/>
            <a:ahLst/>
            <a:cxnLst>
              <a:cxn ang="0">
                <a:pos x="0" y="33"/>
              </a:cxn>
              <a:cxn ang="0">
                <a:pos x="0" y="40"/>
              </a:cxn>
              <a:cxn ang="0">
                <a:pos x="2" y="47"/>
              </a:cxn>
              <a:cxn ang="0">
                <a:pos x="5" y="54"/>
              </a:cxn>
              <a:cxn ang="0">
                <a:pos x="8" y="61"/>
              </a:cxn>
              <a:cxn ang="0">
                <a:pos x="12" y="66"/>
              </a:cxn>
              <a:cxn ang="0">
                <a:pos x="18" y="71"/>
              </a:cxn>
              <a:cxn ang="0">
                <a:pos x="25" y="74"/>
              </a:cxn>
              <a:cxn ang="0">
                <a:pos x="32" y="75"/>
              </a:cxn>
              <a:cxn ang="0">
                <a:pos x="40" y="74"/>
              </a:cxn>
              <a:cxn ang="0">
                <a:pos x="47" y="71"/>
              </a:cxn>
              <a:cxn ang="0">
                <a:pos x="54" y="67"/>
              </a:cxn>
              <a:cxn ang="0">
                <a:pos x="60" y="62"/>
              </a:cxn>
              <a:cxn ang="0">
                <a:pos x="65" y="56"/>
              </a:cxn>
              <a:cxn ang="0">
                <a:pos x="68" y="49"/>
              </a:cxn>
              <a:cxn ang="0">
                <a:pos x="71" y="42"/>
              </a:cxn>
              <a:cxn ang="0">
                <a:pos x="72" y="35"/>
              </a:cxn>
              <a:cxn ang="0">
                <a:pos x="71" y="28"/>
              </a:cxn>
              <a:cxn ang="0">
                <a:pos x="68" y="22"/>
              </a:cxn>
              <a:cxn ang="0">
                <a:pos x="65" y="17"/>
              </a:cxn>
              <a:cxn ang="0">
                <a:pos x="60" y="13"/>
              </a:cxn>
              <a:cxn ang="0">
                <a:pos x="54" y="9"/>
              </a:cxn>
              <a:cxn ang="0">
                <a:pos x="48" y="6"/>
              </a:cxn>
              <a:cxn ang="0">
                <a:pos x="34" y="1"/>
              </a:cxn>
              <a:cxn ang="0">
                <a:pos x="27" y="0"/>
              </a:cxn>
              <a:cxn ang="0">
                <a:pos x="21" y="0"/>
              </a:cxn>
              <a:cxn ang="0">
                <a:pos x="15" y="3"/>
              </a:cxn>
              <a:cxn ang="0">
                <a:pos x="9" y="7"/>
              </a:cxn>
              <a:cxn ang="0">
                <a:pos x="6" y="13"/>
              </a:cxn>
              <a:cxn ang="0">
                <a:pos x="2" y="19"/>
              </a:cxn>
              <a:cxn ang="0">
                <a:pos x="0" y="25"/>
              </a:cxn>
              <a:cxn ang="0">
                <a:pos x="0" y="33"/>
              </a:cxn>
            </a:cxnLst>
            <a:rect l="0" t="0" r="r" b="b"/>
            <a:pathLst>
              <a:path w="73" h="76">
                <a:moveTo>
                  <a:pt x="0" y="33"/>
                </a:moveTo>
                <a:lnTo>
                  <a:pt x="0" y="40"/>
                </a:lnTo>
                <a:lnTo>
                  <a:pt x="2" y="47"/>
                </a:lnTo>
                <a:lnTo>
                  <a:pt x="5" y="54"/>
                </a:lnTo>
                <a:lnTo>
                  <a:pt x="8" y="61"/>
                </a:lnTo>
                <a:lnTo>
                  <a:pt x="12" y="66"/>
                </a:lnTo>
                <a:lnTo>
                  <a:pt x="18" y="71"/>
                </a:lnTo>
                <a:lnTo>
                  <a:pt x="25" y="74"/>
                </a:lnTo>
                <a:lnTo>
                  <a:pt x="32" y="75"/>
                </a:lnTo>
                <a:lnTo>
                  <a:pt x="40" y="74"/>
                </a:lnTo>
                <a:lnTo>
                  <a:pt x="47" y="71"/>
                </a:lnTo>
                <a:lnTo>
                  <a:pt x="54" y="67"/>
                </a:lnTo>
                <a:lnTo>
                  <a:pt x="60" y="62"/>
                </a:lnTo>
                <a:lnTo>
                  <a:pt x="65" y="56"/>
                </a:lnTo>
                <a:lnTo>
                  <a:pt x="68" y="49"/>
                </a:lnTo>
                <a:lnTo>
                  <a:pt x="71" y="42"/>
                </a:lnTo>
                <a:lnTo>
                  <a:pt x="72" y="35"/>
                </a:lnTo>
                <a:lnTo>
                  <a:pt x="71" y="28"/>
                </a:lnTo>
                <a:lnTo>
                  <a:pt x="68" y="22"/>
                </a:lnTo>
                <a:lnTo>
                  <a:pt x="65" y="17"/>
                </a:lnTo>
                <a:lnTo>
                  <a:pt x="60" y="13"/>
                </a:lnTo>
                <a:lnTo>
                  <a:pt x="54" y="9"/>
                </a:lnTo>
                <a:lnTo>
                  <a:pt x="48" y="6"/>
                </a:lnTo>
                <a:lnTo>
                  <a:pt x="34" y="1"/>
                </a:lnTo>
                <a:lnTo>
                  <a:pt x="27" y="0"/>
                </a:lnTo>
                <a:lnTo>
                  <a:pt x="21" y="0"/>
                </a:lnTo>
                <a:lnTo>
                  <a:pt x="15" y="3"/>
                </a:lnTo>
                <a:lnTo>
                  <a:pt x="9" y="7"/>
                </a:lnTo>
                <a:lnTo>
                  <a:pt x="6" y="13"/>
                </a:lnTo>
                <a:lnTo>
                  <a:pt x="2" y="19"/>
                </a:lnTo>
                <a:lnTo>
                  <a:pt x="0" y="25"/>
                </a:lnTo>
                <a:lnTo>
                  <a:pt x="0" y="33"/>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676" name="Line 620"/>
          <p:cNvSpPr>
            <a:spLocks noChangeShapeType="1"/>
          </p:cNvSpPr>
          <p:nvPr/>
        </p:nvSpPr>
        <p:spPr bwMode="auto">
          <a:xfrm flipV="1">
            <a:off x="3440432" y="4289425"/>
            <a:ext cx="49530" cy="65088"/>
          </a:xfrm>
          <a:prstGeom prst="line">
            <a:avLst/>
          </a:prstGeom>
          <a:noFill/>
          <a:ln w="12700">
            <a:solidFill>
              <a:srgbClr val="EF9100"/>
            </a:solidFill>
            <a:round/>
            <a:headEnd/>
            <a:tailEnd/>
          </a:ln>
          <a:effectLst/>
        </p:spPr>
        <p:txBody>
          <a:bodyPr wrap="none" anchor="ctr"/>
          <a:lstStyle/>
          <a:p>
            <a:endParaRPr lang="en-US" sz="2160"/>
          </a:p>
        </p:txBody>
      </p:sp>
      <p:sp>
        <p:nvSpPr>
          <p:cNvPr id="45677" name="Line 621"/>
          <p:cNvSpPr>
            <a:spLocks noChangeShapeType="1"/>
          </p:cNvSpPr>
          <p:nvPr/>
        </p:nvSpPr>
        <p:spPr bwMode="auto">
          <a:xfrm flipV="1">
            <a:off x="3470912" y="4298951"/>
            <a:ext cx="72390" cy="85726"/>
          </a:xfrm>
          <a:prstGeom prst="line">
            <a:avLst/>
          </a:prstGeom>
          <a:noFill/>
          <a:ln w="12700">
            <a:solidFill>
              <a:srgbClr val="EF9100"/>
            </a:solidFill>
            <a:round/>
            <a:headEnd/>
            <a:tailEnd/>
          </a:ln>
          <a:effectLst/>
        </p:spPr>
        <p:txBody>
          <a:bodyPr wrap="none" anchor="ctr"/>
          <a:lstStyle/>
          <a:p>
            <a:endParaRPr lang="en-US" sz="2160"/>
          </a:p>
        </p:txBody>
      </p:sp>
      <p:sp>
        <p:nvSpPr>
          <p:cNvPr id="45678" name="Line 622"/>
          <p:cNvSpPr>
            <a:spLocks noChangeShapeType="1"/>
          </p:cNvSpPr>
          <p:nvPr/>
        </p:nvSpPr>
        <p:spPr bwMode="auto">
          <a:xfrm flipV="1">
            <a:off x="3522348" y="4330700"/>
            <a:ext cx="47624" cy="65088"/>
          </a:xfrm>
          <a:prstGeom prst="line">
            <a:avLst/>
          </a:prstGeom>
          <a:noFill/>
          <a:ln w="12700">
            <a:solidFill>
              <a:srgbClr val="EF9100"/>
            </a:solidFill>
            <a:round/>
            <a:headEnd/>
            <a:tailEnd/>
          </a:ln>
          <a:effectLst/>
        </p:spPr>
        <p:txBody>
          <a:bodyPr wrap="none" anchor="ctr"/>
          <a:lstStyle/>
          <a:p>
            <a:endParaRPr lang="en-US" sz="2160"/>
          </a:p>
        </p:txBody>
      </p:sp>
      <p:sp>
        <p:nvSpPr>
          <p:cNvPr id="45679" name="Line 623"/>
          <p:cNvSpPr>
            <a:spLocks noChangeShapeType="1"/>
          </p:cNvSpPr>
          <p:nvPr/>
        </p:nvSpPr>
        <p:spPr bwMode="auto">
          <a:xfrm flipV="1">
            <a:off x="3451860" y="4291013"/>
            <a:ext cx="68580" cy="82550"/>
          </a:xfrm>
          <a:prstGeom prst="line">
            <a:avLst/>
          </a:prstGeom>
          <a:noFill/>
          <a:ln w="12700">
            <a:solidFill>
              <a:srgbClr val="EF9100"/>
            </a:solidFill>
            <a:round/>
            <a:headEnd/>
            <a:tailEnd/>
          </a:ln>
          <a:effectLst/>
        </p:spPr>
        <p:txBody>
          <a:bodyPr wrap="none" anchor="ctr"/>
          <a:lstStyle/>
          <a:p>
            <a:endParaRPr lang="en-US" sz="2160"/>
          </a:p>
        </p:txBody>
      </p:sp>
      <p:sp>
        <p:nvSpPr>
          <p:cNvPr id="45680" name="Line 624"/>
          <p:cNvSpPr>
            <a:spLocks noChangeShapeType="1"/>
          </p:cNvSpPr>
          <p:nvPr/>
        </p:nvSpPr>
        <p:spPr bwMode="auto">
          <a:xfrm flipV="1">
            <a:off x="3493772" y="4313238"/>
            <a:ext cx="66676" cy="79375"/>
          </a:xfrm>
          <a:prstGeom prst="line">
            <a:avLst/>
          </a:prstGeom>
          <a:noFill/>
          <a:ln w="12700">
            <a:solidFill>
              <a:srgbClr val="EF9100"/>
            </a:solidFill>
            <a:round/>
            <a:headEnd/>
            <a:tailEnd/>
          </a:ln>
          <a:effectLst/>
        </p:spPr>
        <p:txBody>
          <a:bodyPr wrap="none" anchor="ctr"/>
          <a:lstStyle/>
          <a:p>
            <a:endParaRPr lang="en-US" sz="2160"/>
          </a:p>
        </p:txBody>
      </p:sp>
      <p:sp>
        <p:nvSpPr>
          <p:cNvPr id="45681" name="Line 625"/>
          <p:cNvSpPr>
            <a:spLocks noChangeShapeType="1"/>
          </p:cNvSpPr>
          <p:nvPr/>
        </p:nvSpPr>
        <p:spPr bwMode="auto">
          <a:xfrm flipV="1">
            <a:off x="3562352" y="4362451"/>
            <a:ext cx="11430" cy="22225"/>
          </a:xfrm>
          <a:prstGeom prst="line">
            <a:avLst/>
          </a:prstGeom>
          <a:noFill/>
          <a:ln w="12700">
            <a:solidFill>
              <a:srgbClr val="EF9100"/>
            </a:solidFill>
            <a:round/>
            <a:headEnd/>
            <a:tailEnd/>
          </a:ln>
          <a:effectLst/>
        </p:spPr>
        <p:txBody>
          <a:bodyPr wrap="none" anchor="ctr"/>
          <a:lstStyle/>
          <a:p>
            <a:endParaRPr lang="en-US" sz="2160"/>
          </a:p>
        </p:txBody>
      </p:sp>
      <p:sp>
        <p:nvSpPr>
          <p:cNvPr id="45682" name="Freeform 626"/>
          <p:cNvSpPr>
            <a:spLocks/>
          </p:cNvSpPr>
          <p:nvPr/>
        </p:nvSpPr>
        <p:spPr bwMode="auto">
          <a:xfrm>
            <a:off x="3432812" y="4294188"/>
            <a:ext cx="150496" cy="96838"/>
          </a:xfrm>
          <a:custGeom>
            <a:avLst/>
            <a:gdLst/>
            <a:ahLst/>
            <a:cxnLst>
              <a:cxn ang="0">
                <a:pos x="0" y="29"/>
              </a:cxn>
              <a:cxn ang="0">
                <a:pos x="0" y="35"/>
              </a:cxn>
              <a:cxn ang="0">
                <a:pos x="2" y="41"/>
              </a:cxn>
              <a:cxn ang="0">
                <a:pos x="6" y="46"/>
              </a:cxn>
              <a:cxn ang="0">
                <a:pos x="11" y="50"/>
              </a:cxn>
              <a:cxn ang="0">
                <a:pos x="18" y="54"/>
              </a:cxn>
              <a:cxn ang="0">
                <a:pos x="25" y="57"/>
              </a:cxn>
              <a:cxn ang="0">
                <a:pos x="33" y="60"/>
              </a:cxn>
              <a:cxn ang="0">
                <a:pos x="40" y="60"/>
              </a:cxn>
              <a:cxn ang="0">
                <a:pos x="48" y="60"/>
              </a:cxn>
              <a:cxn ang="0">
                <a:pos x="56" y="58"/>
              </a:cxn>
              <a:cxn ang="0">
                <a:pos x="63" y="56"/>
              </a:cxn>
              <a:cxn ang="0">
                <a:pos x="69" y="52"/>
              </a:cxn>
              <a:cxn ang="0">
                <a:pos x="73" y="48"/>
              </a:cxn>
              <a:cxn ang="0">
                <a:pos x="76" y="43"/>
              </a:cxn>
              <a:cxn ang="0">
                <a:pos x="78" y="36"/>
              </a:cxn>
              <a:cxn ang="0">
                <a:pos x="77" y="29"/>
              </a:cxn>
              <a:cxn ang="0">
                <a:pos x="75" y="23"/>
              </a:cxn>
              <a:cxn ang="0">
                <a:pos x="72" y="17"/>
              </a:cxn>
              <a:cxn ang="0">
                <a:pos x="68" y="12"/>
              </a:cxn>
              <a:cxn ang="0">
                <a:pos x="64" y="8"/>
              </a:cxn>
              <a:cxn ang="0">
                <a:pos x="59" y="5"/>
              </a:cxn>
              <a:cxn ang="0">
                <a:pos x="53" y="2"/>
              </a:cxn>
              <a:cxn ang="0">
                <a:pos x="47" y="1"/>
              </a:cxn>
              <a:cxn ang="0">
                <a:pos x="39" y="0"/>
              </a:cxn>
              <a:cxn ang="0">
                <a:pos x="32" y="1"/>
              </a:cxn>
              <a:cxn ang="0">
                <a:pos x="24" y="3"/>
              </a:cxn>
              <a:cxn ang="0">
                <a:pos x="19" y="6"/>
              </a:cxn>
              <a:cxn ang="0">
                <a:pos x="13" y="9"/>
              </a:cxn>
              <a:cxn ang="0">
                <a:pos x="8" y="14"/>
              </a:cxn>
              <a:cxn ang="0">
                <a:pos x="5" y="19"/>
              </a:cxn>
              <a:cxn ang="0">
                <a:pos x="2" y="24"/>
              </a:cxn>
              <a:cxn ang="0">
                <a:pos x="0" y="29"/>
              </a:cxn>
            </a:cxnLst>
            <a:rect l="0" t="0" r="r" b="b"/>
            <a:pathLst>
              <a:path w="79" h="61">
                <a:moveTo>
                  <a:pt x="0" y="29"/>
                </a:moveTo>
                <a:lnTo>
                  <a:pt x="0" y="35"/>
                </a:lnTo>
                <a:lnTo>
                  <a:pt x="2" y="41"/>
                </a:lnTo>
                <a:lnTo>
                  <a:pt x="6" y="46"/>
                </a:lnTo>
                <a:lnTo>
                  <a:pt x="11" y="50"/>
                </a:lnTo>
                <a:lnTo>
                  <a:pt x="18" y="54"/>
                </a:lnTo>
                <a:lnTo>
                  <a:pt x="25" y="57"/>
                </a:lnTo>
                <a:lnTo>
                  <a:pt x="33" y="60"/>
                </a:lnTo>
                <a:lnTo>
                  <a:pt x="40" y="60"/>
                </a:lnTo>
                <a:lnTo>
                  <a:pt x="48" y="60"/>
                </a:lnTo>
                <a:lnTo>
                  <a:pt x="56" y="58"/>
                </a:lnTo>
                <a:lnTo>
                  <a:pt x="63" y="56"/>
                </a:lnTo>
                <a:lnTo>
                  <a:pt x="69" y="52"/>
                </a:lnTo>
                <a:lnTo>
                  <a:pt x="73" y="48"/>
                </a:lnTo>
                <a:lnTo>
                  <a:pt x="76" y="43"/>
                </a:lnTo>
                <a:lnTo>
                  <a:pt x="78" y="36"/>
                </a:lnTo>
                <a:lnTo>
                  <a:pt x="77" y="29"/>
                </a:lnTo>
                <a:lnTo>
                  <a:pt x="75" y="23"/>
                </a:lnTo>
                <a:lnTo>
                  <a:pt x="72" y="17"/>
                </a:lnTo>
                <a:lnTo>
                  <a:pt x="68" y="12"/>
                </a:lnTo>
                <a:lnTo>
                  <a:pt x="64" y="8"/>
                </a:lnTo>
                <a:lnTo>
                  <a:pt x="59" y="5"/>
                </a:lnTo>
                <a:lnTo>
                  <a:pt x="53" y="2"/>
                </a:lnTo>
                <a:lnTo>
                  <a:pt x="47" y="1"/>
                </a:lnTo>
                <a:lnTo>
                  <a:pt x="39" y="0"/>
                </a:lnTo>
                <a:lnTo>
                  <a:pt x="32" y="1"/>
                </a:lnTo>
                <a:lnTo>
                  <a:pt x="24" y="3"/>
                </a:lnTo>
                <a:lnTo>
                  <a:pt x="19" y="6"/>
                </a:lnTo>
                <a:lnTo>
                  <a:pt x="13" y="9"/>
                </a:lnTo>
                <a:lnTo>
                  <a:pt x="8" y="14"/>
                </a:lnTo>
                <a:lnTo>
                  <a:pt x="5" y="19"/>
                </a:lnTo>
                <a:lnTo>
                  <a:pt x="2" y="24"/>
                </a:lnTo>
                <a:lnTo>
                  <a:pt x="0" y="29"/>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683" name="Line 627"/>
          <p:cNvSpPr>
            <a:spLocks noChangeShapeType="1"/>
          </p:cNvSpPr>
          <p:nvPr/>
        </p:nvSpPr>
        <p:spPr bwMode="auto">
          <a:xfrm flipV="1">
            <a:off x="3388997" y="4379914"/>
            <a:ext cx="49530" cy="66676"/>
          </a:xfrm>
          <a:prstGeom prst="line">
            <a:avLst/>
          </a:prstGeom>
          <a:noFill/>
          <a:ln w="12700">
            <a:solidFill>
              <a:srgbClr val="EF9100"/>
            </a:solidFill>
            <a:round/>
            <a:headEnd/>
            <a:tailEnd/>
          </a:ln>
          <a:effectLst/>
        </p:spPr>
        <p:txBody>
          <a:bodyPr wrap="none" anchor="ctr"/>
          <a:lstStyle/>
          <a:p>
            <a:endParaRPr lang="en-US" sz="2160"/>
          </a:p>
        </p:txBody>
      </p:sp>
      <p:sp>
        <p:nvSpPr>
          <p:cNvPr id="45684" name="Line 628"/>
          <p:cNvSpPr>
            <a:spLocks noChangeShapeType="1"/>
          </p:cNvSpPr>
          <p:nvPr/>
        </p:nvSpPr>
        <p:spPr bwMode="auto">
          <a:xfrm flipV="1">
            <a:off x="3419477" y="4389438"/>
            <a:ext cx="72390" cy="85726"/>
          </a:xfrm>
          <a:prstGeom prst="line">
            <a:avLst/>
          </a:prstGeom>
          <a:noFill/>
          <a:ln w="12700">
            <a:solidFill>
              <a:srgbClr val="EF9100"/>
            </a:solidFill>
            <a:round/>
            <a:headEnd/>
            <a:tailEnd/>
          </a:ln>
          <a:effectLst/>
        </p:spPr>
        <p:txBody>
          <a:bodyPr wrap="none" anchor="ctr"/>
          <a:lstStyle/>
          <a:p>
            <a:endParaRPr lang="en-US" sz="2160"/>
          </a:p>
        </p:txBody>
      </p:sp>
      <p:sp>
        <p:nvSpPr>
          <p:cNvPr id="45685" name="Line 629"/>
          <p:cNvSpPr>
            <a:spLocks noChangeShapeType="1"/>
          </p:cNvSpPr>
          <p:nvPr/>
        </p:nvSpPr>
        <p:spPr bwMode="auto">
          <a:xfrm flipV="1">
            <a:off x="3472816" y="4421189"/>
            <a:ext cx="45720" cy="65087"/>
          </a:xfrm>
          <a:prstGeom prst="line">
            <a:avLst/>
          </a:prstGeom>
          <a:noFill/>
          <a:ln w="12700">
            <a:solidFill>
              <a:srgbClr val="EF9100"/>
            </a:solidFill>
            <a:round/>
            <a:headEnd/>
            <a:tailEnd/>
          </a:ln>
          <a:effectLst/>
        </p:spPr>
        <p:txBody>
          <a:bodyPr wrap="none" anchor="ctr"/>
          <a:lstStyle/>
          <a:p>
            <a:endParaRPr lang="en-US" sz="2160"/>
          </a:p>
        </p:txBody>
      </p:sp>
      <p:sp>
        <p:nvSpPr>
          <p:cNvPr id="45686" name="Line 630"/>
          <p:cNvSpPr>
            <a:spLocks noChangeShapeType="1"/>
          </p:cNvSpPr>
          <p:nvPr/>
        </p:nvSpPr>
        <p:spPr bwMode="auto">
          <a:xfrm flipV="1">
            <a:off x="3400426" y="4381500"/>
            <a:ext cx="68580" cy="82550"/>
          </a:xfrm>
          <a:prstGeom prst="line">
            <a:avLst/>
          </a:prstGeom>
          <a:noFill/>
          <a:ln w="12700">
            <a:solidFill>
              <a:srgbClr val="EF9100"/>
            </a:solidFill>
            <a:round/>
            <a:headEnd/>
            <a:tailEnd/>
          </a:ln>
          <a:effectLst/>
        </p:spPr>
        <p:txBody>
          <a:bodyPr wrap="none" anchor="ctr"/>
          <a:lstStyle/>
          <a:p>
            <a:endParaRPr lang="en-US" sz="2160"/>
          </a:p>
        </p:txBody>
      </p:sp>
      <p:sp>
        <p:nvSpPr>
          <p:cNvPr id="45687" name="Line 631"/>
          <p:cNvSpPr>
            <a:spLocks noChangeShapeType="1"/>
          </p:cNvSpPr>
          <p:nvPr/>
        </p:nvSpPr>
        <p:spPr bwMode="auto">
          <a:xfrm flipV="1">
            <a:off x="3442336" y="4403726"/>
            <a:ext cx="66674" cy="80963"/>
          </a:xfrm>
          <a:prstGeom prst="line">
            <a:avLst/>
          </a:prstGeom>
          <a:noFill/>
          <a:ln w="12700">
            <a:solidFill>
              <a:srgbClr val="EF9100"/>
            </a:solidFill>
            <a:round/>
            <a:headEnd/>
            <a:tailEnd/>
          </a:ln>
          <a:effectLst/>
        </p:spPr>
        <p:txBody>
          <a:bodyPr wrap="none" anchor="ctr"/>
          <a:lstStyle/>
          <a:p>
            <a:endParaRPr lang="en-US" sz="2160"/>
          </a:p>
        </p:txBody>
      </p:sp>
      <p:sp>
        <p:nvSpPr>
          <p:cNvPr id="45688" name="Line 632"/>
          <p:cNvSpPr>
            <a:spLocks noChangeShapeType="1"/>
          </p:cNvSpPr>
          <p:nvPr/>
        </p:nvSpPr>
        <p:spPr bwMode="auto">
          <a:xfrm flipV="1">
            <a:off x="3516630" y="4451350"/>
            <a:ext cx="1906" cy="25400"/>
          </a:xfrm>
          <a:prstGeom prst="line">
            <a:avLst/>
          </a:prstGeom>
          <a:noFill/>
          <a:ln w="12700">
            <a:solidFill>
              <a:srgbClr val="EF9100"/>
            </a:solidFill>
            <a:round/>
            <a:headEnd/>
            <a:tailEnd/>
          </a:ln>
          <a:effectLst/>
        </p:spPr>
        <p:txBody>
          <a:bodyPr wrap="none" anchor="ctr"/>
          <a:lstStyle/>
          <a:p>
            <a:endParaRPr lang="en-US" sz="2160"/>
          </a:p>
        </p:txBody>
      </p:sp>
      <p:sp>
        <p:nvSpPr>
          <p:cNvPr id="45689" name="Freeform 633"/>
          <p:cNvSpPr>
            <a:spLocks/>
          </p:cNvSpPr>
          <p:nvPr/>
        </p:nvSpPr>
        <p:spPr bwMode="auto">
          <a:xfrm>
            <a:off x="3381376" y="4384675"/>
            <a:ext cx="150494" cy="96838"/>
          </a:xfrm>
          <a:custGeom>
            <a:avLst/>
            <a:gdLst/>
            <a:ahLst/>
            <a:cxnLst>
              <a:cxn ang="0">
                <a:pos x="0" y="30"/>
              </a:cxn>
              <a:cxn ang="0">
                <a:pos x="0" y="35"/>
              </a:cxn>
              <a:cxn ang="0">
                <a:pos x="2" y="41"/>
              </a:cxn>
              <a:cxn ang="0">
                <a:pos x="6" y="46"/>
              </a:cxn>
              <a:cxn ang="0">
                <a:pos x="11" y="50"/>
              </a:cxn>
              <a:cxn ang="0">
                <a:pos x="18" y="54"/>
              </a:cxn>
              <a:cxn ang="0">
                <a:pos x="25" y="58"/>
              </a:cxn>
              <a:cxn ang="0">
                <a:pos x="33" y="60"/>
              </a:cxn>
              <a:cxn ang="0">
                <a:pos x="41" y="60"/>
              </a:cxn>
              <a:cxn ang="0">
                <a:pos x="48" y="60"/>
              </a:cxn>
              <a:cxn ang="0">
                <a:pos x="56" y="58"/>
              </a:cxn>
              <a:cxn ang="0">
                <a:pos x="63" y="56"/>
              </a:cxn>
              <a:cxn ang="0">
                <a:pos x="69" y="52"/>
              </a:cxn>
              <a:cxn ang="0">
                <a:pos x="73" y="48"/>
              </a:cxn>
              <a:cxn ang="0">
                <a:pos x="77" y="43"/>
              </a:cxn>
              <a:cxn ang="0">
                <a:pos x="78" y="37"/>
              </a:cxn>
              <a:cxn ang="0">
                <a:pos x="77" y="30"/>
              </a:cxn>
              <a:cxn ang="0">
                <a:pos x="75" y="23"/>
              </a:cxn>
              <a:cxn ang="0">
                <a:pos x="72" y="17"/>
              </a:cxn>
              <a:cxn ang="0">
                <a:pos x="68" y="12"/>
              </a:cxn>
              <a:cxn ang="0">
                <a:pos x="64" y="8"/>
              </a:cxn>
              <a:cxn ang="0">
                <a:pos x="59" y="5"/>
              </a:cxn>
              <a:cxn ang="0">
                <a:pos x="53" y="2"/>
              </a:cxn>
              <a:cxn ang="0">
                <a:pos x="46" y="1"/>
              </a:cxn>
              <a:cxn ang="0">
                <a:pos x="39" y="0"/>
              </a:cxn>
              <a:cxn ang="0">
                <a:pos x="32" y="1"/>
              </a:cxn>
              <a:cxn ang="0">
                <a:pos x="25" y="3"/>
              </a:cxn>
              <a:cxn ang="0">
                <a:pos x="19" y="6"/>
              </a:cxn>
              <a:cxn ang="0">
                <a:pos x="13" y="9"/>
              </a:cxn>
              <a:cxn ang="0">
                <a:pos x="9" y="14"/>
              </a:cxn>
              <a:cxn ang="0">
                <a:pos x="5" y="19"/>
              </a:cxn>
              <a:cxn ang="0">
                <a:pos x="2" y="25"/>
              </a:cxn>
              <a:cxn ang="0">
                <a:pos x="0" y="30"/>
              </a:cxn>
            </a:cxnLst>
            <a:rect l="0" t="0" r="r" b="b"/>
            <a:pathLst>
              <a:path w="79" h="61">
                <a:moveTo>
                  <a:pt x="0" y="30"/>
                </a:moveTo>
                <a:lnTo>
                  <a:pt x="0" y="35"/>
                </a:lnTo>
                <a:lnTo>
                  <a:pt x="2" y="41"/>
                </a:lnTo>
                <a:lnTo>
                  <a:pt x="6" y="46"/>
                </a:lnTo>
                <a:lnTo>
                  <a:pt x="11" y="50"/>
                </a:lnTo>
                <a:lnTo>
                  <a:pt x="18" y="54"/>
                </a:lnTo>
                <a:lnTo>
                  <a:pt x="25" y="58"/>
                </a:lnTo>
                <a:lnTo>
                  <a:pt x="33" y="60"/>
                </a:lnTo>
                <a:lnTo>
                  <a:pt x="41" y="60"/>
                </a:lnTo>
                <a:lnTo>
                  <a:pt x="48" y="60"/>
                </a:lnTo>
                <a:lnTo>
                  <a:pt x="56" y="58"/>
                </a:lnTo>
                <a:lnTo>
                  <a:pt x="63" y="56"/>
                </a:lnTo>
                <a:lnTo>
                  <a:pt x="69" y="52"/>
                </a:lnTo>
                <a:lnTo>
                  <a:pt x="73" y="48"/>
                </a:lnTo>
                <a:lnTo>
                  <a:pt x="77" y="43"/>
                </a:lnTo>
                <a:lnTo>
                  <a:pt x="78" y="37"/>
                </a:lnTo>
                <a:lnTo>
                  <a:pt x="77" y="30"/>
                </a:lnTo>
                <a:lnTo>
                  <a:pt x="75" y="23"/>
                </a:lnTo>
                <a:lnTo>
                  <a:pt x="72" y="17"/>
                </a:lnTo>
                <a:lnTo>
                  <a:pt x="68" y="12"/>
                </a:lnTo>
                <a:lnTo>
                  <a:pt x="64" y="8"/>
                </a:lnTo>
                <a:lnTo>
                  <a:pt x="59" y="5"/>
                </a:lnTo>
                <a:lnTo>
                  <a:pt x="53" y="2"/>
                </a:lnTo>
                <a:lnTo>
                  <a:pt x="46" y="1"/>
                </a:lnTo>
                <a:lnTo>
                  <a:pt x="39" y="0"/>
                </a:lnTo>
                <a:lnTo>
                  <a:pt x="32" y="1"/>
                </a:lnTo>
                <a:lnTo>
                  <a:pt x="25" y="3"/>
                </a:lnTo>
                <a:lnTo>
                  <a:pt x="19" y="6"/>
                </a:lnTo>
                <a:lnTo>
                  <a:pt x="13" y="9"/>
                </a:lnTo>
                <a:lnTo>
                  <a:pt x="9" y="14"/>
                </a:lnTo>
                <a:lnTo>
                  <a:pt x="5" y="19"/>
                </a:lnTo>
                <a:lnTo>
                  <a:pt x="2" y="25"/>
                </a:lnTo>
                <a:lnTo>
                  <a:pt x="0" y="30"/>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690" name="Line 634"/>
          <p:cNvSpPr>
            <a:spLocks noChangeShapeType="1"/>
          </p:cNvSpPr>
          <p:nvPr/>
        </p:nvSpPr>
        <p:spPr bwMode="auto">
          <a:xfrm flipV="1">
            <a:off x="3587116" y="4251326"/>
            <a:ext cx="51434" cy="66676"/>
          </a:xfrm>
          <a:prstGeom prst="line">
            <a:avLst/>
          </a:prstGeom>
          <a:noFill/>
          <a:ln w="12700">
            <a:solidFill>
              <a:srgbClr val="EF9100"/>
            </a:solidFill>
            <a:round/>
            <a:headEnd/>
            <a:tailEnd/>
          </a:ln>
          <a:effectLst/>
        </p:spPr>
        <p:txBody>
          <a:bodyPr wrap="none" anchor="ctr"/>
          <a:lstStyle/>
          <a:p>
            <a:endParaRPr lang="en-US" sz="2160"/>
          </a:p>
        </p:txBody>
      </p:sp>
      <p:sp>
        <p:nvSpPr>
          <p:cNvPr id="45691" name="Line 635"/>
          <p:cNvSpPr>
            <a:spLocks noChangeShapeType="1"/>
          </p:cNvSpPr>
          <p:nvPr/>
        </p:nvSpPr>
        <p:spPr bwMode="auto">
          <a:xfrm flipV="1">
            <a:off x="3617596" y="4260852"/>
            <a:ext cx="74294" cy="87313"/>
          </a:xfrm>
          <a:prstGeom prst="line">
            <a:avLst/>
          </a:prstGeom>
          <a:noFill/>
          <a:ln w="12700">
            <a:solidFill>
              <a:srgbClr val="EF9100"/>
            </a:solidFill>
            <a:round/>
            <a:headEnd/>
            <a:tailEnd/>
          </a:ln>
          <a:effectLst/>
        </p:spPr>
        <p:txBody>
          <a:bodyPr wrap="none" anchor="ctr"/>
          <a:lstStyle/>
          <a:p>
            <a:endParaRPr lang="en-US" sz="2160"/>
          </a:p>
        </p:txBody>
      </p:sp>
      <p:sp>
        <p:nvSpPr>
          <p:cNvPr id="45692" name="Line 636"/>
          <p:cNvSpPr>
            <a:spLocks noChangeShapeType="1"/>
          </p:cNvSpPr>
          <p:nvPr/>
        </p:nvSpPr>
        <p:spPr bwMode="auto">
          <a:xfrm flipV="1">
            <a:off x="3670936" y="4294190"/>
            <a:ext cx="45720" cy="65087"/>
          </a:xfrm>
          <a:prstGeom prst="line">
            <a:avLst/>
          </a:prstGeom>
          <a:noFill/>
          <a:ln w="12700">
            <a:solidFill>
              <a:srgbClr val="EF9100"/>
            </a:solidFill>
            <a:round/>
            <a:headEnd/>
            <a:tailEnd/>
          </a:ln>
          <a:effectLst/>
        </p:spPr>
        <p:txBody>
          <a:bodyPr wrap="none" anchor="ctr"/>
          <a:lstStyle/>
          <a:p>
            <a:endParaRPr lang="en-US" sz="2160"/>
          </a:p>
        </p:txBody>
      </p:sp>
      <p:sp>
        <p:nvSpPr>
          <p:cNvPr id="45693" name="Line 637"/>
          <p:cNvSpPr>
            <a:spLocks noChangeShapeType="1"/>
          </p:cNvSpPr>
          <p:nvPr/>
        </p:nvSpPr>
        <p:spPr bwMode="auto">
          <a:xfrm flipV="1">
            <a:off x="3600450" y="4252913"/>
            <a:ext cx="68580" cy="82550"/>
          </a:xfrm>
          <a:prstGeom prst="line">
            <a:avLst/>
          </a:prstGeom>
          <a:noFill/>
          <a:ln w="12700">
            <a:solidFill>
              <a:srgbClr val="EF9100"/>
            </a:solidFill>
            <a:round/>
            <a:headEnd/>
            <a:tailEnd/>
          </a:ln>
          <a:effectLst/>
        </p:spPr>
        <p:txBody>
          <a:bodyPr wrap="none" anchor="ctr"/>
          <a:lstStyle/>
          <a:p>
            <a:endParaRPr lang="en-US" sz="2160"/>
          </a:p>
        </p:txBody>
      </p:sp>
      <p:sp>
        <p:nvSpPr>
          <p:cNvPr id="45694" name="Line 638"/>
          <p:cNvSpPr>
            <a:spLocks noChangeShapeType="1"/>
          </p:cNvSpPr>
          <p:nvPr/>
        </p:nvSpPr>
        <p:spPr bwMode="auto">
          <a:xfrm flipV="1">
            <a:off x="3640456" y="4275138"/>
            <a:ext cx="66674" cy="80962"/>
          </a:xfrm>
          <a:prstGeom prst="line">
            <a:avLst/>
          </a:prstGeom>
          <a:noFill/>
          <a:ln w="12700">
            <a:solidFill>
              <a:srgbClr val="EF9100"/>
            </a:solidFill>
            <a:round/>
            <a:headEnd/>
            <a:tailEnd/>
          </a:ln>
          <a:effectLst/>
        </p:spPr>
        <p:txBody>
          <a:bodyPr wrap="none" anchor="ctr"/>
          <a:lstStyle/>
          <a:p>
            <a:endParaRPr lang="en-US" sz="2160"/>
          </a:p>
        </p:txBody>
      </p:sp>
      <p:sp>
        <p:nvSpPr>
          <p:cNvPr id="45695" name="Line 639"/>
          <p:cNvSpPr>
            <a:spLocks noChangeShapeType="1"/>
          </p:cNvSpPr>
          <p:nvPr/>
        </p:nvSpPr>
        <p:spPr bwMode="auto">
          <a:xfrm flipV="1">
            <a:off x="3710940" y="4325939"/>
            <a:ext cx="9526" cy="20638"/>
          </a:xfrm>
          <a:prstGeom prst="line">
            <a:avLst/>
          </a:prstGeom>
          <a:noFill/>
          <a:ln w="12700">
            <a:solidFill>
              <a:srgbClr val="EF9100"/>
            </a:solidFill>
            <a:round/>
            <a:headEnd/>
            <a:tailEnd/>
          </a:ln>
          <a:effectLst/>
        </p:spPr>
        <p:txBody>
          <a:bodyPr wrap="none" anchor="ctr"/>
          <a:lstStyle/>
          <a:p>
            <a:endParaRPr lang="en-US" sz="2160"/>
          </a:p>
        </p:txBody>
      </p:sp>
      <p:sp>
        <p:nvSpPr>
          <p:cNvPr id="45696" name="Freeform 640"/>
          <p:cNvSpPr>
            <a:spLocks/>
          </p:cNvSpPr>
          <p:nvPr/>
        </p:nvSpPr>
        <p:spPr bwMode="auto">
          <a:xfrm>
            <a:off x="3579496" y="4256089"/>
            <a:ext cx="150494" cy="98425"/>
          </a:xfrm>
          <a:custGeom>
            <a:avLst/>
            <a:gdLst/>
            <a:ahLst/>
            <a:cxnLst>
              <a:cxn ang="0">
                <a:pos x="0" y="30"/>
              </a:cxn>
              <a:cxn ang="0">
                <a:pos x="0" y="35"/>
              </a:cxn>
              <a:cxn ang="0">
                <a:pos x="2" y="41"/>
              </a:cxn>
              <a:cxn ang="0">
                <a:pos x="6" y="46"/>
              </a:cxn>
              <a:cxn ang="0">
                <a:pos x="12" y="51"/>
              </a:cxn>
              <a:cxn ang="0">
                <a:pos x="18" y="55"/>
              </a:cxn>
              <a:cxn ang="0">
                <a:pos x="25" y="58"/>
              </a:cxn>
              <a:cxn ang="0">
                <a:pos x="33" y="60"/>
              </a:cxn>
              <a:cxn ang="0">
                <a:pos x="41" y="61"/>
              </a:cxn>
              <a:cxn ang="0">
                <a:pos x="49" y="60"/>
              </a:cxn>
              <a:cxn ang="0">
                <a:pos x="56" y="59"/>
              </a:cxn>
              <a:cxn ang="0">
                <a:pos x="63" y="56"/>
              </a:cxn>
              <a:cxn ang="0">
                <a:pos x="69" y="52"/>
              </a:cxn>
              <a:cxn ang="0">
                <a:pos x="74" y="48"/>
              </a:cxn>
              <a:cxn ang="0">
                <a:pos x="77" y="43"/>
              </a:cxn>
              <a:cxn ang="0">
                <a:pos x="78" y="37"/>
              </a:cxn>
              <a:cxn ang="0">
                <a:pos x="77" y="30"/>
              </a:cxn>
              <a:cxn ang="0">
                <a:pos x="74" y="23"/>
              </a:cxn>
              <a:cxn ang="0">
                <a:pos x="72" y="17"/>
              </a:cxn>
              <a:cxn ang="0">
                <a:pos x="68" y="13"/>
              </a:cxn>
              <a:cxn ang="0">
                <a:pos x="64" y="8"/>
              </a:cxn>
              <a:cxn ang="0">
                <a:pos x="59" y="5"/>
              </a:cxn>
              <a:cxn ang="0">
                <a:pos x="54" y="2"/>
              </a:cxn>
              <a:cxn ang="0">
                <a:pos x="47" y="1"/>
              </a:cxn>
              <a:cxn ang="0">
                <a:pos x="39" y="0"/>
              </a:cxn>
              <a:cxn ang="0">
                <a:pos x="32" y="1"/>
              </a:cxn>
              <a:cxn ang="0">
                <a:pos x="25" y="3"/>
              </a:cxn>
              <a:cxn ang="0">
                <a:pos x="19" y="6"/>
              </a:cxn>
              <a:cxn ang="0">
                <a:pos x="14" y="10"/>
              </a:cxn>
              <a:cxn ang="0">
                <a:pos x="9" y="14"/>
              </a:cxn>
              <a:cxn ang="0">
                <a:pos x="5" y="19"/>
              </a:cxn>
              <a:cxn ang="0">
                <a:pos x="2" y="25"/>
              </a:cxn>
              <a:cxn ang="0">
                <a:pos x="0" y="30"/>
              </a:cxn>
            </a:cxnLst>
            <a:rect l="0" t="0" r="r" b="b"/>
            <a:pathLst>
              <a:path w="79" h="62">
                <a:moveTo>
                  <a:pt x="0" y="30"/>
                </a:moveTo>
                <a:lnTo>
                  <a:pt x="0" y="35"/>
                </a:lnTo>
                <a:lnTo>
                  <a:pt x="2" y="41"/>
                </a:lnTo>
                <a:lnTo>
                  <a:pt x="6" y="46"/>
                </a:lnTo>
                <a:lnTo>
                  <a:pt x="12" y="51"/>
                </a:lnTo>
                <a:lnTo>
                  <a:pt x="18" y="55"/>
                </a:lnTo>
                <a:lnTo>
                  <a:pt x="25" y="58"/>
                </a:lnTo>
                <a:lnTo>
                  <a:pt x="33" y="60"/>
                </a:lnTo>
                <a:lnTo>
                  <a:pt x="41" y="61"/>
                </a:lnTo>
                <a:lnTo>
                  <a:pt x="49" y="60"/>
                </a:lnTo>
                <a:lnTo>
                  <a:pt x="56" y="59"/>
                </a:lnTo>
                <a:lnTo>
                  <a:pt x="63" y="56"/>
                </a:lnTo>
                <a:lnTo>
                  <a:pt x="69" y="52"/>
                </a:lnTo>
                <a:lnTo>
                  <a:pt x="74" y="48"/>
                </a:lnTo>
                <a:lnTo>
                  <a:pt x="77" y="43"/>
                </a:lnTo>
                <a:lnTo>
                  <a:pt x="78" y="37"/>
                </a:lnTo>
                <a:lnTo>
                  <a:pt x="77" y="30"/>
                </a:lnTo>
                <a:lnTo>
                  <a:pt x="74" y="23"/>
                </a:lnTo>
                <a:lnTo>
                  <a:pt x="72" y="17"/>
                </a:lnTo>
                <a:lnTo>
                  <a:pt x="68" y="13"/>
                </a:lnTo>
                <a:lnTo>
                  <a:pt x="64" y="8"/>
                </a:lnTo>
                <a:lnTo>
                  <a:pt x="59" y="5"/>
                </a:lnTo>
                <a:lnTo>
                  <a:pt x="54" y="2"/>
                </a:lnTo>
                <a:lnTo>
                  <a:pt x="47" y="1"/>
                </a:lnTo>
                <a:lnTo>
                  <a:pt x="39" y="0"/>
                </a:lnTo>
                <a:lnTo>
                  <a:pt x="32" y="1"/>
                </a:lnTo>
                <a:lnTo>
                  <a:pt x="25" y="3"/>
                </a:lnTo>
                <a:lnTo>
                  <a:pt x="19" y="6"/>
                </a:lnTo>
                <a:lnTo>
                  <a:pt x="14" y="10"/>
                </a:lnTo>
                <a:lnTo>
                  <a:pt x="9" y="14"/>
                </a:lnTo>
                <a:lnTo>
                  <a:pt x="5" y="19"/>
                </a:lnTo>
                <a:lnTo>
                  <a:pt x="2" y="25"/>
                </a:lnTo>
                <a:lnTo>
                  <a:pt x="0" y="30"/>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697" name="Line 641"/>
          <p:cNvSpPr>
            <a:spLocks noChangeShapeType="1"/>
          </p:cNvSpPr>
          <p:nvPr/>
        </p:nvSpPr>
        <p:spPr bwMode="auto">
          <a:xfrm flipV="1">
            <a:off x="4010028" y="4167189"/>
            <a:ext cx="47624" cy="65087"/>
          </a:xfrm>
          <a:prstGeom prst="line">
            <a:avLst/>
          </a:prstGeom>
          <a:noFill/>
          <a:ln w="12700">
            <a:solidFill>
              <a:srgbClr val="EF9100"/>
            </a:solidFill>
            <a:round/>
            <a:headEnd/>
            <a:tailEnd/>
          </a:ln>
          <a:effectLst/>
        </p:spPr>
        <p:txBody>
          <a:bodyPr wrap="none" anchor="ctr"/>
          <a:lstStyle/>
          <a:p>
            <a:endParaRPr lang="en-US" sz="2160"/>
          </a:p>
        </p:txBody>
      </p:sp>
      <p:sp>
        <p:nvSpPr>
          <p:cNvPr id="45698" name="Line 642"/>
          <p:cNvSpPr>
            <a:spLocks noChangeShapeType="1"/>
          </p:cNvSpPr>
          <p:nvPr/>
        </p:nvSpPr>
        <p:spPr bwMode="auto">
          <a:xfrm flipV="1">
            <a:off x="4032887" y="4183063"/>
            <a:ext cx="72390" cy="85726"/>
          </a:xfrm>
          <a:prstGeom prst="line">
            <a:avLst/>
          </a:prstGeom>
          <a:noFill/>
          <a:ln w="12700">
            <a:solidFill>
              <a:srgbClr val="EF9100"/>
            </a:solidFill>
            <a:round/>
            <a:headEnd/>
            <a:tailEnd/>
          </a:ln>
          <a:effectLst/>
        </p:spPr>
        <p:txBody>
          <a:bodyPr wrap="none" anchor="ctr"/>
          <a:lstStyle/>
          <a:p>
            <a:endParaRPr lang="en-US" sz="2160"/>
          </a:p>
        </p:txBody>
      </p:sp>
      <p:sp>
        <p:nvSpPr>
          <p:cNvPr id="45699" name="Line 643"/>
          <p:cNvSpPr>
            <a:spLocks noChangeShapeType="1"/>
          </p:cNvSpPr>
          <p:nvPr/>
        </p:nvSpPr>
        <p:spPr bwMode="auto">
          <a:xfrm flipV="1">
            <a:off x="4072890" y="4219575"/>
            <a:ext cx="53340" cy="69850"/>
          </a:xfrm>
          <a:prstGeom prst="line">
            <a:avLst/>
          </a:prstGeom>
          <a:noFill/>
          <a:ln w="12700">
            <a:solidFill>
              <a:srgbClr val="EF9100"/>
            </a:solidFill>
            <a:round/>
            <a:headEnd/>
            <a:tailEnd/>
          </a:ln>
          <a:effectLst/>
        </p:spPr>
        <p:txBody>
          <a:bodyPr wrap="none" anchor="ctr"/>
          <a:lstStyle/>
          <a:p>
            <a:endParaRPr lang="en-US" sz="2160"/>
          </a:p>
        </p:txBody>
      </p:sp>
      <p:sp>
        <p:nvSpPr>
          <p:cNvPr id="45700" name="Line 644"/>
          <p:cNvSpPr>
            <a:spLocks noChangeShapeType="1"/>
          </p:cNvSpPr>
          <p:nvPr/>
        </p:nvSpPr>
        <p:spPr bwMode="auto">
          <a:xfrm flipV="1">
            <a:off x="4019552" y="4170363"/>
            <a:ext cx="66676" cy="82550"/>
          </a:xfrm>
          <a:prstGeom prst="line">
            <a:avLst/>
          </a:prstGeom>
          <a:noFill/>
          <a:ln w="12700">
            <a:solidFill>
              <a:srgbClr val="EF9100"/>
            </a:solidFill>
            <a:round/>
            <a:headEnd/>
            <a:tailEnd/>
          </a:ln>
          <a:effectLst/>
        </p:spPr>
        <p:txBody>
          <a:bodyPr wrap="none" anchor="ctr"/>
          <a:lstStyle/>
          <a:p>
            <a:endParaRPr lang="en-US" sz="2160"/>
          </a:p>
        </p:txBody>
      </p:sp>
      <p:sp>
        <p:nvSpPr>
          <p:cNvPr id="45701" name="Line 645"/>
          <p:cNvSpPr>
            <a:spLocks noChangeShapeType="1"/>
          </p:cNvSpPr>
          <p:nvPr/>
        </p:nvSpPr>
        <p:spPr bwMode="auto">
          <a:xfrm flipV="1">
            <a:off x="4050032" y="4198938"/>
            <a:ext cx="66676" cy="82550"/>
          </a:xfrm>
          <a:prstGeom prst="line">
            <a:avLst/>
          </a:prstGeom>
          <a:noFill/>
          <a:ln w="12700">
            <a:solidFill>
              <a:srgbClr val="EF9100"/>
            </a:solidFill>
            <a:round/>
            <a:headEnd/>
            <a:tailEnd/>
          </a:ln>
          <a:effectLst/>
        </p:spPr>
        <p:txBody>
          <a:bodyPr wrap="none" anchor="ctr"/>
          <a:lstStyle/>
          <a:p>
            <a:endParaRPr lang="en-US" sz="2160"/>
          </a:p>
        </p:txBody>
      </p:sp>
      <p:sp>
        <p:nvSpPr>
          <p:cNvPr id="45702" name="Line 646"/>
          <p:cNvSpPr>
            <a:spLocks noChangeShapeType="1"/>
          </p:cNvSpPr>
          <p:nvPr/>
        </p:nvSpPr>
        <p:spPr bwMode="auto">
          <a:xfrm flipV="1">
            <a:off x="4116706" y="4248150"/>
            <a:ext cx="7620" cy="33338"/>
          </a:xfrm>
          <a:prstGeom prst="line">
            <a:avLst/>
          </a:prstGeom>
          <a:noFill/>
          <a:ln w="12700">
            <a:solidFill>
              <a:srgbClr val="EF9100"/>
            </a:solidFill>
            <a:round/>
            <a:headEnd/>
            <a:tailEnd/>
          </a:ln>
          <a:effectLst/>
        </p:spPr>
        <p:txBody>
          <a:bodyPr wrap="none" anchor="ctr"/>
          <a:lstStyle/>
          <a:p>
            <a:endParaRPr lang="en-US" sz="2160"/>
          </a:p>
        </p:txBody>
      </p:sp>
      <p:sp>
        <p:nvSpPr>
          <p:cNvPr id="45703" name="Freeform 647"/>
          <p:cNvSpPr>
            <a:spLocks/>
          </p:cNvSpPr>
          <p:nvPr/>
        </p:nvSpPr>
        <p:spPr bwMode="auto">
          <a:xfrm>
            <a:off x="4000500" y="4173539"/>
            <a:ext cx="139066" cy="111125"/>
          </a:xfrm>
          <a:custGeom>
            <a:avLst/>
            <a:gdLst/>
            <a:ahLst/>
            <a:cxnLst>
              <a:cxn ang="0">
                <a:pos x="2" y="37"/>
              </a:cxn>
              <a:cxn ang="0">
                <a:pos x="7" y="49"/>
              </a:cxn>
              <a:cxn ang="0">
                <a:pos x="11" y="54"/>
              </a:cxn>
              <a:cxn ang="0">
                <a:pos x="15" y="59"/>
              </a:cxn>
              <a:cxn ang="0">
                <a:pos x="19" y="63"/>
              </a:cxn>
              <a:cxn ang="0">
                <a:pos x="24" y="66"/>
              </a:cxn>
              <a:cxn ang="0">
                <a:pos x="30" y="68"/>
              </a:cxn>
              <a:cxn ang="0">
                <a:pos x="38" y="69"/>
              </a:cxn>
              <a:cxn ang="0">
                <a:pos x="45" y="68"/>
              </a:cxn>
              <a:cxn ang="0">
                <a:pos x="52" y="66"/>
              </a:cxn>
              <a:cxn ang="0">
                <a:pos x="59" y="62"/>
              </a:cxn>
              <a:cxn ang="0">
                <a:pos x="64" y="58"/>
              </a:cxn>
              <a:cxn ang="0">
                <a:pos x="68" y="52"/>
              </a:cxn>
              <a:cxn ang="0">
                <a:pos x="71" y="47"/>
              </a:cxn>
              <a:cxn ang="0">
                <a:pos x="72" y="40"/>
              </a:cxn>
              <a:cxn ang="0">
                <a:pos x="71" y="33"/>
              </a:cxn>
              <a:cxn ang="0">
                <a:pos x="66" y="21"/>
              </a:cxn>
              <a:cxn ang="0">
                <a:pos x="63" y="15"/>
              </a:cxn>
              <a:cxn ang="0">
                <a:pos x="60" y="10"/>
              </a:cxn>
              <a:cxn ang="0">
                <a:pos x="56" y="6"/>
              </a:cxn>
              <a:cxn ang="0">
                <a:pos x="51" y="3"/>
              </a:cxn>
              <a:cxn ang="0">
                <a:pos x="45" y="1"/>
              </a:cxn>
              <a:cxn ang="0">
                <a:pos x="38" y="0"/>
              </a:cxn>
              <a:cxn ang="0">
                <a:pos x="30" y="1"/>
              </a:cxn>
              <a:cxn ang="0">
                <a:pos x="22" y="3"/>
              </a:cxn>
              <a:cxn ang="0">
                <a:pos x="15" y="7"/>
              </a:cxn>
              <a:cxn ang="0">
                <a:pos x="9" y="12"/>
              </a:cxn>
              <a:cxn ang="0">
                <a:pos x="4" y="18"/>
              </a:cxn>
              <a:cxn ang="0">
                <a:pos x="1" y="25"/>
              </a:cxn>
              <a:cxn ang="0">
                <a:pos x="0" y="31"/>
              </a:cxn>
              <a:cxn ang="0">
                <a:pos x="2" y="37"/>
              </a:cxn>
            </a:cxnLst>
            <a:rect l="0" t="0" r="r" b="b"/>
            <a:pathLst>
              <a:path w="73" h="70">
                <a:moveTo>
                  <a:pt x="2" y="37"/>
                </a:moveTo>
                <a:lnTo>
                  <a:pt x="7" y="49"/>
                </a:lnTo>
                <a:lnTo>
                  <a:pt x="11" y="54"/>
                </a:lnTo>
                <a:lnTo>
                  <a:pt x="15" y="59"/>
                </a:lnTo>
                <a:lnTo>
                  <a:pt x="19" y="63"/>
                </a:lnTo>
                <a:lnTo>
                  <a:pt x="24" y="66"/>
                </a:lnTo>
                <a:lnTo>
                  <a:pt x="30" y="68"/>
                </a:lnTo>
                <a:lnTo>
                  <a:pt x="38" y="69"/>
                </a:lnTo>
                <a:lnTo>
                  <a:pt x="45" y="68"/>
                </a:lnTo>
                <a:lnTo>
                  <a:pt x="52" y="66"/>
                </a:lnTo>
                <a:lnTo>
                  <a:pt x="59" y="62"/>
                </a:lnTo>
                <a:lnTo>
                  <a:pt x="64" y="58"/>
                </a:lnTo>
                <a:lnTo>
                  <a:pt x="68" y="52"/>
                </a:lnTo>
                <a:lnTo>
                  <a:pt x="71" y="47"/>
                </a:lnTo>
                <a:lnTo>
                  <a:pt x="72" y="40"/>
                </a:lnTo>
                <a:lnTo>
                  <a:pt x="71" y="33"/>
                </a:lnTo>
                <a:lnTo>
                  <a:pt x="66" y="21"/>
                </a:lnTo>
                <a:lnTo>
                  <a:pt x="63" y="15"/>
                </a:lnTo>
                <a:lnTo>
                  <a:pt x="60" y="10"/>
                </a:lnTo>
                <a:lnTo>
                  <a:pt x="56" y="6"/>
                </a:lnTo>
                <a:lnTo>
                  <a:pt x="51" y="3"/>
                </a:lnTo>
                <a:lnTo>
                  <a:pt x="45" y="1"/>
                </a:lnTo>
                <a:lnTo>
                  <a:pt x="38" y="0"/>
                </a:lnTo>
                <a:lnTo>
                  <a:pt x="30" y="1"/>
                </a:lnTo>
                <a:lnTo>
                  <a:pt x="22" y="3"/>
                </a:lnTo>
                <a:lnTo>
                  <a:pt x="15" y="7"/>
                </a:lnTo>
                <a:lnTo>
                  <a:pt x="9" y="12"/>
                </a:lnTo>
                <a:lnTo>
                  <a:pt x="4" y="18"/>
                </a:lnTo>
                <a:lnTo>
                  <a:pt x="1" y="25"/>
                </a:lnTo>
                <a:lnTo>
                  <a:pt x="0" y="31"/>
                </a:lnTo>
                <a:lnTo>
                  <a:pt x="2" y="37"/>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704" name="Line 648"/>
          <p:cNvSpPr>
            <a:spLocks noChangeShapeType="1"/>
          </p:cNvSpPr>
          <p:nvPr/>
        </p:nvSpPr>
        <p:spPr bwMode="auto">
          <a:xfrm flipV="1">
            <a:off x="3874770" y="4178300"/>
            <a:ext cx="47626" cy="65088"/>
          </a:xfrm>
          <a:prstGeom prst="line">
            <a:avLst/>
          </a:prstGeom>
          <a:noFill/>
          <a:ln w="12700">
            <a:solidFill>
              <a:srgbClr val="EF9100"/>
            </a:solidFill>
            <a:round/>
            <a:headEnd/>
            <a:tailEnd/>
          </a:ln>
          <a:effectLst/>
        </p:spPr>
        <p:txBody>
          <a:bodyPr wrap="none" anchor="ctr"/>
          <a:lstStyle/>
          <a:p>
            <a:endParaRPr lang="en-US" sz="2160"/>
          </a:p>
        </p:txBody>
      </p:sp>
      <p:sp>
        <p:nvSpPr>
          <p:cNvPr id="45705" name="Line 649"/>
          <p:cNvSpPr>
            <a:spLocks noChangeShapeType="1"/>
          </p:cNvSpPr>
          <p:nvPr/>
        </p:nvSpPr>
        <p:spPr bwMode="auto">
          <a:xfrm flipV="1">
            <a:off x="3897631" y="4192588"/>
            <a:ext cx="72390" cy="87312"/>
          </a:xfrm>
          <a:prstGeom prst="line">
            <a:avLst/>
          </a:prstGeom>
          <a:noFill/>
          <a:ln w="12700">
            <a:solidFill>
              <a:srgbClr val="EF9100"/>
            </a:solidFill>
            <a:round/>
            <a:headEnd/>
            <a:tailEnd/>
          </a:ln>
          <a:effectLst/>
        </p:spPr>
        <p:txBody>
          <a:bodyPr wrap="none" anchor="ctr"/>
          <a:lstStyle/>
          <a:p>
            <a:endParaRPr lang="en-US" sz="2160"/>
          </a:p>
        </p:txBody>
      </p:sp>
      <p:sp>
        <p:nvSpPr>
          <p:cNvPr id="45706" name="Line 650"/>
          <p:cNvSpPr>
            <a:spLocks noChangeShapeType="1"/>
          </p:cNvSpPr>
          <p:nvPr/>
        </p:nvSpPr>
        <p:spPr bwMode="auto">
          <a:xfrm flipV="1">
            <a:off x="3939540" y="4230688"/>
            <a:ext cx="53340" cy="68262"/>
          </a:xfrm>
          <a:prstGeom prst="line">
            <a:avLst/>
          </a:prstGeom>
          <a:noFill/>
          <a:ln w="12700">
            <a:solidFill>
              <a:srgbClr val="EF9100"/>
            </a:solidFill>
            <a:round/>
            <a:headEnd/>
            <a:tailEnd/>
          </a:ln>
          <a:effectLst/>
        </p:spPr>
        <p:txBody>
          <a:bodyPr wrap="none" anchor="ctr"/>
          <a:lstStyle/>
          <a:p>
            <a:endParaRPr lang="en-US" sz="2160"/>
          </a:p>
        </p:txBody>
      </p:sp>
      <p:sp>
        <p:nvSpPr>
          <p:cNvPr id="45707" name="Line 651"/>
          <p:cNvSpPr>
            <a:spLocks noChangeShapeType="1"/>
          </p:cNvSpPr>
          <p:nvPr/>
        </p:nvSpPr>
        <p:spPr bwMode="auto">
          <a:xfrm flipV="1">
            <a:off x="3884296" y="4181476"/>
            <a:ext cx="68580" cy="80963"/>
          </a:xfrm>
          <a:prstGeom prst="line">
            <a:avLst/>
          </a:prstGeom>
          <a:noFill/>
          <a:ln w="12700">
            <a:solidFill>
              <a:srgbClr val="EF9100"/>
            </a:solidFill>
            <a:round/>
            <a:headEnd/>
            <a:tailEnd/>
          </a:ln>
          <a:effectLst/>
        </p:spPr>
        <p:txBody>
          <a:bodyPr wrap="none" anchor="ctr"/>
          <a:lstStyle/>
          <a:p>
            <a:endParaRPr lang="en-US" sz="2160"/>
          </a:p>
        </p:txBody>
      </p:sp>
      <p:sp>
        <p:nvSpPr>
          <p:cNvPr id="45708" name="Line 652"/>
          <p:cNvSpPr>
            <a:spLocks noChangeShapeType="1"/>
          </p:cNvSpPr>
          <p:nvPr/>
        </p:nvSpPr>
        <p:spPr bwMode="auto">
          <a:xfrm flipV="1">
            <a:off x="3914776" y="4210050"/>
            <a:ext cx="68580" cy="82550"/>
          </a:xfrm>
          <a:prstGeom prst="line">
            <a:avLst/>
          </a:prstGeom>
          <a:noFill/>
          <a:ln w="12700">
            <a:solidFill>
              <a:srgbClr val="EF9100"/>
            </a:solidFill>
            <a:round/>
            <a:headEnd/>
            <a:tailEnd/>
          </a:ln>
          <a:effectLst/>
        </p:spPr>
        <p:txBody>
          <a:bodyPr wrap="none" anchor="ctr"/>
          <a:lstStyle/>
          <a:p>
            <a:endParaRPr lang="en-US" sz="2160"/>
          </a:p>
        </p:txBody>
      </p:sp>
      <p:sp>
        <p:nvSpPr>
          <p:cNvPr id="45709" name="Line 653"/>
          <p:cNvSpPr>
            <a:spLocks noChangeShapeType="1"/>
          </p:cNvSpPr>
          <p:nvPr/>
        </p:nvSpPr>
        <p:spPr bwMode="auto">
          <a:xfrm flipV="1">
            <a:off x="3981450" y="4259263"/>
            <a:ext cx="7620" cy="31750"/>
          </a:xfrm>
          <a:prstGeom prst="line">
            <a:avLst/>
          </a:prstGeom>
          <a:noFill/>
          <a:ln w="12700">
            <a:solidFill>
              <a:srgbClr val="EF9100"/>
            </a:solidFill>
            <a:round/>
            <a:headEnd/>
            <a:tailEnd/>
          </a:ln>
          <a:effectLst/>
        </p:spPr>
        <p:txBody>
          <a:bodyPr wrap="none" anchor="ctr"/>
          <a:lstStyle/>
          <a:p>
            <a:endParaRPr lang="en-US" sz="2160"/>
          </a:p>
        </p:txBody>
      </p:sp>
      <p:sp>
        <p:nvSpPr>
          <p:cNvPr id="45710" name="Freeform 654"/>
          <p:cNvSpPr>
            <a:spLocks/>
          </p:cNvSpPr>
          <p:nvPr/>
        </p:nvSpPr>
        <p:spPr bwMode="auto">
          <a:xfrm>
            <a:off x="3865248" y="4184650"/>
            <a:ext cx="139064" cy="109538"/>
          </a:xfrm>
          <a:custGeom>
            <a:avLst/>
            <a:gdLst/>
            <a:ahLst/>
            <a:cxnLst>
              <a:cxn ang="0">
                <a:pos x="2" y="37"/>
              </a:cxn>
              <a:cxn ang="0">
                <a:pos x="8" y="48"/>
              </a:cxn>
              <a:cxn ang="0">
                <a:pos x="11" y="54"/>
              </a:cxn>
              <a:cxn ang="0">
                <a:pos x="15" y="59"/>
              </a:cxn>
              <a:cxn ang="0">
                <a:pos x="19" y="62"/>
              </a:cxn>
              <a:cxn ang="0">
                <a:pos x="25" y="65"/>
              </a:cxn>
              <a:cxn ang="0">
                <a:pos x="31" y="68"/>
              </a:cxn>
              <a:cxn ang="0">
                <a:pos x="38" y="68"/>
              </a:cxn>
              <a:cxn ang="0">
                <a:pos x="46" y="67"/>
              </a:cxn>
              <a:cxn ang="0">
                <a:pos x="53" y="65"/>
              </a:cxn>
              <a:cxn ang="0">
                <a:pos x="59" y="62"/>
              </a:cxn>
              <a:cxn ang="0">
                <a:pos x="65" y="58"/>
              </a:cxn>
              <a:cxn ang="0">
                <a:pos x="69" y="52"/>
              </a:cxn>
              <a:cxn ang="0">
                <a:pos x="72" y="46"/>
              </a:cxn>
              <a:cxn ang="0">
                <a:pos x="72" y="40"/>
              </a:cxn>
              <a:cxn ang="0">
                <a:pos x="71" y="33"/>
              </a:cxn>
              <a:cxn ang="0">
                <a:pos x="67" y="21"/>
              </a:cxn>
              <a:cxn ang="0">
                <a:pos x="64" y="15"/>
              </a:cxn>
              <a:cxn ang="0">
                <a:pos x="60" y="10"/>
              </a:cxn>
              <a:cxn ang="0">
                <a:pos x="56" y="6"/>
              </a:cxn>
              <a:cxn ang="0">
                <a:pos x="52" y="3"/>
              </a:cxn>
              <a:cxn ang="0">
                <a:pos x="45" y="1"/>
              </a:cxn>
              <a:cxn ang="0">
                <a:pos x="38" y="0"/>
              </a:cxn>
              <a:cxn ang="0">
                <a:pos x="30" y="1"/>
              </a:cxn>
              <a:cxn ang="0">
                <a:pos x="22" y="3"/>
              </a:cxn>
              <a:cxn ang="0">
                <a:pos x="15" y="7"/>
              </a:cxn>
              <a:cxn ang="0">
                <a:pos x="9" y="12"/>
              </a:cxn>
              <a:cxn ang="0">
                <a:pos x="4" y="18"/>
              </a:cxn>
              <a:cxn ang="0">
                <a:pos x="1" y="24"/>
              </a:cxn>
              <a:cxn ang="0">
                <a:pos x="0" y="30"/>
              </a:cxn>
              <a:cxn ang="0">
                <a:pos x="2" y="37"/>
              </a:cxn>
            </a:cxnLst>
            <a:rect l="0" t="0" r="r" b="b"/>
            <a:pathLst>
              <a:path w="73" h="69">
                <a:moveTo>
                  <a:pt x="2" y="37"/>
                </a:moveTo>
                <a:lnTo>
                  <a:pt x="8" y="48"/>
                </a:lnTo>
                <a:lnTo>
                  <a:pt x="11" y="54"/>
                </a:lnTo>
                <a:lnTo>
                  <a:pt x="15" y="59"/>
                </a:lnTo>
                <a:lnTo>
                  <a:pt x="19" y="62"/>
                </a:lnTo>
                <a:lnTo>
                  <a:pt x="25" y="65"/>
                </a:lnTo>
                <a:lnTo>
                  <a:pt x="31" y="68"/>
                </a:lnTo>
                <a:lnTo>
                  <a:pt x="38" y="68"/>
                </a:lnTo>
                <a:lnTo>
                  <a:pt x="46" y="67"/>
                </a:lnTo>
                <a:lnTo>
                  <a:pt x="53" y="65"/>
                </a:lnTo>
                <a:lnTo>
                  <a:pt x="59" y="62"/>
                </a:lnTo>
                <a:lnTo>
                  <a:pt x="65" y="58"/>
                </a:lnTo>
                <a:lnTo>
                  <a:pt x="69" y="52"/>
                </a:lnTo>
                <a:lnTo>
                  <a:pt x="72" y="46"/>
                </a:lnTo>
                <a:lnTo>
                  <a:pt x="72" y="40"/>
                </a:lnTo>
                <a:lnTo>
                  <a:pt x="71" y="33"/>
                </a:lnTo>
                <a:lnTo>
                  <a:pt x="67" y="21"/>
                </a:lnTo>
                <a:lnTo>
                  <a:pt x="64" y="15"/>
                </a:lnTo>
                <a:lnTo>
                  <a:pt x="60" y="10"/>
                </a:lnTo>
                <a:lnTo>
                  <a:pt x="56" y="6"/>
                </a:lnTo>
                <a:lnTo>
                  <a:pt x="52" y="3"/>
                </a:lnTo>
                <a:lnTo>
                  <a:pt x="45" y="1"/>
                </a:lnTo>
                <a:lnTo>
                  <a:pt x="38" y="0"/>
                </a:lnTo>
                <a:lnTo>
                  <a:pt x="30" y="1"/>
                </a:lnTo>
                <a:lnTo>
                  <a:pt x="22" y="3"/>
                </a:lnTo>
                <a:lnTo>
                  <a:pt x="15" y="7"/>
                </a:lnTo>
                <a:lnTo>
                  <a:pt x="9" y="12"/>
                </a:lnTo>
                <a:lnTo>
                  <a:pt x="4" y="18"/>
                </a:lnTo>
                <a:lnTo>
                  <a:pt x="1" y="24"/>
                </a:lnTo>
                <a:lnTo>
                  <a:pt x="0" y="30"/>
                </a:lnTo>
                <a:lnTo>
                  <a:pt x="2" y="37"/>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711" name="Line 655"/>
          <p:cNvSpPr>
            <a:spLocks noChangeShapeType="1"/>
          </p:cNvSpPr>
          <p:nvPr/>
        </p:nvSpPr>
        <p:spPr bwMode="auto">
          <a:xfrm flipV="1">
            <a:off x="3535680" y="4360864"/>
            <a:ext cx="47626" cy="65087"/>
          </a:xfrm>
          <a:prstGeom prst="line">
            <a:avLst/>
          </a:prstGeom>
          <a:noFill/>
          <a:ln w="12700">
            <a:solidFill>
              <a:srgbClr val="EF9100"/>
            </a:solidFill>
            <a:round/>
            <a:headEnd/>
            <a:tailEnd/>
          </a:ln>
          <a:effectLst/>
        </p:spPr>
        <p:txBody>
          <a:bodyPr wrap="none" anchor="ctr"/>
          <a:lstStyle/>
          <a:p>
            <a:endParaRPr lang="en-US" sz="2160"/>
          </a:p>
        </p:txBody>
      </p:sp>
      <p:sp>
        <p:nvSpPr>
          <p:cNvPr id="45712" name="Line 656"/>
          <p:cNvSpPr>
            <a:spLocks noChangeShapeType="1"/>
          </p:cNvSpPr>
          <p:nvPr/>
        </p:nvSpPr>
        <p:spPr bwMode="auto">
          <a:xfrm flipV="1">
            <a:off x="3558542" y="4373563"/>
            <a:ext cx="74296" cy="87312"/>
          </a:xfrm>
          <a:prstGeom prst="line">
            <a:avLst/>
          </a:prstGeom>
          <a:noFill/>
          <a:ln w="12700">
            <a:solidFill>
              <a:srgbClr val="EF9100"/>
            </a:solidFill>
            <a:round/>
            <a:headEnd/>
            <a:tailEnd/>
          </a:ln>
          <a:effectLst/>
        </p:spPr>
        <p:txBody>
          <a:bodyPr wrap="none" anchor="ctr"/>
          <a:lstStyle/>
          <a:p>
            <a:endParaRPr lang="en-US" sz="2160"/>
          </a:p>
        </p:txBody>
      </p:sp>
      <p:sp>
        <p:nvSpPr>
          <p:cNvPr id="45713" name="Line 657"/>
          <p:cNvSpPr>
            <a:spLocks noChangeShapeType="1"/>
          </p:cNvSpPr>
          <p:nvPr/>
        </p:nvSpPr>
        <p:spPr bwMode="auto">
          <a:xfrm flipV="1">
            <a:off x="3598546" y="4411663"/>
            <a:ext cx="53340" cy="69850"/>
          </a:xfrm>
          <a:prstGeom prst="line">
            <a:avLst/>
          </a:prstGeom>
          <a:noFill/>
          <a:ln w="12700">
            <a:solidFill>
              <a:srgbClr val="EF9100"/>
            </a:solidFill>
            <a:round/>
            <a:headEnd/>
            <a:tailEnd/>
          </a:ln>
          <a:effectLst/>
        </p:spPr>
        <p:txBody>
          <a:bodyPr wrap="none" anchor="ctr"/>
          <a:lstStyle/>
          <a:p>
            <a:endParaRPr lang="en-US" sz="2160"/>
          </a:p>
        </p:txBody>
      </p:sp>
      <p:sp>
        <p:nvSpPr>
          <p:cNvPr id="45714" name="Line 658"/>
          <p:cNvSpPr>
            <a:spLocks noChangeShapeType="1"/>
          </p:cNvSpPr>
          <p:nvPr/>
        </p:nvSpPr>
        <p:spPr bwMode="auto">
          <a:xfrm flipV="1">
            <a:off x="3545206" y="4362452"/>
            <a:ext cx="66674" cy="80963"/>
          </a:xfrm>
          <a:prstGeom prst="line">
            <a:avLst/>
          </a:prstGeom>
          <a:noFill/>
          <a:ln w="12700">
            <a:solidFill>
              <a:srgbClr val="EF9100"/>
            </a:solidFill>
            <a:round/>
            <a:headEnd/>
            <a:tailEnd/>
          </a:ln>
          <a:effectLst/>
        </p:spPr>
        <p:txBody>
          <a:bodyPr wrap="none" anchor="ctr"/>
          <a:lstStyle/>
          <a:p>
            <a:endParaRPr lang="en-US" sz="2160"/>
          </a:p>
        </p:txBody>
      </p:sp>
      <p:sp>
        <p:nvSpPr>
          <p:cNvPr id="45715" name="Line 659"/>
          <p:cNvSpPr>
            <a:spLocks noChangeShapeType="1"/>
          </p:cNvSpPr>
          <p:nvPr/>
        </p:nvSpPr>
        <p:spPr bwMode="auto">
          <a:xfrm flipV="1">
            <a:off x="3575686" y="4391025"/>
            <a:ext cx="68580" cy="82550"/>
          </a:xfrm>
          <a:prstGeom prst="line">
            <a:avLst/>
          </a:prstGeom>
          <a:noFill/>
          <a:ln w="12700">
            <a:solidFill>
              <a:srgbClr val="EF9100"/>
            </a:solidFill>
            <a:round/>
            <a:headEnd/>
            <a:tailEnd/>
          </a:ln>
          <a:effectLst/>
        </p:spPr>
        <p:txBody>
          <a:bodyPr wrap="none" anchor="ctr"/>
          <a:lstStyle/>
          <a:p>
            <a:endParaRPr lang="en-US" sz="2160"/>
          </a:p>
        </p:txBody>
      </p:sp>
      <p:sp>
        <p:nvSpPr>
          <p:cNvPr id="45716" name="Line 660"/>
          <p:cNvSpPr>
            <a:spLocks noChangeShapeType="1"/>
          </p:cNvSpPr>
          <p:nvPr/>
        </p:nvSpPr>
        <p:spPr bwMode="auto">
          <a:xfrm flipV="1">
            <a:off x="3642360" y="4441825"/>
            <a:ext cx="7620" cy="30163"/>
          </a:xfrm>
          <a:prstGeom prst="line">
            <a:avLst/>
          </a:prstGeom>
          <a:noFill/>
          <a:ln w="12700">
            <a:solidFill>
              <a:srgbClr val="EF9100"/>
            </a:solidFill>
            <a:round/>
            <a:headEnd/>
            <a:tailEnd/>
          </a:ln>
          <a:effectLst/>
        </p:spPr>
        <p:txBody>
          <a:bodyPr wrap="none" anchor="ctr"/>
          <a:lstStyle/>
          <a:p>
            <a:endParaRPr lang="en-US" sz="2160"/>
          </a:p>
        </p:txBody>
      </p:sp>
      <p:sp>
        <p:nvSpPr>
          <p:cNvPr id="45717" name="Freeform 661"/>
          <p:cNvSpPr>
            <a:spLocks/>
          </p:cNvSpPr>
          <p:nvPr/>
        </p:nvSpPr>
        <p:spPr bwMode="auto">
          <a:xfrm>
            <a:off x="3526158" y="4365625"/>
            <a:ext cx="139064" cy="111125"/>
          </a:xfrm>
          <a:custGeom>
            <a:avLst/>
            <a:gdLst/>
            <a:ahLst/>
            <a:cxnLst>
              <a:cxn ang="0">
                <a:pos x="2" y="37"/>
              </a:cxn>
              <a:cxn ang="0">
                <a:pos x="8" y="49"/>
              </a:cxn>
              <a:cxn ang="0">
                <a:pos x="11" y="54"/>
              </a:cxn>
              <a:cxn ang="0">
                <a:pos x="15" y="59"/>
              </a:cxn>
              <a:cxn ang="0">
                <a:pos x="19" y="63"/>
              </a:cxn>
              <a:cxn ang="0">
                <a:pos x="25" y="66"/>
              </a:cxn>
              <a:cxn ang="0">
                <a:pos x="30" y="68"/>
              </a:cxn>
              <a:cxn ang="0">
                <a:pos x="38" y="69"/>
              </a:cxn>
              <a:cxn ang="0">
                <a:pos x="46" y="68"/>
              </a:cxn>
              <a:cxn ang="0">
                <a:pos x="53" y="66"/>
              </a:cxn>
              <a:cxn ang="0">
                <a:pos x="59" y="62"/>
              </a:cxn>
              <a:cxn ang="0">
                <a:pos x="64" y="57"/>
              </a:cxn>
              <a:cxn ang="0">
                <a:pos x="68" y="52"/>
              </a:cxn>
              <a:cxn ang="0">
                <a:pos x="71" y="46"/>
              </a:cxn>
              <a:cxn ang="0">
                <a:pos x="72" y="40"/>
              </a:cxn>
              <a:cxn ang="0">
                <a:pos x="71" y="34"/>
              </a:cxn>
              <a:cxn ang="0">
                <a:pos x="66" y="21"/>
              </a:cxn>
              <a:cxn ang="0">
                <a:pos x="64" y="15"/>
              </a:cxn>
              <a:cxn ang="0">
                <a:pos x="60" y="10"/>
              </a:cxn>
              <a:cxn ang="0">
                <a:pos x="56" y="6"/>
              </a:cxn>
              <a:cxn ang="0">
                <a:pos x="51" y="3"/>
              </a:cxn>
              <a:cxn ang="0">
                <a:pos x="45" y="1"/>
              </a:cxn>
              <a:cxn ang="0">
                <a:pos x="38" y="0"/>
              </a:cxn>
              <a:cxn ang="0">
                <a:pos x="30" y="1"/>
              </a:cxn>
              <a:cxn ang="0">
                <a:pos x="22" y="3"/>
              </a:cxn>
              <a:cxn ang="0">
                <a:pos x="15" y="7"/>
              </a:cxn>
              <a:cxn ang="0">
                <a:pos x="9" y="13"/>
              </a:cxn>
              <a:cxn ang="0">
                <a:pos x="4" y="18"/>
              </a:cxn>
              <a:cxn ang="0">
                <a:pos x="1" y="24"/>
              </a:cxn>
              <a:cxn ang="0">
                <a:pos x="0" y="31"/>
              </a:cxn>
              <a:cxn ang="0">
                <a:pos x="2" y="37"/>
              </a:cxn>
            </a:cxnLst>
            <a:rect l="0" t="0" r="r" b="b"/>
            <a:pathLst>
              <a:path w="73" h="70">
                <a:moveTo>
                  <a:pt x="2" y="37"/>
                </a:moveTo>
                <a:lnTo>
                  <a:pt x="8" y="49"/>
                </a:lnTo>
                <a:lnTo>
                  <a:pt x="11" y="54"/>
                </a:lnTo>
                <a:lnTo>
                  <a:pt x="15" y="59"/>
                </a:lnTo>
                <a:lnTo>
                  <a:pt x="19" y="63"/>
                </a:lnTo>
                <a:lnTo>
                  <a:pt x="25" y="66"/>
                </a:lnTo>
                <a:lnTo>
                  <a:pt x="30" y="68"/>
                </a:lnTo>
                <a:lnTo>
                  <a:pt x="38" y="69"/>
                </a:lnTo>
                <a:lnTo>
                  <a:pt x="46" y="68"/>
                </a:lnTo>
                <a:lnTo>
                  <a:pt x="53" y="66"/>
                </a:lnTo>
                <a:lnTo>
                  <a:pt x="59" y="62"/>
                </a:lnTo>
                <a:lnTo>
                  <a:pt x="64" y="57"/>
                </a:lnTo>
                <a:lnTo>
                  <a:pt x="68" y="52"/>
                </a:lnTo>
                <a:lnTo>
                  <a:pt x="71" y="46"/>
                </a:lnTo>
                <a:lnTo>
                  <a:pt x="72" y="40"/>
                </a:lnTo>
                <a:lnTo>
                  <a:pt x="71" y="34"/>
                </a:lnTo>
                <a:lnTo>
                  <a:pt x="66" y="21"/>
                </a:lnTo>
                <a:lnTo>
                  <a:pt x="64" y="15"/>
                </a:lnTo>
                <a:lnTo>
                  <a:pt x="60" y="10"/>
                </a:lnTo>
                <a:lnTo>
                  <a:pt x="56" y="6"/>
                </a:lnTo>
                <a:lnTo>
                  <a:pt x="51" y="3"/>
                </a:lnTo>
                <a:lnTo>
                  <a:pt x="45" y="1"/>
                </a:lnTo>
                <a:lnTo>
                  <a:pt x="38" y="0"/>
                </a:lnTo>
                <a:lnTo>
                  <a:pt x="30" y="1"/>
                </a:lnTo>
                <a:lnTo>
                  <a:pt x="22" y="3"/>
                </a:lnTo>
                <a:lnTo>
                  <a:pt x="15" y="7"/>
                </a:lnTo>
                <a:lnTo>
                  <a:pt x="9" y="13"/>
                </a:lnTo>
                <a:lnTo>
                  <a:pt x="4" y="18"/>
                </a:lnTo>
                <a:lnTo>
                  <a:pt x="1" y="24"/>
                </a:lnTo>
                <a:lnTo>
                  <a:pt x="0" y="31"/>
                </a:lnTo>
                <a:lnTo>
                  <a:pt x="2" y="37"/>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718" name="Line 662"/>
          <p:cNvSpPr>
            <a:spLocks noChangeShapeType="1"/>
          </p:cNvSpPr>
          <p:nvPr/>
        </p:nvSpPr>
        <p:spPr bwMode="auto">
          <a:xfrm flipV="1">
            <a:off x="3678558" y="4352926"/>
            <a:ext cx="47624" cy="65088"/>
          </a:xfrm>
          <a:prstGeom prst="line">
            <a:avLst/>
          </a:prstGeom>
          <a:noFill/>
          <a:ln w="12700">
            <a:solidFill>
              <a:srgbClr val="EF9100"/>
            </a:solidFill>
            <a:round/>
            <a:headEnd/>
            <a:tailEnd/>
          </a:ln>
          <a:effectLst/>
        </p:spPr>
        <p:txBody>
          <a:bodyPr wrap="none" anchor="ctr"/>
          <a:lstStyle/>
          <a:p>
            <a:endParaRPr lang="en-US" sz="2160"/>
          </a:p>
        </p:txBody>
      </p:sp>
      <p:sp>
        <p:nvSpPr>
          <p:cNvPr id="45719" name="Line 663"/>
          <p:cNvSpPr>
            <a:spLocks noChangeShapeType="1"/>
          </p:cNvSpPr>
          <p:nvPr/>
        </p:nvSpPr>
        <p:spPr bwMode="auto">
          <a:xfrm flipV="1">
            <a:off x="3693798" y="4368801"/>
            <a:ext cx="78104" cy="90488"/>
          </a:xfrm>
          <a:prstGeom prst="line">
            <a:avLst/>
          </a:prstGeom>
          <a:noFill/>
          <a:ln w="12700">
            <a:solidFill>
              <a:srgbClr val="EF9100"/>
            </a:solidFill>
            <a:round/>
            <a:headEnd/>
            <a:tailEnd/>
          </a:ln>
          <a:effectLst/>
        </p:spPr>
        <p:txBody>
          <a:bodyPr wrap="none" anchor="ctr"/>
          <a:lstStyle/>
          <a:p>
            <a:endParaRPr lang="en-US" sz="2160"/>
          </a:p>
        </p:txBody>
      </p:sp>
      <p:sp>
        <p:nvSpPr>
          <p:cNvPr id="45720" name="Line 664"/>
          <p:cNvSpPr>
            <a:spLocks noChangeShapeType="1"/>
          </p:cNvSpPr>
          <p:nvPr/>
        </p:nvSpPr>
        <p:spPr bwMode="auto">
          <a:xfrm flipV="1">
            <a:off x="3731896" y="4400552"/>
            <a:ext cx="68580" cy="80963"/>
          </a:xfrm>
          <a:prstGeom prst="line">
            <a:avLst/>
          </a:prstGeom>
          <a:noFill/>
          <a:ln w="12700">
            <a:solidFill>
              <a:srgbClr val="EF9100"/>
            </a:solidFill>
            <a:round/>
            <a:headEnd/>
            <a:tailEnd/>
          </a:ln>
          <a:effectLst/>
        </p:spPr>
        <p:txBody>
          <a:bodyPr wrap="none" anchor="ctr"/>
          <a:lstStyle/>
          <a:p>
            <a:endParaRPr lang="en-US" sz="2160"/>
          </a:p>
        </p:txBody>
      </p:sp>
      <p:sp>
        <p:nvSpPr>
          <p:cNvPr id="45721" name="Line 665"/>
          <p:cNvSpPr>
            <a:spLocks noChangeShapeType="1"/>
          </p:cNvSpPr>
          <p:nvPr/>
        </p:nvSpPr>
        <p:spPr bwMode="auto">
          <a:xfrm flipV="1">
            <a:off x="3682366" y="4360863"/>
            <a:ext cx="66674" cy="80962"/>
          </a:xfrm>
          <a:prstGeom prst="line">
            <a:avLst/>
          </a:prstGeom>
          <a:noFill/>
          <a:ln w="12700">
            <a:solidFill>
              <a:srgbClr val="EF9100"/>
            </a:solidFill>
            <a:round/>
            <a:headEnd/>
            <a:tailEnd/>
          </a:ln>
          <a:effectLst/>
        </p:spPr>
        <p:txBody>
          <a:bodyPr wrap="none" anchor="ctr"/>
          <a:lstStyle/>
          <a:p>
            <a:endParaRPr lang="en-US" sz="2160"/>
          </a:p>
        </p:txBody>
      </p:sp>
      <p:sp>
        <p:nvSpPr>
          <p:cNvPr id="45722" name="Line 666"/>
          <p:cNvSpPr>
            <a:spLocks noChangeShapeType="1"/>
          </p:cNvSpPr>
          <p:nvPr/>
        </p:nvSpPr>
        <p:spPr bwMode="auto">
          <a:xfrm flipV="1">
            <a:off x="3709036" y="4381501"/>
            <a:ext cx="80010" cy="92075"/>
          </a:xfrm>
          <a:prstGeom prst="line">
            <a:avLst/>
          </a:prstGeom>
          <a:noFill/>
          <a:ln w="12700">
            <a:solidFill>
              <a:srgbClr val="EF9100"/>
            </a:solidFill>
            <a:round/>
            <a:headEnd/>
            <a:tailEnd/>
          </a:ln>
          <a:effectLst/>
        </p:spPr>
        <p:txBody>
          <a:bodyPr wrap="none" anchor="ctr"/>
          <a:lstStyle/>
          <a:p>
            <a:endParaRPr lang="en-US" sz="2160"/>
          </a:p>
        </p:txBody>
      </p:sp>
      <p:sp>
        <p:nvSpPr>
          <p:cNvPr id="45723" name="Line 667"/>
          <p:cNvSpPr>
            <a:spLocks noChangeShapeType="1"/>
          </p:cNvSpPr>
          <p:nvPr/>
        </p:nvSpPr>
        <p:spPr bwMode="auto">
          <a:xfrm flipV="1">
            <a:off x="3771902" y="4435475"/>
            <a:ext cx="19050" cy="39688"/>
          </a:xfrm>
          <a:prstGeom prst="line">
            <a:avLst/>
          </a:prstGeom>
          <a:noFill/>
          <a:ln w="12700">
            <a:solidFill>
              <a:srgbClr val="EF9100"/>
            </a:solidFill>
            <a:round/>
            <a:headEnd/>
            <a:tailEnd/>
          </a:ln>
          <a:effectLst/>
        </p:spPr>
        <p:txBody>
          <a:bodyPr wrap="none" anchor="ctr"/>
          <a:lstStyle/>
          <a:p>
            <a:endParaRPr lang="en-US" sz="2160"/>
          </a:p>
        </p:txBody>
      </p:sp>
      <p:sp>
        <p:nvSpPr>
          <p:cNvPr id="45724" name="Freeform 668"/>
          <p:cNvSpPr>
            <a:spLocks/>
          </p:cNvSpPr>
          <p:nvPr/>
        </p:nvSpPr>
        <p:spPr bwMode="auto">
          <a:xfrm>
            <a:off x="3670938" y="4357689"/>
            <a:ext cx="139064" cy="120650"/>
          </a:xfrm>
          <a:custGeom>
            <a:avLst/>
            <a:gdLst/>
            <a:ahLst/>
            <a:cxnLst>
              <a:cxn ang="0">
                <a:pos x="0" y="33"/>
              </a:cxn>
              <a:cxn ang="0">
                <a:pos x="0" y="41"/>
              </a:cxn>
              <a:cxn ang="0">
                <a:pos x="2" y="48"/>
              </a:cxn>
              <a:cxn ang="0">
                <a:pos x="5" y="55"/>
              </a:cxn>
              <a:cxn ang="0">
                <a:pos x="8" y="61"/>
              </a:cxn>
              <a:cxn ang="0">
                <a:pos x="12" y="66"/>
              </a:cxn>
              <a:cxn ang="0">
                <a:pos x="18" y="71"/>
              </a:cxn>
              <a:cxn ang="0">
                <a:pos x="25" y="74"/>
              </a:cxn>
              <a:cxn ang="0">
                <a:pos x="32" y="75"/>
              </a:cxn>
              <a:cxn ang="0">
                <a:pos x="40" y="74"/>
              </a:cxn>
              <a:cxn ang="0">
                <a:pos x="47" y="71"/>
              </a:cxn>
              <a:cxn ang="0">
                <a:pos x="54" y="67"/>
              </a:cxn>
              <a:cxn ang="0">
                <a:pos x="60" y="62"/>
              </a:cxn>
              <a:cxn ang="0">
                <a:pos x="65" y="56"/>
              </a:cxn>
              <a:cxn ang="0">
                <a:pos x="69" y="49"/>
              </a:cxn>
              <a:cxn ang="0">
                <a:pos x="71" y="42"/>
              </a:cxn>
              <a:cxn ang="0">
                <a:pos x="72" y="35"/>
              </a:cxn>
              <a:cxn ang="0">
                <a:pos x="71" y="28"/>
              </a:cxn>
              <a:cxn ang="0">
                <a:pos x="69" y="22"/>
              </a:cxn>
              <a:cxn ang="0">
                <a:pos x="65" y="17"/>
              </a:cxn>
              <a:cxn ang="0">
                <a:pos x="60" y="13"/>
              </a:cxn>
              <a:cxn ang="0">
                <a:pos x="54" y="9"/>
              </a:cxn>
              <a:cxn ang="0">
                <a:pos x="48" y="6"/>
              </a:cxn>
              <a:cxn ang="0">
                <a:pos x="34" y="1"/>
              </a:cxn>
              <a:cxn ang="0">
                <a:pos x="27" y="0"/>
              </a:cxn>
              <a:cxn ang="0">
                <a:pos x="21" y="1"/>
              </a:cxn>
              <a:cxn ang="0">
                <a:pos x="15" y="3"/>
              </a:cxn>
              <a:cxn ang="0">
                <a:pos x="9" y="7"/>
              </a:cxn>
              <a:cxn ang="0">
                <a:pos x="6" y="13"/>
              </a:cxn>
              <a:cxn ang="0">
                <a:pos x="2" y="19"/>
              </a:cxn>
              <a:cxn ang="0">
                <a:pos x="0" y="26"/>
              </a:cxn>
              <a:cxn ang="0">
                <a:pos x="0" y="33"/>
              </a:cxn>
            </a:cxnLst>
            <a:rect l="0" t="0" r="r" b="b"/>
            <a:pathLst>
              <a:path w="73" h="76">
                <a:moveTo>
                  <a:pt x="0" y="33"/>
                </a:moveTo>
                <a:lnTo>
                  <a:pt x="0" y="41"/>
                </a:lnTo>
                <a:lnTo>
                  <a:pt x="2" y="48"/>
                </a:lnTo>
                <a:lnTo>
                  <a:pt x="5" y="55"/>
                </a:lnTo>
                <a:lnTo>
                  <a:pt x="8" y="61"/>
                </a:lnTo>
                <a:lnTo>
                  <a:pt x="12" y="66"/>
                </a:lnTo>
                <a:lnTo>
                  <a:pt x="18" y="71"/>
                </a:lnTo>
                <a:lnTo>
                  <a:pt x="25" y="74"/>
                </a:lnTo>
                <a:lnTo>
                  <a:pt x="32" y="75"/>
                </a:lnTo>
                <a:lnTo>
                  <a:pt x="40" y="74"/>
                </a:lnTo>
                <a:lnTo>
                  <a:pt x="47" y="71"/>
                </a:lnTo>
                <a:lnTo>
                  <a:pt x="54" y="67"/>
                </a:lnTo>
                <a:lnTo>
                  <a:pt x="60" y="62"/>
                </a:lnTo>
                <a:lnTo>
                  <a:pt x="65" y="56"/>
                </a:lnTo>
                <a:lnTo>
                  <a:pt x="69" y="49"/>
                </a:lnTo>
                <a:lnTo>
                  <a:pt x="71" y="42"/>
                </a:lnTo>
                <a:lnTo>
                  <a:pt x="72" y="35"/>
                </a:lnTo>
                <a:lnTo>
                  <a:pt x="71" y="28"/>
                </a:lnTo>
                <a:lnTo>
                  <a:pt x="69" y="22"/>
                </a:lnTo>
                <a:lnTo>
                  <a:pt x="65" y="17"/>
                </a:lnTo>
                <a:lnTo>
                  <a:pt x="60" y="13"/>
                </a:lnTo>
                <a:lnTo>
                  <a:pt x="54" y="9"/>
                </a:lnTo>
                <a:lnTo>
                  <a:pt x="48" y="6"/>
                </a:lnTo>
                <a:lnTo>
                  <a:pt x="34" y="1"/>
                </a:lnTo>
                <a:lnTo>
                  <a:pt x="27" y="0"/>
                </a:lnTo>
                <a:lnTo>
                  <a:pt x="21" y="1"/>
                </a:lnTo>
                <a:lnTo>
                  <a:pt x="15" y="3"/>
                </a:lnTo>
                <a:lnTo>
                  <a:pt x="9" y="7"/>
                </a:lnTo>
                <a:lnTo>
                  <a:pt x="6" y="13"/>
                </a:lnTo>
                <a:lnTo>
                  <a:pt x="2" y="19"/>
                </a:lnTo>
                <a:lnTo>
                  <a:pt x="0" y="26"/>
                </a:lnTo>
                <a:lnTo>
                  <a:pt x="0" y="33"/>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725" name="Line 669"/>
          <p:cNvSpPr>
            <a:spLocks noChangeShapeType="1"/>
          </p:cNvSpPr>
          <p:nvPr/>
        </p:nvSpPr>
        <p:spPr bwMode="auto">
          <a:xfrm flipV="1">
            <a:off x="4004312" y="4294188"/>
            <a:ext cx="49530" cy="66676"/>
          </a:xfrm>
          <a:prstGeom prst="line">
            <a:avLst/>
          </a:prstGeom>
          <a:noFill/>
          <a:ln w="12700">
            <a:solidFill>
              <a:srgbClr val="EF9100"/>
            </a:solidFill>
            <a:round/>
            <a:headEnd/>
            <a:tailEnd/>
          </a:ln>
          <a:effectLst/>
        </p:spPr>
        <p:txBody>
          <a:bodyPr wrap="none" anchor="ctr"/>
          <a:lstStyle/>
          <a:p>
            <a:endParaRPr lang="en-US" sz="2160"/>
          </a:p>
        </p:txBody>
      </p:sp>
      <p:sp>
        <p:nvSpPr>
          <p:cNvPr id="45726" name="Line 670"/>
          <p:cNvSpPr>
            <a:spLocks noChangeShapeType="1"/>
          </p:cNvSpPr>
          <p:nvPr/>
        </p:nvSpPr>
        <p:spPr bwMode="auto">
          <a:xfrm flipV="1">
            <a:off x="4034792" y="4303714"/>
            <a:ext cx="72390" cy="87312"/>
          </a:xfrm>
          <a:prstGeom prst="line">
            <a:avLst/>
          </a:prstGeom>
          <a:noFill/>
          <a:ln w="12700">
            <a:solidFill>
              <a:srgbClr val="EF9100"/>
            </a:solidFill>
            <a:round/>
            <a:headEnd/>
            <a:tailEnd/>
          </a:ln>
          <a:effectLst/>
        </p:spPr>
        <p:txBody>
          <a:bodyPr wrap="none" anchor="ctr"/>
          <a:lstStyle/>
          <a:p>
            <a:endParaRPr lang="en-US" sz="2160"/>
          </a:p>
        </p:txBody>
      </p:sp>
      <p:sp>
        <p:nvSpPr>
          <p:cNvPr id="45727" name="Line 671"/>
          <p:cNvSpPr>
            <a:spLocks noChangeShapeType="1"/>
          </p:cNvSpPr>
          <p:nvPr/>
        </p:nvSpPr>
        <p:spPr bwMode="auto">
          <a:xfrm flipV="1">
            <a:off x="4086228" y="4337050"/>
            <a:ext cx="47624" cy="65088"/>
          </a:xfrm>
          <a:prstGeom prst="line">
            <a:avLst/>
          </a:prstGeom>
          <a:noFill/>
          <a:ln w="12700">
            <a:solidFill>
              <a:srgbClr val="EF9100"/>
            </a:solidFill>
            <a:round/>
            <a:headEnd/>
            <a:tailEnd/>
          </a:ln>
          <a:effectLst/>
        </p:spPr>
        <p:txBody>
          <a:bodyPr wrap="none" anchor="ctr"/>
          <a:lstStyle/>
          <a:p>
            <a:endParaRPr lang="en-US" sz="2160"/>
          </a:p>
        </p:txBody>
      </p:sp>
      <p:sp>
        <p:nvSpPr>
          <p:cNvPr id="45728" name="Line 672"/>
          <p:cNvSpPr>
            <a:spLocks noChangeShapeType="1"/>
          </p:cNvSpPr>
          <p:nvPr/>
        </p:nvSpPr>
        <p:spPr bwMode="auto">
          <a:xfrm flipV="1">
            <a:off x="4015740" y="4295775"/>
            <a:ext cx="68580" cy="82550"/>
          </a:xfrm>
          <a:prstGeom prst="line">
            <a:avLst/>
          </a:prstGeom>
          <a:noFill/>
          <a:ln w="12700">
            <a:solidFill>
              <a:srgbClr val="EF9100"/>
            </a:solidFill>
            <a:round/>
            <a:headEnd/>
            <a:tailEnd/>
          </a:ln>
          <a:effectLst/>
        </p:spPr>
        <p:txBody>
          <a:bodyPr wrap="none" anchor="ctr"/>
          <a:lstStyle/>
          <a:p>
            <a:endParaRPr lang="en-US" sz="2160"/>
          </a:p>
        </p:txBody>
      </p:sp>
      <p:sp>
        <p:nvSpPr>
          <p:cNvPr id="45729" name="Line 673"/>
          <p:cNvSpPr>
            <a:spLocks noChangeShapeType="1"/>
          </p:cNvSpPr>
          <p:nvPr/>
        </p:nvSpPr>
        <p:spPr bwMode="auto">
          <a:xfrm flipV="1">
            <a:off x="4057652" y="4318001"/>
            <a:ext cx="64770" cy="80963"/>
          </a:xfrm>
          <a:prstGeom prst="line">
            <a:avLst/>
          </a:prstGeom>
          <a:noFill/>
          <a:ln w="12700">
            <a:solidFill>
              <a:srgbClr val="EF9100"/>
            </a:solidFill>
            <a:round/>
            <a:headEnd/>
            <a:tailEnd/>
          </a:ln>
          <a:effectLst/>
        </p:spPr>
        <p:txBody>
          <a:bodyPr wrap="none" anchor="ctr"/>
          <a:lstStyle/>
          <a:p>
            <a:endParaRPr lang="en-US" sz="2160"/>
          </a:p>
        </p:txBody>
      </p:sp>
      <p:sp>
        <p:nvSpPr>
          <p:cNvPr id="45730" name="Line 674"/>
          <p:cNvSpPr>
            <a:spLocks noChangeShapeType="1"/>
          </p:cNvSpPr>
          <p:nvPr/>
        </p:nvSpPr>
        <p:spPr bwMode="auto">
          <a:xfrm flipV="1">
            <a:off x="4126232" y="4367215"/>
            <a:ext cx="11430" cy="22225"/>
          </a:xfrm>
          <a:prstGeom prst="line">
            <a:avLst/>
          </a:prstGeom>
          <a:noFill/>
          <a:ln w="12700">
            <a:solidFill>
              <a:srgbClr val="EF9100"/>
            </a:solidFill>
            <a:round/>
            <a:headEnd/>
            <a:tailEnd/>
          </a:ln>
          <a:effectLst/>
        </p:spPr>
        <p:txBody>
          <a:bodyPr wrap="none" anchor="ctr"/>
          <a:lstStyle/>
          <a:p>
            <a:endParaRPr lang="en-US" sz="2160"/>
          </a:p>
        </p:txBody>
      </p:sp>
      <p:sp>
        <p:nvSpPr>
          <p:cNvPr id="45731" name="Freeform 675"/>
          <p:cNvSpPr>
            <a:spLocks/>
          </p:cNvSpPr>
          <p:nvPr/>
        </p:nvSpPr>
        <p:spPr bwMode="auto">
          <a:xfrm>
            <a:off x="3996692" y="4300538"/>
            <a:ext cx="150496" cy="96838"/>
          </a:xfrm>
          <a:custGeom>
            <a:avLst/>
            <a:gdLst/>
            <a:ahLst/>
            <a:cxnLst>
              <a:cxn ang="0">
                <a:pos x="0" y="29"/>
              </a:cxn>
              <a:cxn ang="0">
                <a:pos x="0" y="34"/>
              </a:cxn>
              <a:cxn ang="0">
                <a:pos x="2" y="40"/>
              </a:cxn>
              <a:cxn ang="0">
                <a:pos x="6" y="45"/>
              </a:cxn>
              <a:cxn ang="0">
                <a:pos x="11" y="50"/>
              </a:cxn>
              <a:cxn ang="0">
                <a:pos x="18" y="54"/>
              </a:cxn>
              <a:cxn ang="0">
                <a:pos x="24" y="57"/>
              </a:cxn>
              <a:cxn ang="0">
                <a:pos x="32" y="59"/>
              </a:cxn>
              <a:cxn ang="0">
                <a:pos x="40" y="60"/>
              </a:cxn>
              <a:cxn ang="0">
                <a:pos x="48" y="59"/>
              </a:cxn>
              <a:cxn ang="0">
                <a:pos x="56" y="58"/>
              </a:cxn>
              <a:cxn ang="0">
                <a:pos x="62" y="55"/>
              </a:cxn>
              <a:cxn ang="0">
                <a:pos x="68" y="52"/>
              </a:cxn>
              <a:cxn ang="0">
                <a:pos x="73" y="47"/>
              </a:cxn>
              <a:cxn ang="0">
                <a:pos x="76" y="42"/>
              </a:cxn>
              <a:cxn ang="0">
                <a:pos x="78" y="36"/>
              </a:cxn>
              <a:cxn ang="0">
                <a:pos x="77" y="29"/>
              </a:cxn>
              <a:cxn ang="0">
                <a:pos x="74" y="22"/>
              </a:cxn>
              <a:cxn ang="0">
                <a:pos x="71" y="16"/>
              </a:cxn>
              <a:cxn ang="0">
                <a:pos x="68" y="11"/>
              </a:cxn>
              <a:cxn ang="0">
                <a:pos x="64" y="7"/>
              </a:cxn>
              <a:cxn ang="0">
                <a:pos x="59" y="4"/>
              </a:cxn>
              <a:cxn ang="0">
                <a:pos x="53" y="2"/>
              </a:cxn>
              <a:cxn ang="0">
                <a:pos x="46" y="0"/>
              </a:cxn>
              <a:cxn ang="0">
                <a:pos x="39" y="0"/>
              </a:cxn>
              <a:cxn ang="0">
                <a:pos x="31" y="0"/>
              </a:cxn>
              <a:cxn ang="0">
                <a:pos x="24" y="2"/>
              </a:cxn>
              <a:cxn ang="0">
                <a:pos x="18" y="5"/>
              </a:cxn>
              <a:cxn ang="0">
                <a:pos x="13" y="9"/>
              </a:cxn>
              <a:cxn ang="0">
                <a:pos x="8" y="13"/>
              </a:cxn>
              <a:cxn ang="0">
                <a:pos x="5" y="18"/>
              </a:cxn>
              <a:cxn ang="0">
                <a:pos x="2" y="23"/>
              </a:cxn>
              <a:cxn ang="0">
                <a:pos x="0" y="29"/>
              </a:cxn>
            </a:cxnLst>
            <a:rect l="0" t="0" r="r" b="b"/>
            <a:pathLst>
              <a:path w="79" h="61">
                <a:moveTo>
                  <a:pt x="0" y="29"/>
                </a:moveTo>
                <a:lnTo>
                  <a:pt x="0" y="34"/>
                </a:lnTo>
                <a:lnTo>
                  <a:pt x="2" y="40"/>
                </a:lnTo>
                <a:lnTo>
                  <a:pt x="6" y="45"/>
                </a:lnTo>
                <a:lnTo>
                  <a:pt x="11" y="50"/>
                </a:lnTo>
                <a:lnTo>
                  <a:pt x="18" y="54"/>
                </a:lnTo>
                <a:lnTo>
                  <a:pt x="24" y="57"/>
                </a:lnTo>
                <a:lnTo>
                  <a:pt x="32" y="59"/>
                </a:lnTo>
                <a:lnTo>
                  <a:pt x="40" y="60"/>
                </a:lnTo>
                <a:lnTo>
                  <a:pt x="48" y="59"/>
                </a:lnTo>
                <a:lnTo>
                  <a:pt x="56" y="58"/>
                </a:lnTo>
                <a:lnTo>
                  <a:pt x="62" y="55"/>
                </a:lnTo>
                <a:lnTo>
                  <a:pt x="68" y="52"/>
                </a:lnTo>
                <a:lnTo>
                  <a:pt x="73" y="47"/>
                </a:lnTo>
                <a:lnTo>
                  <a:pt x="76" y="42"/>
                </a:lnTo>
                <a:lnTo>
                  <a:pt x="78" y="36"/>
                </a:lnTo>
                <a:lnTo>
                  <a:pt x="77" y="29"/>
                </a:lnTo>
                <a:lnTo>
                  <a:pt x="74" y="22"/>
                </a:lnTo>
                <a:lnTo>
                  <a:pt x="71" y="16"/>
                </a:lnTo>
                <a:lnTo>
                  <a:pt x="68" y="11"/>
                </a:lnTo>
                <a:lnTo>
                  <a:pt x="64" y="7"/>
                </a:lnTo>
                <a:lnTo>
                  <a:pt x="59" y="4"/>
                </a:lnTo>
                <a:lnTo>
                  <a:pt x="53" y="2"/>
                </a:lnTo>
                <a:lnTo>
                  <a:pt x="46" y="0"/>
                </a:lnTo>
                <a:lnTo>
                  <a:pt x="39" y="0"/>
                </a:lnTo>
                <a:lnTo>
                  <a:pt x="31" y="0"/>
                </a:lnTo>
                <a:lnTo>
                  <a:pt x="24" y="2"/>
                </a:lnTo>
                <a:lnTo>
                  <a:pt x="18" y="5"/>
                </a:lnTo>
                <a:lnTo>
                  <a:pt x="13" y="9"/>
                </a:lnTo>
                <a:lnTo>
                  <a:pt x="8" y="13"/>
                </a:lnTo>
                <a:lnTo>
                  <a:pt x="5" y="18"/>
                </a:lnTo>
                <a:lnTo>
                  <a:pt x="2" y="23"/>
                </a:lnTo>
                <a:lnTo>
                  <a:pt x="0" y="29"/>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732" name="Line 676"/>
          <p:cNvSpPr>
            <a:spLocks noChangeShapeType="1"/>
          </p:cNvSpPr>
          <p:nvPr/>
        </p:nvSpPr>
        <p:spPr bwMode="auto">
          <a:xfrm flipV="1">
            <a:off x="3998597" y="2901951"/>
            <a:ext cx="49530" cy="66676"/>
          </a:xfrm>
          <a:prstGeom prst="line">
            <a:avLst/>
          </a:prstGeom>
          <a:noFill/>
          <a:ln w="12700">
            <a:solidFill>
              <a:srgbClr val="EF9100"/>
            </a:solidFill>
            <a:round/>
            <a:headEnd/>
            <a:tailEnd/>
          </a:ln>
          <a:effectLst/>
        </p:spPr>
        <p:txBody>
          <a:bodyPr wrap="none" anchor="ctr"/>
          <a:lstStyle/>
          <a:p>
            <a:endParaRPr lang="en-US" sz="2160"/>
          </a:p>
        </p:txBody>
      </p:sp>
      <p:sp>
        <p:nvSpPr>
          <p:cNvPr id="45733" name="Line 677"/>
          <p:cNvSpPr>
            <a:spLocks noChangeShapeType="1"/>
          </p:cNvSpPr>
          <p:nvPr/>
        </p:nvSpPr>
        <p:spPr bwMode="auto">
          <a:xfrm flipV="1">
            <a:off x="4027172" y="2911475"/>
            <a:ext cx="74296" cy="85726"/>
          </a:xfrm>
          <a:prstGeom prst="line">
            <a:avLst/>
          </a:prstGeom>
          <a:noFill/>
          <a:ln w="12700">
            <a:solidFill>
              <a:srgbClr val="EF9100"/>
            </a:solidFill>
            <a:round/>
            <a:headEnd/>
            <a:tailEnd/>
          </a:ln>
          <a:effectLst/>
        </p:spPr>
        <p:txBody>
          <a:bodyPr wrap="none" anchor="ctr"/>
          <a:lstStyle/>
          <a:p>
            <a:endParaRPr lang="en-US" sz="2160"/>
          </a:p>
        </p:txBody>
      </p:sp>
      <p:sp>
        <p:nvSpPr>
          <p:cNvPr id="45734" name="Line 678"/>
          <p:cNvSpPr>
            <a:spLocks noChangeShapeType="1"/>
          </p:cNvSpPr>
          <p:nvPr/>
        </p:nvSpPr>
        <p:spPr bwMode="auto">
          <a:xfrm flipV="1">
            <a:off x="4080510" y="2944814"/>
            <a:ext cx="45720" cy="63500"/>
          </a:xfrm>
          <a:prstGeom prst="line">
            <a:avLst/>
          </a:prstGeom>
          <a:noFill/>
          <a:ln w="12700">
            <a:solidFill>
              <a:srgbClr val="EF9100"/>
            </a:solidFill>
            <a:round/>
            <a:headEnd/>
            <a:tailEnd/>
          </a:ln>
          <a:effectLst/>
        </p:spPr>
        <p:txBody>
          <a:bodyPr wrap="none" anchor="ctr"/>
          <a:lstStyle/>
          <a:p>
            <a:endParaRPr lang="en-US" sz="2160"/>
          </a:p>
        </p:txBody>
      </p:sp>
      <p:sp>
        <p:nvSpPr>
          <p:cNvPr id="45735" name="Line 679"/>
          <p:cNvSpPr>
            <a:spLocks noChangeShapeType="1"/>
          </p:cNvSpPr>
          <p:nvPr/>
        </p:nvSpPr>
        <p:spPr bwMode="auto">
          <a:xfrm flipV="1">
            <a:off x="4010026" y="2903538"/>
            <a:ext cx="68580" cy="82550"/>
          </a:xfrm>
          <a:prstGeom prst="line">
            <a:avLst/>
          </a:prstGeom>
          <a:noFill/>
          <a:ln w="12700">
            <a:solidFill>
              <a:srgbClr val="EF9100"/>
            </a:solidFill>
            <a:round/>
            <a:headEnd/>
            <a:tailEnd/>
          </a:ln>
          <a:effectLst/>
        </p:spPr>
        <p:txBody>
          <a:bodyPr wrap="none" anchor="ctr"/>
          <a:lstStyle/>
          <a:p>
            <a:endParaRPr lang="en-US" sz="2160"/>
          </a:p>
        </p:txBody>
      </p:sp>
      <p:sp>
        <p:nvSpPr>
          <p:cNvPr id="45736" name="Line 680"/>
          <p:cNvSpPr>
            <a:spLocks noChangeShapeType="1"/>
          </p:cNvSpPr>
          <p:nvPr/>
        </p:nvSpPr>
        <p:spPr bwMode="auto">
          <a:xfrm flipV="1">
            <a:off x="4050032" y="2925763"/>
            <a:ext cx="66676" cy="80962"/>
          </a:xfrm>
          <a:prstGeom prst="line">
            <a:avLst/>
          </a:prstGeom>
          <a:noFill/>
          <a:ln w="12700">
            <a:solidFill>
              <a:srgbClr val="EF9100"/>
            </a:solidFill>
            <a:round/>
            <a:headEnd/>
            <a:tailEnd/>
          </a:ln>
          <a:effectLst/>
        </p:spPr>
        <p:txBody>
          <a:bodyPr wrap="none" anchor="ctr"/>
          <a:lstStyle/>
          <a:p>
            <a:endParaRPr lang="en-US" sz="2160"/>
          </a:p>
        </p:txBody>
      </p:sp>
      <p:sp>
        <p:nvSpPr>
          <p:cNvPr id="45737" name="Line 681"/>
          <p:cNvSpPr>
            <a:spLocks noChangeShapeType="1"/>
          </p:cNvSpPr>
          <p:nvPr/>
        </p:nvSpPr>
        <p:spPr bwMode="auto">
          <a:xfrm flipV="1">
            <a:off x="4118612" y="2974976"/>
            <a:ext cx="13336" cy="22225"/>
          </a:xfrm>
          <a:prstGeom prst="line">
            <a:avLst/>
          </a:prstGeom>
          <a:noFill/>
          <a:ln w="12700">
            <a:solidFill>
              <a:srgbClr val="EF9100"/>
            </a:solidFill>
            <a:round/>
            <a:headEnd/>
            <a:tailEnd/>
          </a:ln>
          <a:effectLst/>
        </p:spPr>
        <p:txBody>
          <a:bodyPr wrap="none" anchor="ctr"/>
          <a:lstStyle/>
          <a:p>
            <a:endParaRPr lang="en-US" sz="2160"/>
          </a:p>
        </p:txBody>
      </p:sp>
      <p:sp>
        <p:nvSpPr>
          <p:cNvPr id="45738" name="Freeform 682"/>
          <p:cNvSpPr>
            <a:spLocks/>
          </p:cNvSpPr>
          <p:nvPr/>
        </p:nvSpPr>
        <p:spPr bwMode="auto">
          <a:xfrm>
            <a:off x="3990977" y="2906713"/>
            <a:ext cx="148590" cy="96838"/>
          </a:xfrm>
          <a:custGeom>
            <a:avLst/>
            <a:gdLst/>
            <a:ahLst/>
            <a:cxnLst>
              <a:cxn ang="0">
                <a:pos x="0" y="30"/>
              </a:cxn>
              <a:cxn ang="0">
                <a:pos x="0" y="35"/>
              </a:cxn>
              <a:cxn ang="0">
                <a:pos x="2" y="41"/>
              </a:cxn>
              <a:cxn ang="0">
                <a:pos x="6" y="46"/>
              </a:cxn>
              <a:cxn ang="0">
                <a:pos x="11" y="50"/>
              </a:cxn>
              <a:cxn ang="0">
                <a:pos x="17" y="54"/>
              </a:cxn>
              <a:cxn ang="0">
                <a:pos x="24" y="58"/>
              </a:cxn>
              <a:cxn ang="0">
                <a:pos x="32" y="60"/>
              </a:cxn>
              <a:cxn ang="0">
                <a:pos x="40" y="60"/>
              </a:cxn>
              <a:cxn ang="0">
                <a:pos x="47" y="60"/>
              </a:cxn>
              <a:cxn ang="0">
                <a:pos x="55" y="58"/>
              </a:cxn>
              <a:cxn ang="0">
                <a:pos x="62" y="56"/>
              </a:cxn>
              <a:cxn ang="0">
                <a:pos x="68" y="52"/>
              </a:cxn>
              <a:cxn ang="0">
                <a:pos x="73" y="48"/>
              </a:cxn>
              <a:cxn ang="0">
                <a:pos x="76" y="43"/>
              </a:cxn>
              <a:cxn ang="0">
                <a:pos x="77" y="37"/>
              </a:cxn>
              <a:cxn ang="0">
                <a:pos x="76" y="30"/>
              </a:cxn>
              <a:cxn ang="0">
                <a:pos x="74" y="23"/>
              </a:cxn>
              <a:cxn ang="0">
                <a:pos x="71" y="17"/>
              </a:cxn>
              <a:cxn ang="0">
                <a:pos x="67" y="12"/>
              </a:cxn>
              <a:cxn ang="0">
                <a:pos x="64" y="8"/>
              </a:cxn>
              <a:cxn ang="0">
                <a:pos x="58" y="5"/>
              </a:cxn>
              <a:cxn ang="0">
                <a:pos x="53" y="2"/>
              </a:cxn>
              <a:cxn ang="0">
                <a:pos x="46" y="1"/>
              </a:cxn>
              <a:cxn ang="0">
                <a:pos x="39" y="0"/>
              </a:cxn>
              <a:cxn ang="0">
                <a:pos x="31" y="1"/>
              </a:cxn>
              <a:cxn ang="0">
                <a:pos x="24" y="3"/>
              </a:cxn>
              <a:cxn ang="0">
                <a:pos x="18" y="6"/>
              </a:cxn>
              <a:cxn ang="0">
                <a:pos x="12" y="10"/>
              </a:cxn>
              <a:cxn ang="0">
                <a:pos x="8" y="14"/>
              </a:cxn>
              <a:cxn ang="0">
                <a:pos x="4" y="19"/>
              </a:cxn>
              <a:cxn ang="0">
                <a:pos x="1" y="25"/>
              </a:cxn>
              <a:cxn ang="0">
                <a:pos x="0" y="30"/>
              </a:cxn>
            </a:cxnLst>
            <a:rect l="0" t="0" r="r" b="b"/>
            <a:pathLst>
              <a:path w="78" h="61">
                <a:moveTo>
                  <a:pt x="0" y="30"/>
                </a:moveTo>
                <a:lnTo>
                  <a:pt x="0" y="35"/>
                </a:lnTo>
                <a:lnTo>
                  <a:pt x="2" y="41"/>
                </a:lnTo>
                <a:lnTo>
                  <a:pt x="6" y="46"/>
                </a:lnTo>
                <a:lnTo>
                  <a:pt x="11" y="50"/>
                </a:lnTo>
                <a:lnTo>
                  <a:pt x="17" y="54"/>
                </a:lnTo>
                <a:lnTo>
                  <a:pt x="24" y="58"/>
                </a:lnTo>
                <a:lnTo>
                  <a:pt x="32" y="60"/>
                </a:lnTo>
                <a:lnTo>
                  <a:pt x="40" y="60"/>
                </a:lnTo>
                <a:lnTo>
                  <a:pt x="47" y="60"/>
                </a:lnTo>
                <a:lnTo>
                  <a:pt x="55" y="58"/>
                </a:lnTo>
                <a:lnTo>
                  <a:pt x="62" y="56"/>
                </a:lnTo>
                <a:lnTo>
                  <a:pt x="68" y="52"/>
                </a:lnTo>
                <a:lnTo>
                  <a:pt x="73" y="48"/>
                </a:lnTo>
                <a:lnTo>
                  <a:pt x="76" y="43"/>
                </a:lnTo>
                <a:lnTo>
                  <a:pt x="77" y="37"/>
                </a:lnTo>
                <a:lnTo>
                  <a:pt x="76" y="30"/>
                </a:lnTo>
                <a:lnTo>
                  <a:pt x="74" y="23"/>
                </a:lnTo>
                <a:lnTo>
                  <a:pt x="71" y="17"/>
                </a:lnTo>
                <a:lnTo>
                  <a:pt x="67" y="12"/>
                </a:lnTo>
                <a:lnTo>
                  <a:pt x="64" y="8"/>
                </a:lnTo>
                <a:lnTo>
                  <a:pt x="58" y="5"/>
                </a:lnTo>
                <a:lnTo>
                  <a:pt x="53" y="2"/>
                </a:lnTo>
                <a:lnTo>
                  <a:pt x="46" y="1"/>
                </a:lnTo>
                <a:lnTo>
                  <a:pt x="39" y="0"/>
                </a:lnTo>
                <a:lnTo>
                  <a:pt x="31" y="1"/>
                </a:lnTo>
                <a:lnTo>
                  <a:pt x="24" y="3"/>
                </a:lnTo>
                <a:lnTo>
                  <a:pt x="18" y="6"/>
                </a:lnTo>
                <a:lnTo>
                  <a:pt x="12" y="10"/>
                </a:lnTo>
                <a:lnTo>
                  <a:pt x="8" y="14"/>
                </a:lnTo>
                <a:lnTo>
                  <a:pt x="4" y="19"/>
                </a:lnTo>
                <a:lnTo>
                  <a:pt x="1" y="25"/>
                </a:lnTo>
                <a:lnTo>
                  <a:pt x="0" y="30"/>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739" name="Line 683"/>
          <p:cNvSpPr>
            <a:spLocks noChangeShapeType="1"/>
          </p:cNvSpPr>
          <p:nvPr/>
        </p:nvSpPr>
        <p:spPr bwMode="auto">
          <a:xfrm flipV="1">
            <a:off x="3415668" y="2794001"/>
            <a:ext cx="47624" cy="66676"/>
          </a:xfrm>
          <a:prstGeom prst="line">
            <a:avLst/>
          </a:prstGeom>
          <a:noFill/>
          <a:ln w="12700">
            <a:solidFill>
              <a:srgbClr val="EF9100"/>
            </a:solidFill>
            <a:round/>
            <a:headEnd/>
            <a:tailEnd/>
          </a:ln>
          <a:effectLst/>
        </p:spPr>
        <p:txBody>
          <a:bodyPr wrap="none" anchor="ctr"/>
          <a:lstStyle/>
          <a:p>
            <a:endParaRPr lang="en-US" sz="2160"/>
          </a:p>
        </p:txBody>
      </p:sp>
      <p:sp>
        <p:nvSpPr>
          <p:cNvPr id="45740" name="Line 684"/>
          <p:cNvSpPr>
            <a:spLocks noChangeShapeType="1"/>
          </p:cNvSpPr>
          <p:nvPr/>
        </p:nvSpPr>
        <p:spPr bwMode="auto">
          <a:xfrm flipV="1">
            <a:off x="3430908" y="2811463"/>
            <a:ext cx="78104" cy="90487"/>
          </a:xfrm>
          <a:prstGeom prst="line">
            <a:avLst/>
          </a:prstGeom>
          <a:noFill/>
          <a:ln w="12700">
            <a:solidFill>
              <a:srgbClr val="EF9100"/>
            </a:solidFill>
            <a:round/>
            <a:headEnd/>
            <a:tailEnd/>
          </a:ln>
          <a:effectLst/>
        </p:spPr>
        <p:txBody>
          <a:bodyPr wrap="none" anchor="ctr"/>
          <a:lstStyle/>
          <a:p>
            <a:endParaRPr lang="en-US" sz="2160"/>
          </a:p>
        </p:txBody>
      </p:sp>
      <p:sp>
        <p:nvSpPr>
          <p:cNvPr id="45741" name="Line 685"/>
          <p:cNvSpPr>
            <a:spLocks noChangeShapeType="1"/>
          </p:cNvSpPr>
          <p:nvPr/>
        </p:nvSpPr>
        <p:spPr bwMode="auto">
          <a:xfrm flipV="1">
            <a:off x="3470912" y="2843213"/>
            <a:ext cx="66676" cy="80962"/>
          </a:xfrm>
          <a:prstGeom prst="line">
            <a:avLst/>
          </a:prstGeom>
          <a:noFill/>
          <a:ln w="12700">
            <a:solidFill>
              <a:srgbClr val="EF9100"/>
            </a:solidFill>
            <a:round/>
            <a:headEnd/>
            <a:tailEnd/>
          </a:ln>
          <a:effectLst/>
        </p:spPr>
        <p:txBody>
          <a:bodyPr wrap="none" anchor="ctr"/>
          <a:lstStyle/>
          <a:p>
            <a:endParaRPr lang="en-US" sz="2160"/>
          </a:p>
        </p:txBody>
      </p:sp>
      <p:sp>
        <p:nvSpPr>
          <p:cNvPr id="45742" name="Line 686"/>
          <p:cNvSpPr>
            <a:spLocks noChangeShapeType="1"/>
          </p:cNvSpPr>
          <p:nvPr/>
        </p:nvSpPr>
        <p:spPr bwMode="auto">
          <a:xfrm flipV="1">
            <a:off x="3419476" y="2801939"/>
            <a:ext cx="68580" cy="80962"/>
          </a:xfrm>
          <a:prstGeom prst="line">
            <a:avLst/>
          </a:prstGeom>
          <a:noFill/>
          <a:ln w="12700">
            <a:solidFill>
              <a:srgbClr val="EF9100"/>
            </a:solidFill>
            <a:round/>
            <a:headEnd/>
            <a:tailEnd/>
          </a:ln>
          <a:effectLst/>
        </p:spPr>
        <p:txBody>
          <a:bodyPr wrap="none" anchor="ctr"/>
          <a:lstStyle/>
          <a:p>
            <a:endParaRPr lang="en-US" sz="2160"/>
          </a:p>
        </p:txBody>
      </p:sp>
      <p:sp>
        <p:nvSpPr>
          <p:cNvPr id="45743" name="Line 687"/>
          <p:cNvSpPr>
            <a:spLocks noChangeShapeType="1"/>
          </p:cNvSpPr>
          <p:nvPr/>
        </p:nvSpPr>
        <p:spPr bwMode="auto">
          <a:xfrm flipV="1">
            <a:off x="3446146" y="2824165"/>
            <a:ext cx="81914" cy="92075"/>
          </a:xfrm>
          <a:prstGeom prst="line">
            <a:avLst/>
          </a:prstGeom>
          <a:noFill/>
          <a:ln w="12700">
            <a:solidFill>
              <a:srgbClr val="EF9100"/>
            </a:solidFill>
            <a:round/>
            <a:headEnd/>
            <a:tailEnd/>
          </a:ln>
          <a:effectLst/>
        </p:spPr>
        <p:txBody>
          <a:bodyPr wrap="none" anchor="ctr"/>
          <a:lstStyle/>
          <a:p>
            <a:endParaRPr lang="en-US" sz="2160"/>
          </a:p>
        </p:txBody>
      </p:sp>
      <p:sp>
        <p:nvSpPr>
          <p:cNvPr id="45744" name="Line 688"/>
          <p:cNvSpPr>
            <a:spLocks noChangeShapeType="1"/>
          </p:cNvSpPr>
          <p:nvPr/>
        </p:nvSpPr>
        <p:spPr bwMode="auto">
          <a:xfrm flipV="1">
            <a:off x="3512820" y="2878138"/>
            <a:ext cx="15240" cy="38100"/>
          </a:xfrm>
          <a:prstGeom prst="line">
            <a:avLst/>
          </a:prstGeom>
          <a:noFill/>
          <a:ln w="12700">
            <a:solidFill>
              <a:srgbClr val="EF9100"/>
            </a:solidFill>
            <a:round/>
            <a:headEnd/>
            <a:tailEnd/>
          </a:ln>
          <a:effectLst/>
        </p:spPr>
        <p:txBody>
          <a:bodyPr wrap="none" anchor="ctr"/>
          <a:lstStyle/>
          <a:p>
            <a:endParaRPr lang="en-US" sz="2160"/>
          </a:p>
        </p:txBody>
      </p:sp>
      <p:sp>
        <p:nvSpPr>
          <p:cNvPr id="45745" name="Freeform 689"/>
          <p:cNvSpPr>
            <a:spLocks/>
          </p:cNvSpPr>
          <p:nvPr/>
        </p:nvSpPr>
        <p:spPr bwMode="auto">
          <a:xfrm>
            <a:off x="3408048" y="2798763"/>
            <a:ext cx="139064" cy="120650"/>
          </a:xfrm>
          <a:custGeom>
            <a:avLst/>
            <a:gdLst/>
            <a:ahLst/>
            <a:cxnLst>
              <a:cxn ang="0">
                <a:pos x="0" y="34"/>
              </a:cxn>
              <a:cxn ang="0">
                <a:pos x="0" y="41"/>
              </a:cxn>
              <a:cxn ang="0">
                <a:pos x="2" y="48"/>
              </a:cxn>
              <a:cxn ang="0">
                <a:pos x="5" y="55"/>
              </a:cxn>
              <a:cxn ang="0">
                <a:pos x="8" y="61"/>
              </a:cxn>
              <a:cxn ang="0">
                <a:pos x="13" y="67"/>
              </a:cxn>
              <a:cxn ang="0">
                <a:pos x="18" y="71"/>
              </a:cxn>
              <a:cxn ang="0">
                <a:pos x="25" y="74"/>
              </a:cxn>
              <a:cxn ang="0">
                <a:pos x="32" y="75"/>
              </a:cxn>
              <a:cxn ang="0">
                <a:pos x="40" y="74"/>
              </a:cxn>
              <a:cxn ang="0">
                <a:pos x="48" y="72"/>
              </a:cxn>
              <a:cxn ang="0">
                <a:pos x="54" y="68"/>
              </a:cxn>
              <a:cxn ang="0">
                <a:pos x="60" y="62"/>
              </a:cxn>
              <a:cxn ang="0">
                <a:pos x="65" y="57"/>
              </a:cxn>
              <a:cxn ang="0">
                <a:pos x="69" y="50"/>
              </a:cxn>
              <a:cxn ang="0">
                <a:pos x="71" y="43"/>
              </a:cxn>
              <a:cxn ang="0">
                <a:pos x="72" y="36"/>
              </a:cxn>
              <a:cxn ang="0">
                <a:pos x="71" y="29"/>
              </a:cxn>
              <a:cxn ang="0">
                <a:pos x="69" y="23"/>
              </a:cxn>
              <a:cxn ang="0">
                <a:pos x="65" y="18"/>
              </a:cxn>
              <a:cxn ang="0">
                <a:pos x="60" y="14"/>
              </a:cxn>
              <a:cxn ang="0">
                <a:pos x="54" y="10"/>
              </a:cxn>
              <a:cxn ang="0">
                <a:pos x="48" y="6"/>
              </a:cxn>
              <a:cxn ang="0">
                <a:pos x="34" y="1"/>
              </a:cxn>
              <a:cxn ang="0">
                <a:pos x="27" y="0"/>
              </a:cxn>
              <a:cxn ang="0">
                <a:pos x="21" y="1"/>
              </a:cxn>
              <a:cxn ang="0">
                <a:pos x="15" y="4"/>
              </a:cxn>
              <a:cxn ang="0">
                <a:pos x="10" y="8"/>
              </a:cxn>
              <a:cxn ang="0">
                <a:pos x="6" y="13"/>
              </a:cxn>
              <a:cxn ang="0">
                <a:pos x="2" y="20"/>
              </a:cxn>
              <a:cxn ang="0">
                <a:pos x="0" y="26"/>
              </a:cxn>
              <a:cxn ang="0">
                <a:pos x="0" y="34"/>
              </a:cxn>
            </a:cxnLst>
            <a:rect l="0" t="0" r="r" b="b"/>
            <a:pathLst>
              <a:path w="73" h="76">
                <a:moveTo>
                  <a:pt x="0" y="34"/>
                </a:moveTo>
                <a:lnTo>
                  <a:pt x="0" y="41"/>
                </a:lnTo>
                <a:lnTo>
                  <a:pt x="2" y="48"/>
                </a:lnTo>
                <a:lnTo>
                  <a:pt x="5" y="55"/>
                </a:lnTo>
                <a:lnTo>
                  <a:pt x="8" y="61"/>
                </a:lnTo>
                <a:lnTo>
                  <a:pt x="13" y="67"/>
                </a:lnTo>
                <a:lnTo>
                  <a:pt x="18" y="71"/>
                </a:lnTo>
                <a:lnTo>
                  <a:pt x="25" y="74"/>
                </a:lnTo>
                <a:lnTo>
                  <a:pt x="32" y="75"/>
                </a:lnTo>
                <a:lnTo>
                  <a:pt x="40" y="74"/>
                </a:lnTo>
                <a:lnTo>
                  <a:pt x="48" y="72"/>
                </a:lnTo>
                <a:lnTo>
                  <a:pt x="54" y="68"/>
                </a:lnTo>
                <a:lnTo>
                  <a:pt x="60" y="62"/>
                </a:lnTo>
                <a:lnTo>
                  <a:pt x="65" y="57"/>
                </a:lnTo>
                <a:lnTo>
                  <a:pt x="69" y="50"/>
                </a:lnTo>
                <a:lnTo>
                  <a:pt x="71" y="43"/>
                </a:lnTo>
                <a:lnTo>
                  <a:pt x="72" y="36"/>
                </a:lnTo>
                <a:lnTo>
                  <a:pt x="71" y="29"/>
                </a:lnTo>
                <a:lnTo>
                  <a:pt x="69" y="23"/>
                </a:lnTo>
                <a:lnTo>
                  <a:pt x="65" y="18"/>
                </a:lnTo>
                <a:lnTo>
                  <a:pt x="60" y="14"/>
                </a:lnTo>
                <a:lnTo>
                  <a:pt x="54" y="10"/>
                </a:lnTo>
                <a:lnTo>
                  <a:pt x="48" y="6"/>
                </a:lnTo>
                <a:lnTo>
                  <a:pt x="34" y="1"/>
                </a:lnTo>
                <a:lnTo>
                  <a:pt x="27" y="0"/>
                </a:lnTo>
                <a:lnTo>
                  <a:pt x="21" y="1"/>
                </a:lnTo>
                <a:lnTo>
                  <a:pt x="15" y="4"/>
                </a:lnTo>
                <a:lnTo>
                  <a:pt x="10" y="8"/>
                </a:lnTo>
                <a:lnTo>
                  <a:pt x="6" y="13"/>
                </a:lnTo>
                <a:lnTo>
                  <a:pt x="2" y="20"/>
                </a:lnTo>
                <a:lnTo>
                  <a:pt x="0" y="26"/>
                </a:lnTo>
                <a:lnTo>
                  <a:pt x="0" y="34"/>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746" name="Line 690"/>
          <p:cNvSpPr>
            <a:spLocks noChangeShapeType="1"/>
          </p:cNvSpPr>
          <p:nvPr/>
        </p:nvSpPr>
        <p:spPr bwMode="auto">
          <a:xfrm flipV="1">
            <a:off x="3832860" y="2811464"/>
            <a:ext cx="47626" cy="65087"/>
          </a:xfrm>
          <a:prstGeom prst="line">
            <a:avLst/>
          </a:prstGeom>
          <a:noFill/>
          <a:ln w="12700">
            <a:solidFill>
              <a:srgbClr val="EF9100"/>
            </a:solidFill>
            <a:round/>
            <a:headEnd/>
            <a:tailEnd/>
          </a:ln>
          <a:effectLst/>
        </p:spPr>
        <p:txBody>
          <a:bodyPr wrap="none" anchor="ctr"/>
          <a:lstStyle/>
          <a:p>
            <a:endParaRPr lang="en-US" sz="2160"/>
          </a:p>
        </p:txBody>
      </p:sp>
      <p:sp>
        <p:nvSpPr>
          <p:cNvPr id="45747" name="Line 691"/>
          <p:cNvSpPr>
            <a:spLocks noChangeShapeType="1"/>
          </p:cNvSpPr>
          <p:nvPr/>
        </p:nvSpPr>
        <p:spPr bwMode="auto">
          <a:xfrm flipV="1">
            <a:off x="3861437" y="2820989"/>
            <a:ext cx="72390" cy="85726"/>
          </a:xfrm>
          <a:prstGeom prst="line">
            <a:avLst/>
          </a:prstGeom>
          <a:noFill/>
          <a:ln w="12700">
            <a:solidFill>
              <a:srgbClr val="EF9100"/>
            </a:solidFill>
            <a:round/>
            <a:headEnd/>
            <a:tailEnd/>
          </a:ln>
          <a:effectLst/>
        </p:spPr>
        <p:txBody>
          <a:bodyPr wrap="none" anchor="ctr"/>
          <a:lstStyle/>
          <a:p>
            <a:endParaRPr lang="en-US" sz="2160"/>
          </a:p>
        </p:txBody>
      </p:sp>
      <p:sp>
        <p:nvSpPr>
          <p:cNvPr id="45748" name="Line 692"/>
          <p:cNvSpPr>
            <a:spLocks noChangeShapeType="1"/>
          </p:cNvSpPr>
          <p:nvPr/>
        </p:nvSpPr>
        <p:spPr bwMode="auto">
          <a:xfrm flipV="1">
            <a:off x="3912870" y="2854326"/>
            <a:ext cx="47626" cy="63500"/>
          </a:xfrm>
          <a:prstGeom prst="line">
            <a:avLst/>
          </a:prstGeom>
          <a:noFill/>
          <a:ln w="12700">
            <a:solidFill>
              <a:srgbClr val="EF9100"/>
            </a:solidFill>
            <a:round/>
            <a:headEnd/>
            <a:tailEnd/>
          </a:ln>
          <a:effectLst/>
        </p:spPr>
        <p:txBody>
          <a:bodyPr wrap="none" anchor="ctr"/>
          <a:lstStyle/>
          <a:p>
            <a:endParaRPr lang="en-US" sz="2160"/>
          </a:p>
        </p:txBody>
      </p:sp>
      <p:sp>
        <p:nvSpPr>
          <p:cNvPr id="45749" name="Line 693"/>
          <p:cNvSpPr>
            <a:spLocks noChangeShapeType="1"/>
          </p:cNvSpPr>
          <p:nvPr/>
        </p:nvSpPr>
        <p:spPr bwMode="auto">
          <a:xfrm flipV="1">
            <a:off x="3842386" y="2813050"/>
            <a:ext cx="68580" cy="82550"/>
          </a:xfrm>
          <a:prstGeom prst="line">
            <a:avLst/>
          </a:prstGeom>
          <a:noFill/>
          <a:ln w="12700">
            <a:solidFill>
              <a:srgbClr val="EF9100"/>
            </a:solidFill>
            <a:round/>
            <a:headEnd/>
            <a:tailEnd/>
          </a:ln>
          <a:effectLst/>
        </p:spPr>
        <p:txBody>
          <a:bodyPr wrap="none" anchor="ctr"/>
          <a:lstStyle/>
          <a:p>
            <a:endParaRPr lang="en-US" sz="2160"/>
          </a:p>
        </p:txBody>
      </p:sp>
      <p:sp>
        <p:nvSpPr>
          <p:cNvPr id="45750" name="Line 694"/>
          <p:cNvSpPr>
            <a:spLocks noChangeShapeType="1"/>
          </p:cNvSpPr>
          <p:nvPr/>
        </p:nvSpPr>
        <p:spPr bwMode="auto">
          <a:xfrm flipV="1">
            <a:off x="3884296" y="2835276"/>
            <a:ext cx="66674" cy="79375"/>
          </a:xfrm>
          <a:prstGeom prst="line">
            <a:avLst/>
          </a:prstGeom>
          <a:noFill/>
          <a:ln w="12700">
            <a:solidFill>
              <a:srgbClr val="EF9100"/>
            </a:solidFill>
            <a:round/>
            <a:headEnd/>
            <a:tailEnd/>
          </a:ln>
          <a:effectLst/>
        </p:spPr>
        <p:txBody>
          <a:bodyPr wrap="none" anchor="ctr"/>
          <a:lstStyle/>
          <a:p>
            <a:endParaRPr lang="en-US" sz="2160"/>
          </a:p>
        </p:txBody>
      </p:sp>
      <p:sp>
        <p:nvSpPr>
          <p:cNvPr id="45751" name="Line 695"/>
          <p:cNvSpPr>
            <a:spLocks noChangeShapeType="1"/>
          </p:cNvSpPr>
          <p:nvPr/>
        </p:nvSpPr>
        <p:spPr bwMode="auto">
          <a:xfrm flipV="1">
            <a:off x="3952877" y="2886075"/>
            <a:ext cx="11430" cy="20638"/>
          </a:xfrm>
          <a:prstGeom prst="line">
            <a:avLst/>
          </a:prstGeom>
          <a:noFill/>
          <a:ln w="12700">
            <a:solidFill>
              <a:srgbClr val="EF9100"/>
            </a:solidFill>
            <a:round/>
            <a:headEnd/>
            <a:tailEnd/>
          </a:ln>
          <a:effectLst/>
        </p:spPr>
        <p:txBody>
          <a:bodyPr wrap="none" anchor="ctr"/>
          <a:lstStyle/>
          <a:p>
            <a:endParaRPr lang="en-US" sz="2160"/>
          </a:p>
        </p:txBody>
      </p:sp>
      <p:sp>
        <p:nvSpPr>
          <p:cNvPr id="45752" name="Freeform 696"/>
          <p:cNvSpPr>
            <a:spLocks/>
          </p:cNvSpPr>
          <p:nvPr/>
        </p:nvSpPr>
        <p:spPr bwMode="auto">
          <a:xfrm>
            <a:off x="3825242" y="2816225"/>
            <a:ext cx="148590" cy="96838"/>
          </a:xfrm>
          <a:custGeom>
            <a:avLst/>
            <a:gdLst/>
            <a:ahLst/>
            <a:cxnLst>
              <a:cxn ang="0">
                <a:pos x="0" y="30"/>
              </a:cxn>
              <a:cxn ang="0">
                <a:pos x="0" y="35"/>
              </a:cxn>
              <a:cxn ang="0">
                <a:pos x="2" y="41"/>
              </a:cxn>
              <a:cxn ang="0">
                <a:pos x="5" y="46"/>
              </a:cxn>
              <a:cxn ang="0">
                <a:pos x="10" y="50"/>
              </a:cxn>
              <a:cxn ang="0">
                <a:pos x="17" y="54"/>
              </a:cxn>
              <a:cxn ang="0">
                <a:pos x="24" y="57"/>
              </a:cxn>
              <a:cxn ang="0">
                <a:pos x="32" y="60"/>
              </a:cxn>
              <a:cxn ang="0">
                <a:pos x="39" y="60"/>
              </a:cxn>
              <a:cxn ang="0">
                <a:pos x="47" y="60"/>
              </a:cxn>
              <a:cxn ang="0">
                <a:pos x="55" y="58"/>
              </a:cxn>
              <a:cxn ang="0">
                <a:pos x="62" y="56"/>
              </a:cxn>
              <a:cxn ang="0">
                <a:pos x="68" y="52"/>
              </a:cxn>
              <a:cxn ang="0">
                <a:pos x="72" y="48"/>
              </a:cxn>
              <a:cxn ang="0">
                <a:pos x="76" y="43"/>
              </a:cxn>
              <a:cxn ang="0">
                <a:pos x="77" y="36"/>
              </a:cxn>
              <a:cxn ang="0">
                <a:pos x="76" y="30"/>
              </a:cxn>
              <a:cxn ang="0">
                <a:pos x="74" y="23"/>
              </a:cxn>
              <a:cxn ang="0">
                <a:pos x="71" y="17"/>
              </a:cxn>
              <a:cxn ang="0">
                <a:pos x="67" y="12"/>
              </a:cxn>
              <a:cxn ang="0">
                <a:pos x="63" y="8"/>
              </a:cxn>
              <a:cxn ang="0">
                <a:pos x="58" y="5"/>
              </a:cxn>
              <a:cxn ang="0">
                <a:pos x="52" y="2"/>
              </a:cxn>
              <a:cxn ang="0">
                <a:pos x="46" y="1"/>
              </a:cxn>
              <a:cxn ang="0">
                <a:pos x="38" y="0"/>
              </a:cxn>
              <a:cxn ang="0">
                <a:pos x="31" y="1"/>
              </a:cxn>
              <a:cxn ang="0">
                <a:pos x="23" y="3"/>
              </a:cxn>
              <a:cxn ang="0">
                <a:pos x="18" y="6"/>
              </a:cxn>
              <a:cxn ang="0">
                <a:pos x="12" y="10"/>
              </a:cxn>
              <a:cxn ang="0">
                <a:pos x="7" y="14"/>
              </a:cxn>
              <a:cxn ang="0">
                <a:pos x="4" y="19"/>
              </a:cxn>
              <a:cxn ang="0">
                <a:pos x="1" y="24"/>
              </a:cxn>
              <a:cxn ang="0">
                <a:pos x="0" y="30"/>
              </a:cxn>
            </a:cxnLst>
            <a:rect l="0" t="0" r="r" b="b"/>
            <a:pathLst>
              <a:path w="78" h="61">
                <a:moveTo>
                  <a:pt x="0" y="30"/>
                </a:moveTo>
                <a:lnTo>
                  <a:pt x="0" y="35"/>
                </a:lnTo>
                <a:lnTo>
                  <a:pt x="2" y="41"/>
                </a:lnTo>
                <a:lnTo>
                  <a:pt x="5" y="46"/>
                </a:lnTo>
                <a:lnTo>
                  <a:pt x="10" y="50"/>
                </a:lnTo>
                <a:lnTo>
                  <a:pt x="17" y="54"/>
                </a:lnTo>
                <a:lnTo>
                  <a:pt x="24" y="57"/>
                </a:lnTo>
                <a:lnTo>
                  <a:pt x="32" y="60"/>
                </a:lnTo>
                <a:lnTo>
                  <a:pt x="39" y="60"/>
                </a:lnTo>
                <a:lnTo>
                  <a:pt x="47" y="60"/>
                </a:lnTo>
                <a:lnTo>
                  <a:pt x="55" y="58"/>
                </a:lnTo>
                <a:lnTo>
                  <a:pt x="62" y="56"/>
                </a:lnTo>
                <a:lnTo>
                  <a:pt x="68" y="52"/>
                </a:lnTo>
                <a:lnTo>
                  <a:pt x="72" y="48"/>
                </a:lnTo>
                <a:lnTo>
                  <a:pt x="76" y="43"/>
                </a:lnTo>
                <a:lnTo>
                  <a:pt x="77" y="36"/>
                </a:lnTo>
                <a:lnTo>
                  <a:pt x="76" y="30"/>
                </a:lnTo>
                <a:lnTo>
                  <a:pt x="74" y="23"/>
                </a:lnTo>
                <a:lnTo>
                  <a:pt x="71" y="17"/>
                </a:lnTo>
                <a:lnTo>
                  <a:pt x="67" y="12"/>
                </a:lnTo>
                <a:lnTo>
                  <a:pt x="63" y="8"/>
                </a:lnTo>
                <a:lnTo>
                  <a:pt x="58" y="5"/>
                </a:lnTo>
                <a:lnTo>
                  <a:pt x="52" y="2"/>
                </a:lnTo>
                <a:lnTo>
                  <a:pt x="46" y="1"/>
                </a:lnTo>
                <a:lnTo>
                  <a:pt x="38" y="0"/>
                </a:lnTo>
                <a:lnTo>
                  <a:pt x="31" y="1"/>
                </a:lnTo>
                <a:lnTo>
                  <a:pt x="23" y="3"/>
                </a:lnTo>
                <a:lnTo>
                  <a:pt x="18" y="6"/>
                </a:lnTo>
                <a:lnTo>
                  <a:pt x="12" y="10"/>
                </a:lnTo>
                <a:lnTo>
                  <a:pt x="7" y="14"/>
                </a:lnTo>
                <a:lnTo>
                  <a:pt x="4" y="19"/>
                </a:lnTo>
                <a:lnTo>
                  <a:pt x="1" y="24"/>
                </a:lnTo>
                <a:lnTo>
                  <a:pt x="0" y="30"/>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753" name="Line 697"/>
          <p:cNvSpPr>
            <a:spLocks noChangeShapeType="1"/>
          </p:cNvSpPr>
          <p:nvPr/>
        </p:nvSpPr>
        <p:spPr bwMode="auto">
          <a:xfrm flipV="1">
            <a:off x="4131947" y="2709865"/>
            <a:ext cx="49530" cy="65087"/>
          </a:xfrm>
          <a:prstGeom prst="line">
            <a:avLst/>
          </a:prstGeom>
          <a:noFill/>
          <a:ln w="12700">
            <a:solidFill>
              <a:srgbClr val="EF9100"/>
            </a:solidFill>
            <a:round/>
            <a:headEnd/>
            <a:tailEnd/>
          </a:ln>
          <a:effectLst/>
        </p:spPr>
        <p:txBody>
          <a:bodyPr wrap="none" anchor="ctr"/>
          <a:lstStyle/>
          <a:p>
            <a:endParaRPr lang="en-US" sz="2160"/>
          </a:p>
        </p:txBody>
      </p:sp>
      <p:sp>
        <p:nvSpPr>
          <p:cNvPr id="45754" name="Line 698"/>
          <p:cNvSpPr>
            <a:spLocks noChangeShapeType="1"/>
          </p:cNvSpPr>
          <p:nvPr/>
        </p:nvSpPr>
        <p:spPr bwMode="auto">
          <a:xfrm flipV="1">
            <a:off x="4149090" y="2725739"/>
            <a:ext cx="78106" cy="90487"/>
          </a:xfrm>
          <a:prstGeom prst="line">
            <a:avLst/>
          </a:prstGeom>
          <a:noFill/>
          <a:ln w="12700">
            <a:solidFill>
              <a:srgbClr val="EF9100"/>
            </a:solidFill>
            <a:round/>
            <a:headEnd/>
            <a:tailEnd/>
          </a:ln>
          <a:effectLst/>
        </p:spPr>
        <p:txBody>
          <a:bodyPr wrap="none" anchor="ctr"/>
          <a:lstStyle/>
          <a:p>
            <a:endParaRPr lang="en-US" sz="2160"/>
          </a:p>
        </p:txBody>
      </p:sp>
      <p:sp>
        <p:nvSpPr>
          <p:cNvPr id="45755" name="Line 699"/>
          <p:cNvSpPr>
            <a:spLocks noChangeShapeType="1"/>
          </p:cNvSpPr>
          <p:nvPr/>
        </p:nvSpPr>
        <p:spPr bwMode="auto">
          <a:xfrm flipV="1">
            <a:off x="4187192" y="2757488"/>
            <a:ext cx="66676" cy="80962"/>
          </a:xfrm>
          <a:prstGeom prst="line">
            <a:avLst/>
          </a:prstGeom>
          <a:noFill/>
          <a:ln w="12700">
            <a:solidFill>
              <a:srgbClr val="EF9100"/>
            </a:solidFill>
            <a:round/>
            <a:headEnd/>
            <a:tailEnd/>
          </a:ln>
          <a:effectLst/>
        </p:spPr>
        <p:txBody>
          <a:bodyPr wrap="none" anchor="ctr"/>
          <a:lstStyle/>
          <a:p>
            <a:endParaRPr lang="en-US" sz="2160"/>
          </a:p>
        </p:txBody>
      </p:sp>
      <p:sp>
        <p:nvSpPr>
          <p:cNvPr id="45756" name="Line 700"/>
          <p:cNvSpPr>
            <a:spLocks noChangeShapeType="1"/>
          </p:cNvSpPr>
          <p:nvPr/>
        </p:nvSpPr>
        <p:spPr bwMode="auto">
          <a:xfrm flipV="1">
            <a:off x="4137662" y="2716213"/>
            <a:ext cx="66676" cy="82550"/>
          </a:xfrm>
          <a:prstGeom prst="line">
            <a:avLst/>
          </a:prstGeom>
          <a:noFill/>
          <a:ln w="12700">
            <a:solidFill>
              <a:srgbClr val="EF9100"/>
            </a:solidFill>
            <a:round/>
            <a:headEnd/>
            <a:tailEnd/>
          </a:ln>
          <a:effectLst/>
        </p:spPr>
        <p:txBody>
          <a:bodyPr wrap="none" anchor="ctr"/>
          <a:lstStyle/>
          <a:p>
            <a:endParaRPr lang="en-US" sz="2160"/>
          </a:p>
        </p:txBody>
      </p:sp>
      <p:sp>
        <p:nvSpPr>
          <p:cNvPr id="45757" name="Line 701"/>
          <p:cNvSpPr>
            <a:spLocks noChangeShapeType="1"/>
          </p:cNvSpPr>
          <p:nvPr/>
        </p:nvSpPr>
        <p:spPr bwMode="auto">
          <a:xfrm flipV="1">
            <a:off x="4164332" y="2738439"/>
            <a:ext cx="80010" cy="92075"/>
          </a:xfrm>
          <a:prstGeom prst="line">
            <a:avLst/>
          </a:prstGeom>
          <a:noFill/>
          <a:ln w="12700">
            <a:solidFill>
              <a:srgbClr val="EF9100"/>
            </a:solidFill>
            <a:round/>
            <a:headEnd/>
            <a:tailEnd/>
          </a:ln>
          <a:effectLst/>
        </p:spPr>
        <p:txBody>
          <a:bodyPr wrap="none" anchor="ctr"/>
          <a:lstStyle/>
          <a:p>
            <a:endParaRPr lang="en-US" sz="2160"/>
          </a:p>
        </p:txBody>
      </p:sp>
      <p:sp>
        <p:nvSpPr>
          <p:cNvPr id="45758" name="Line 702"/>
          <p:cNvSpPr>
            <a:spLocks noChangeShapeType="1"/>
          </p:cNvSpPr>
          <p:nvPr/>
        </p:nvSpPr>
        <p:spPr bwMode="auto">
          <a:xfrm flipV="1">
            <a:off x="4229100" y="2792414"/>
            <a:ext cx="17146" cy="39688"/>
          </a:xfrm>
          <a:prstGeom prst="line">
            <a:avLst/>
          </a:prstGeom>
          <a:noFill/>
          <a:ln w="12700">
            <a:solidFill>
              <a:srgbClr val="EF9100"/>
            </a:solidFill>
            <a:round/>
            <a:headEnd/>
            <a:tailEnd/>
          </a:ln>
          <a:effectLst/>
        </p:spPr>
        <p:txBody>
          <a:bodyPr wrap="none" anchor="ctr"/>
          <a:lstStyle/>
          <a:p>
            <a:endParaRPr lang="en-US" sz="2160"/>
          </a:p>
        </p:txBody>
      </p:sp>
      <p:sp>
        <p:nvSpPr>
          <p:cNvPr id="45759" name="Freeform 703"/>
          <p:cNvSpPr>
            <a:spLocks/>
          </p:cNvSpPr>
          <p:nvPr/>
        </p:nvSpPr>
        <p:spPr bwMode="auto">
          <a:xfrm>
            <a:off x="4124327" y="2714625"/>
            <a:ext cx="140970" cy="120650"/>
          </a:xfrm>
          <a:custGeom>
            <a:avLst/>
            <a:gdLst/>
            <a:ahLst/>
            <a:cxnLst>
              <a:cxn ang="0">
                <a:pos x="0" y="33"/>
              </a:cxn>
              <a:cxn ang="0">
                <a:pos x="1" y="40"/>
              </a:cxn>
              <a:cxn ang="0">
                <a:pos x="2" y="48"/>
              </a:cxn>
              <a:cxn ang="0">
                <a:pos x="5" y="55"/>
              </a:cxn>
              <a:cxn ang="0">
                <a:pos x="9" y="61"/>
              </a:cxn>
              <a:cxn ang="0">
                <a:pos x="13" y="66"/>
              </a:cxn>
              <a:cxn ang="0">
                <a:pos x="19" y="71"/>
              </a:cxn>
              <a:cxn ang="0">
                <a:pos x="25" y="74"/>
              </a:cxn>
              <a:cxn ang="0">
                <a:pos x="33" y="75"/>
              </a:cxn>
              <a:cxn ang="0">
                <a:pos x="41" y="74"/>
              </a:cxn>
              <a:cxn ang="0">
                <a:pos x="48" y="71"/>
              </a:cxn>
              <a:cxn ang="0">
                <a:pos x="55" y="67"/>
              </a:cxn>
              <a:cxn ang="0">
                <a:pos x="61" y="62"/>
              </a:cxn>
              <a:cxn ang="0">
                <a:pos x="66" y="56"/>
              </a:cxn>
              <a:cxn ang="0">
                <a:pos x="70" y="49"/>
              </a:cxn>
              <a:cxn ang="0">
                <a:pos x="72" y="42"/>
              </a:cxn>
              <a:cxn ang="0">
                <a:pos x="73" y="35"/>
              </a:cxn>
              <a:cxn ang="0">
                <a:pos x="72" y="28"/>
              </a:cxn>
              <a:cxn ang="0">
                <a:pos x="70" y="22"/>
              </a:cxn>
              <a:cxn ang="0">
                <a:pos x="66" y="18"/>
              </a:cxn>
              <a:cxn ang="0">
                <a:pos x="61" y="13"/>
              </a:cxn>
              <a:cxn ang="0">
                <a:pos x="55" y="9"/>
              </a:cxn>
              <a:cxn ang="0">
                <a:pos x="49" y="6"/>
              </a:cxn>
              <a:cxn ang="0">
                <a:pos x="34" y="1"/>
              </a:cxn>
              <a:cxn ang="0">
                <a:pos x="28" y="0"/>
              </a:cxn>
              <a:cxn ang="0">
                <a:pos x="21" y="1"/>
              </a:cxn>
              <a:cxn ang="0">
                <a:pos x="15" y="3"/>
              </a:cxn>
              <a:cxn ang="0">
                <a:pos x="10" y="7"/>
              </a:cxn>
              <a:cxn ang="0">
                <a:pos x="6" y="13"/>
              </a:cxn>
              <a:cxn ang="0">
                <a:pos x="3" y="19"/>
              </a:cxn>
              <a:cxn ang="0">
                <a:pos x="1" y="26"/>
              </a:cxn>
              <a:cxn ang="0">
                <a:pos x="0" y="33"/>
              </a:cxn>
            </a:cxnLst>
            <a:rect l="0" t="0" r="r" b="b"/>
            <a:pathLst>
              <a:path w="74" h="76">
                <a:moveTo>
                  <a:pt x="0" y="33"/>
                </a:moveTo>
                <a:lnTo>
                  <a:pt x="1" y="40"/>
                </a:lnTo>
                <a:lnTo>
                  <a:pt x="2" y="48"/>
                </a:lnTo>
                <a:lnTo>
                  <a:pt x="5" y="55"/>
                </a:lnTo>
                <a:lnTo>
                  <a:pt x="9" y="61"/>
                </a:lnTo>
                <a:lnTo>
                  <a:pt x="13" y="66"/>
                </a:lnTo>
                <a:lnTo>
                  <a:pt x="19" y="71"/>
                </a:lnTo>
                <a:lnTo>
                  <a:pt x="25" y="74"/>
                </a:lnTo>
                <a:lnTo>
                  <a:pt x="33" y="75"/>
                </a:lnTo>
                <a:lnTo>
                  <a:pt x="41" y="74"/>
                </a:lnTo>
                <a:lnTo>
                  <a:pt x="48" y="71"/>
                </a:lnTo>
                <a:lnTo>
                  <a:pt x="55" y="67"/>
                </a:lnTo>
                <a:lnTo>
                  <a:pt x="61" y="62"/>
                </a:lnTo>
                <a:lnTo>
                  <a:pt x="66" y="56"/>
                </a:lnTo>
                <a:lnTo>
                  <a:pt x="70" y="49"/>
                </a:lnTo>
                <a:lnTo>
                  <a:pt x="72" y="42"/>
                </a:lnTo>
                <a:lnTo>
                  <a:pt x="73" y="35"/>
                </a:lnTo>
                <a:lnTo>
                  <a:pt x="72" y="28"/>
                </a:lnTo>
                <a:lnTo>
                  <a:pt x="70" y="22"/>
                </a:lnTo>
                <a:lnTo>
                  <a:pt x="66" y="18"/>
                </a:lnTo>
                <a:lnTo>
                  <a:pt x="61" y="13"/>
                </a:lnTo>
                <a:lnTo>
                  <a:pt x="55" y="9"/>
                </a:lnTo>
                <a:lnTo>
                  <a:pt x="49" y="6"/>
                </a:lnTo>
                <a:lnTo>
                  <a:pt x="34" y="1"/>
                </a:lnTo>
                <a:lnTo>
                  <a:pt x="28" y="0"/>
                </a:lnTo>
                <a:lnTo>
                  <a:pt x="21" y="1"/>
                </a:lnTo>
                <a:lnTo>
                  <a:pt x="15" y="3"/>
                </a:lnTo>
                <a:lnTo>
                  <a:pt x="10" y="7"/>
                </a:lnTo>
                <a:lnTo>
                  <a:pt x="6" y="13"/>
                </a:lnTo>
                <a:lnTo>
                  <a:pt x="3" y="19"/>
                </a:lnTo>
                <a:lnTo>
                  <a:pt x="1" y="26"/>
                </a:lnTo>
                <a:lnTo>
                  <a:pt x="0" y="33"/>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760" name="Line 704"/>
          <p:cNvSpPr>
            <a:spLocks noChangeShapeType="1"/>
          </p:cNvSpPr>
          <p:nvPr/>
        </p:nvSpPr>
        <p:spPr bwMode="auto">
          <a:xfrm flipV="1">
            <a:off x="3434717" y="2698751"/>
            <a:ext cx="49530" cy="66676"/>
          </a:xfrm>
          <a:prstGeom prst="line">
            <a:avLst/>
          </a:prstGeom>
          <a:noFill/>
          <a:ln w="12700">
            <a:solidFill>
              <a:srgbClr val="EF9100"/>
            </a:solidFill>
            <a:round/>
            <a:headEnd/>
            <a:tailEnd/>
          </a:ln>
          <a:effectLst/>
        </p:spPr>
        <p:txBody>
          <a:bodyPr wrap="none" anchor="ctr"/>
          <a:lstStyle/>
          <a:p>
            <a:endParaRPr lang="en-US" sz="2160"/>
          </a:p>
        </p:txBody>
      </p:sp>
      <p:sp>
        <p:nvSpPr>
          <p:cNvPr id="45761" name="Line 705"/>
          <p:cNvSpPr>
            <a:spLocks noChangeShapeType="1"/>
          </p:cNvSpPr>
          <p:nvPr/>
        </p:nvSpPr>
        <p:spPr bwMode="auto">
          <a:xfrm flipV="1">
            <a:off x="3465197" y="2709863"/>
            <a:ext cx="72390" cy="85726"/>
          </a:xfrm>
          <a:prstGeom prst="line">
            <a:avLst/>
          </a:prstGeom>
          <a:noFill/>
          <a:ln w="12700">
            <a:solidFill>
              <a:srgbClr val="EF9100"/>
            </a:solidFill>
            <a:round/>
            <a:headEnd/>
            <a:tailEnd/>
          </a:ln>
          <a:effectLst/>
        </p:spPr>
        <p:txBody>
          <a:bodyPr wrap="none" anchor="ctr"/>
          <a:lstStyle/>
          <a:p>
            <a:endParaRPr lang="en-US" sz="2160"/>
          </a:p>
        </p:txBody>
      </p:sp>
      <p:sp>
        <p:nvSpPr>
          <p:cNvPr id="45762" name="Line 706"/>
          <p:cNvSpPr>
            <a:spLocks noChangeShapeType="1"/>
          </p:cNvSpPr>
          <p:nvPr/>
        </p:nvSpPr>
        <p:spPr bwMode="auto">
          <a:xfrm flipV="1">
            <a:off x="3516630" y="2741614"/>
            <a:ext cx="47626" cy="65087"/>
          </a:xfrm>
          <a:prstGeom prst="line">
            <a:avLst/>
          </a:prstGeom>
          <a:noFill/>
          <a:ln w="12700">
            <a:solidFill>
              <a:srgbClr val="EF9100"/>
            </a:solidFill>
            <a:round/>
            <a:headEnd/>
            <a:tailEnd/>
          </a:ln>
          <a:effectLst/>
        </p:spPr>
        <p:txBody>
          <a:bodyPr wrap="none" anchor="ctr"/>
          <a:lstStyle/>
          <a:p>
            <a:endParaRPr lang="en-US" sz="2160"/>
          </a:p>
        </p:txBody>
      </p:sp>
      <p:sp>
        <p:nvSpPr>
          <p:cNvPr id="45763" name="Line 707"/>
          <p:cNvSpPr>
            <a:spLocks noChangeShapeType="1"/>
          </p:cNvSpPr>
          <p:nvPr/>
        </p:nvSpPr>
        <p:spPr bwMode="auto">
          <a:xfrm flipV="1">
            <a:off x="3446146" y="2700339"/>
            <a:ext cx="68580" cy="82550"/>
          </a:xfrm>
          <a:prstGeom prst="line">
            <a:avLst/>
          </a:prstGeom>
          <a:noFill/>
          <a:ln w="12700">
            <a:solidFill>
              <a:srgbClr val="EF9100"/>
            </a:solidFill>
            <a:round/>
            <a:headEnd/>
            <a:tailEnd/>
          </a:ln>
          <a:effectLst/>
        </p:spPr>
        <p:txBody>
          <a:bodyPr wrap="none" anchor="ctr"/>
          <a:lstStyle/>
          <a:p>
            <a:endParaRPr lang="en-US" sz="2160"/>
          </a:p>
        </p:txBody>
      </p:sp>
      <p:sp>
        <p:nvSpPr>
          <p:cNvPr id="45764" name="Line 708"/>
          <p:cNvSpPr>
            <a:spLocks noChangeShapeType="1"/>
          </p:cNvSpPr>
          <p:nvPr/>
        </p:nvSpPr>
        <p:spPr bwMode="auto">
          <a:xfrm flipV="1">
            <a:off x="3488057" y="2722563"/>
            <a:ext cx="64770" cy="80962"/>
          </a:xfrm>
          <a:prstGeom prst="line">
            <a:avLst/>
          </a:prstGeom>
          <a:noFill/>
          <a:ln w="12700">
            <a:solidFill>
              <a:srgbClr val="EF9100"/>
            </a:solidFill>
            <a:round/>
            <a:headEnd/>
            <a:tailEnd/>
          </a:ln>
          <a:effectLst/>
        </p:spPr>
        <p:txBody>
          <a:bodyPr wrap="none" anchor="ctr"/>
          <a:lstStyle/>
          <a:p>
            <a:endParaRPr lang="en-US" sz="2160"/>
          </a:p>
        </p:txBody>
      </p:sp>
      <p:sp>
        <p:nvSpPr>
          <p:cNvPr id="45765" name="Line 709"/>
          <p:cNvSpPr>
            <a:spLocks noChangeShapeType="1"/>
          </p:cNvSpPr>
          <p:nvPr/>
        </p:nvSpPr>
        <p:spPr bwMode="auto">
          <a:xfrm flipV="1">
            <a:off x="3556638" y="2773363"/>
            <a:ext cx="9524" cy="20638"/>
          </a:xfrm>
          <a:prstGeom prst="line">
            <a:avLst/>
          </a:prstGeom>
          <a:noFill/>
          <a:ln w="12700">
            <a:solidFill>
              <a:srgbClr val="EF9100"/>
            </a:solidFill>
            <a:round/>
            <a:headEnd/>
            <a:tailEnd/>
          </a:ln>
          <a:effectLst/>
        </p:spPr>
        <p:txBody>
          <a:bodyPr wrap="none" anchor="ctr"/>
          <a:lstStyle/>
          <a:p>
            <a:endParaRPr lang="en-US" sz="2160"/>
          </a:p>
        </p:txBody>
      </p:sp>
      <p:sp>
        <p:nvSpPr>
          <p:cNvPr id="45766" name="Freeform 710"/>
          <p:cNvSpPr>
            <a:spLocks/>
          </p:cNvSpPr>
          <p:nvPr/>
        </p:nvSpPr>
        <p:spPr bwMode="auto">
          <a:xfrm>
            <a:off x="3427096" y="2705100"/>
            <a:ext cx="150494" cy="96838"/>
          </a:xfrm>
          <a:custGeom>
            <a:avLst/>
            <a:gdLst/>
            <a:ahLst/>
            <a:cxnLst>
              <a:cxn ang="0">
                <a:pos x="0" y="29"/>
              </a:cxn>
              <a:cxn ang="0">
                <a:pos x="0" y="35"/>
              </a:cxn>
              <a:cxn ang="0">
                <a:pos x="2" y="40"/>
              </a:cxn>
              <a:cxn ang="0">
                <a:pos x="6" y="45"/>
              </a:cxn>
              <a:cxn ang="0">
                <a:pos x="11" y="50"/>
              </a:cxn>
              <a:cxn ang="0">
                <a:pos x="17" y="54"/>
              </a:cxn>
              <a:cxn ang="0">
                <a:pos x="24" y="57"/>
              </a:cxn>
              <a:cxn ang="0">
                <a:pos x="32" y="59"/>
              </a:cxn>
              <a:cxn ang="0">
                <a:pos x="40" y="60"/>
              </a:cxn>
              <a:cxn ang="0">
                <a:pos x="48" y="59"/>
              </a:cxn>
              <a:cxn ang="0">
                <a:pos x="55" y="58"/>
              </a:cxn>
              <a:cxn ang="0">
                <a:pos x="62" y="55"/>
              </a:cxn>
              <a:cxn ang="0">
                <a:pos x="68" y="52"/>
              </a:cxn>
              <a:cxn ang="0">
                <a:pos x="73" y="47"/>
              </a:cxn>
              <a:cxn ang="0">
                <a:pos x="76" y="42"/>
              </a:cxn>
              <a:cxn ang="0">
                <a:pos x="78" y="36"/>
              </a:cxn>
              <a:cxn ang="0">
                <a:pos x="77" y="29"/>
              </a:cxn>
              <a:cxn ang="0">
                <a:pos x="74" y="23"/>
              </a:cxn>
              <a:cxn ang="0">
                <a:pos x="71" y="17"/>
              </a:cxn>
              <a:cxn ang="0">
                <a:pos x="68" y="11"/>
              </a:cxn>
              <a:cxn ang="0">
                <a:pos x="64" y="8"/>
              </a:cxn>
              <a:cxn ang="0">
                <a:pos x="59" y="4"/>
              </a:cxn>
              <a:cxn ang="0">
                <a:pos x="53" y="2"/>
              </a:cxn>
              <a:cxn ang="0">
                <a:pos x="46" y="0"/>
              </a:cxn>
              <a:cxn ang="0">
                <a:pos x="39" y="0"/>
              </a:cxn>
              <a:cxn ang="0">
                <a:pos x="31" y="0"/>
              </a:cxn>
              <a:cxn ang="0">
                <a:pos x="24" y="2"/>
              </a:cxn>
              <a:cxn ang="0">
                <a:pos x="18" y="5"/>
              </a:cxn>
              <a:cxn ang="0">
                <a:pos x="13" y="9"/>
              </a:cxn>
              <a:cxn ang="0">
                <a:pos x="8" y="14"/>
              </a:cxn>
              <a:cxn ang="0">
                <a:pos x="4" y="19"/>
              </a:cxn>
              <a:cxn ang="0">
                <a:pos x="2" y="24"/>
              </a:cxn>
              <a:cxn ang="0">
                <a:pos x="0" y="29"/>
              </a:cxn>
            </a:cxnLst>
            <a:rect l="0" t="0" r="r" b="b"/>
            <a:pathLst>
              <a:path w="79" h="61">
                <a:moveTo>
                  <a:pt x="0" y="29"/>
                </a:moveTo>
                <a:lnTo>
                  <a:pt x="0" y="35"/>
                </a:lnTo>
                <a:lnTo>
                  <a:pt x="2" y="40"/>
                </a:lnTo>
                <a:lnTo>
                  <a:pt x="6" y="45"/>
                </a:lnTo>
                <a:lnTo>
                  <a:pt x="11" y="50"/>
                </a:lnTo>
                <a:lnTo>
                  <a:pt x="17" y="54"/>
                </a:lnTo>
                <a:lnTo>
                  <a:pt x="24" y="57"/>
                </a:lnTo>
                <a:lnTo>
                  <a:pt x="32" y="59"/>
                </a:lnTo>
                <a:lnTo>
                  <a:pt x="40" y="60"/>
                </a:lnTo>
                <a:lnTo>
                  <a:pt x="48" y="59"/>
                </a:lnTo>
                <a:lnTo>
                  <a:pt x="55" y="58"/>
                </a:lnTo>
                <a:lnTo>
                  <a:pt x="62" y="55"/>
                </a:lnTo>
                <a:lnTo>
                  <a:pt x="68" y="52"/>
                </a:lnTo>
                <a:lnTo>
                  <a:pt x="73" y="47"/>
                </a:lnTo>
                <a:lnTo>
                  <a:pt x="76" y="42"/>
                </a:lnTo>
                <a:lnTo>
                  <a:pt x="78" y="36"/>
                </a:lnTo>
                <a:lnTo>
                  <a:pt x="77" y="29"/>
                </a:lnTo>
                <a:lnTo>
                  <a:pt x="74" y="23"/>
                </a:lnTo>
                <a:lnTo>
                  <a:pt x="71" y="17"/>
                </a:lnTo>
                <a:lnTo>
                  <a:pt x="68" y="11"/>
                </a:lnTo>
                <a:lnTo>
                  <a:pt x="64" y="8"/>
                </a:lnTo>
                <a:lnTo>
                  <a:pt x="59" y="4"/>
                </a:lnTo>
                <a:lnTo>
                  <a:pt x="53" y="2"/>
                </a:lnTo>
                <a:lnTo>
                  <a:pt x="46" y="0"/>
                </a:lnTo>
                <a:lnTo>
                  <a:pt x="39" y="0"/>
                </a:lnTo>
                <a:lnTo>
                  <a:pt x="31" y="0"/>
                </a:lnTo>
                <a:lnTo>
                  <a:pt x="24" y="2"/>
                </a:lnTo>
                <a:lnTo>
                  <a:pt x="18" y="5"/>
                </a:lnTo>
                <a:lnTo>
                  <a:pt x="13" y="9"/>
                </a:lnTo>
                <a:lnTo>
                  <a:pt x="8" y="14"/>
                </a:lnTo>
                <a:lnTo>
                  <a:pt x="4" y="19"/>
                </a:lnTo>
                <a:lnTo>
                  <a:pt x="2" y="24"/>
                </a:lnTo>
                <a:lnTo>
                  <a:pt x="0" y="29"/>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767" name="Line 711"/>
          <p:cNvSpPr>
            <a:spLocks noChangeShapeType="1"/>
          </p:cNvSpPr>
          <p:nvPr/>
        </p:nvSpPr>
        <p:spPr bwMode="auto">
          <a:xfrm flipV="1">
            <a:off x="3627122" y="2698751"/>
            <a:ext cx="49530" cy="66676"/>
          </a:xfrm>
          <a:prstGeom prst="line">
            <a:avLst/>
          </a:prstGeom>
          <a:noFill/>
          <a:ln w="12700">
            <a:solidFill>
              <a:srgbClr val="EF9100"/>
            </a:solidFill>
            <a:round/>
            <a:headEnd/>
            <a:tailEnd/>
          </a:ln>
          <a:effectLst/>
        </p:spPr>
        <p:txBody>
          <a:bodyPr wrap="none" anchor="ctr"/>
          <a:lstStyle/>
          <a:p>
            <a:endParaRPr lang="en-US" sz="2160"/>
          </a:p>
        </p:txBody>
      </p:sp>
      <p:sp>
        <p:nvSpPr>
          <p:cNvPr id="45768" name="Line 712"/>
          <p:cNvSpPr>
            <a:spLocks noChangeShapeType="1"/>
          </p:cNvSpPr>
          <p:nvPr/>
        </p:nvSpPr>
        <p:spPr bwMode="auto">
          <a:xfrm flipV="1">
            <a:off x="3655696" y="2709863"/>
            <a:ext cx="74294" cy="85726"/>
          </a:xfrm>
          <a:prstGeom prst="line">
            <a:avLst/>
          </a:prstGeom>
          <a:noFill/>
          <a:ln w="12700">
            <a:solidFill>
              <a:srgbClr val="EF9100"/>
            </a:solidFill>
            <a:round/>
            <a:headEnd/>
            <a:tailEnd/>
          </a:ln>
          <a:effectLst/>
        </p:spPr>
        <p:txBody>
          <a:bodyPr wrap="none" anchor="ctr"/>
          <a:lstStyle/>
          <a:p>
            <a:endParaRPr lang="en-US" sz="2160"/>
          </a:p>
        </p:txBody>
      </p:sp>
      <p:sp>
        <p:nvSpPr>
          <p:cNvPr id="45769" name="Line 713"/>
          <p:cNvSpPr>
            <a:spLocks noChangeShapeType="1"/>
          </p:cNvSpPr>
          <p:nvPr/>
        </p:nvSpPr>
        <p:spPr bwMode="auto">
          <a:xfrm flipV="1">
            <a:off x="3709036" y="2741614"/>
            <a:ext cx="45720" cy="65087"/>
          </a:xfrm>
          <a:prstGeom prst="line">
            <a:avLst/>
          </a:prstGeom>
          <a:noFill/>
          <a:ln w="12700">
            <a:solidFill>
              <a:srgbClr val="EF9100"/>
            </a:solidFill>
            <a:round/>
            <a:headEnd/>
            <a:tailEnd/>
          </a:ln>
          <a:effectLst/>
        </p:spPr>
        <p:txBody>
          <a:bodyPr wrap="none" anchor="ctr"/>
          <a:lstStyle/>
          <a:p>
            <a:endParaRPr lang="en-US" sz="2160"/>
          </a:p>
        </p:txBody>
      </p:sp>
      <p:sp>
        <p:nvSpPr>
          <p:cNvPr id="45770" name="Line 714"/>
          <p:cNvSpPr>
            <a:spLocks noChangeShapeType="1"/>
          </p:cNvSpPr>
          <p:nvPr/>
        </p:nvSpPr>
        <p:spPr bwMode="auto">
          <a:xfrm flipV="1">
            <a:off x="3638550" y="2700339"/>
            <a:ext cx="68580" cy="82550"/>
          </a:xfrm>
          <a:prstGeom prst="line">
            <a:avLst/>
          </a:prstGeom>
          <a:noFill/>
          <a:ln w="12700">
            <a:solidFill>
              <a:srgbClr val="EF9100"/>
            </a:solidFill>
            <a:round/>
            <a:headEnd/>
            <a:tailEnd/>
          </a:ln>
          <a:effectLst/>
        </p:spPr>
        <p:txBody>
          <a:bodyPr wrap="none" anchor="ctr"/>
          <a:lstStyle/>
          <a:p>
            <a:endParaRPr lang="en-US" sz="2160"/>
          </a:p>
        </p:txBody>
      </p:sp>
      <p:sp>
        <p:nvSpPr>
          <p:cNvPr id="45771" name="Line 715"/>
          <p:cNvSpPr>
            <a:spLocks noChangeShapeType="1"/>
          </p:cNvSpPr>
          <p:nvPr/>
        </p:nvSpPr>
        <p:spPr bwMode="auto">
          <a:xfrm flipV="1">
            <a:off x="3680462" y="2722563"/>
            <a:ext cx="64770" cy="80962"/>
          </a:xfrm>
          <a:prstGeom prst="line">
            <a:avLst/>
          </a:prstGeom>
          <a:noFill/>
          <a:ln w="12700">
            <a:solidFill>
              <a:srgbClr val="EF9100"/>
            </a:solidFill>
            <a:round/>
            <a:headEnd/>
            <a:tailEnd/>
          </a:ln>
          <a:effectLst/>
        </p:spPr>
        <p:txBody>
          <a:bodyPr wrap="none" anchor="ctr"/>
          <a:lstStyle/>
          <a:p>
            <a:endParaRPr lang="en-US" sz="2160"/>
          </a:p>
        </p:txBody>
      </p:sp>
      <p:sp>
        <p:nvSpPr>
          <p:cNvPr id="45772" name="Line 716"/>
          <p:cNvSpPr>
            <a:spLocks noChangeShapeType="1"/>
          </p:cNvSpPr>
          <p:nvPr/>
        </p:nvSpPr>
        <p:spPr bwMode="auto">
          <a:xfrm flipV="1">
            <a:off x="3749040" y="2773363"/>
            <a:ext cx="9526" cy="20638"/>
          </a:xfrm>
          <a:prstGeom prst="line">
            <a:avLst/>
          </a:prstGeom>
          <a:noFill/>
          <a:ln w="12700">
            <a:solidFill>
              <a:srgbClr val="EF9100"/>
            </a:solidFill>
            <a:round/>
            <a:headEnd/>
            <a:tailEnd/>
          </a:ln>
          <a:effectLst/>
        </p:spPr>
        <p:txBody>
          <a:bodyPr wrap="none" anchor="ctr"/>
          <a:lstStyle/>
          <a:p>
            <a:endParaRPr lang="en-US" sz="2160"/>
          </a:p>
        </p:txBody>
      </p:sp>
      <p:sp>
        <p:nvSpPr>
          <p:cNvPr id="45773" name="Freeform 717"/>
          <p:cNvSpPr>
            <a:spLocks/>
          </p:cNvSpPr>
          <p:nvPr/>
        </p:nvSpPr>
        <p:spPr bwMode="auto">
          <a:xfrm>
            <a:off x="3619502" y="2705100"/>
            <a:ext cx="148590" cy="96838"/>
          </a:xfrm>
          <a:custGeom>
            <a:avLst/>
            <a:gdLst/>
            <a:ahLst/>
            <a:cxnLst>
              <a:cxn ang="0">
                <a:pos x="0" y="29"/>
              </a:cxn>
              <a:cxn ang="0">
                <a:pos x="0" y="35"/>
              </a:cxn>
              <a:cxn ang="0">
                <a:pos x="2" y="40"/>
              </a:cxn>
              <a:cxn ang="0">
                <a:pos x="6" y="45"/>
              </a:cxn>
              <a:cxn ang="0">
                <a:pos x="11" y="50"/>
              </a:cxn>
              <a:cxn ang="0">
                <a:pos x="17" y="54"/>
              </a:cxn>
              <a:cxn ang="0">
                <a:pos x="24" y="57"/>
              </a:cxn>
              <a:cxn ang="0">
                <a:pos x="32" y="59"/>
              </a:cxn>
              <a:cxn ang="0">
                <a:pos x="40" y="60"/>
              </a:cxn>
              <a:cxn ang="0">
                <a:pos x="48" y="59"/>
              </a:cxn>
              <a:cxn ang="0">
                <a:pos x="55" y="58"/>
              </a:cxn>
              <a:cxn ang="0">
                <a:pos x="62" y="55"/>
              </a:cxn>
              <a:cxn ang="0">
                <a:pos x="68" y="52"/>
              </a:cxn>
              <a:cxn ang="0">
                <a:pos x="72" y="47"/>
              </a:cxn>
              <a:cxn ang="0">
                <a:pos x="76" y="42"/>
              </a:cxn>
              <a:cxn ang="0">
                <a:pos x="77" y="36"/>
              </a:cxn>
              <a:cxn ang="0">
                <a:pos x="76" y="29"/>
              </a:cxn>
              <a:cxn ang="0">
                <a:pos x="74" y="23"/>
              </a:cxn>
              <a:cxn ang="0">
                <a:pos x="71" y="17"/>
              </a:cxn>
              <a:cxn ang="0">
                <a:pos x="68" y="11"/>
              </a:cxn>
              <a:cxn ang="0">
                <a:pos x="64" y="8"/>
              </a:cxn>
              <a:cxn ang="0">
                <a:pos x="58" y="4"/>
              </a:cxn>
              <a:cxn ang="0">
                <a:pos x="53" y="2"/>
              </a:cxn>
              <a:cxn ang="0">
                <a:pos x="46" y="0"/>
              </a:cxn>
              <a:cxn ang="0">
                <a:pos x="39" y="0"/>
              </a:cxn>
              <a:cxn ang="0">
                <a:pos x="31" y="0"/>
              </a:cxn>
              <a:cxn ang="0">
                <a:pos x="24" y="2"/>
              </a:cxn>
              <a:cxn ang="0">
                <a:pos x="18" y="5"/>
              </a:cxn>
              <a:cxn ang="0">
                <a:pos x="13" y="9"/>
              </a:cxn>
              <a:cxn ang="0">
                <a:pos x="8" y="14"/>
              </a:cxn>
              <a:cxn ang="0">
                <a:pos x="4" y="19"/>
              </a:cxn>
              <a:cxn ang="0">
                <a:pos x="1" y="24"/>
              </a:cxn>
              <a:cxn ang="0">
                <a:pos x="0" y="29"/>
              </a:cxn>
            </a:cxnLst>
            <a:rect l="0" t="0" r="r" b="b"/>
            <a:pathLst>
              <a:path w="78" h="61">
                <a:moveTo>
                  <a:pt x="0" y="29"/>
                </a:moveTo>
                <a:lnTo>
                  <a:pt x="0" y="35"/>
                </a:lnTo>
                <a:lnTo>
                  <a:pt x="2" y="40"/>
                </a:lnTo>
                <a:lnTo>
                  <a:pt x="6" y="45"/>
                </a:lnTo>
                <a:lnTo>
                  <a:pt x="11" y="50"/>
                </a:lnTo>
                <a:lnTo>
                  <a:pt x="17" y="54"/>
                </a:lnTo>
                <a:lnTo>
                  <a:pt x="24" y="57"/>
                </a:lnTo>
                <a:lnTo>
                  <a:pt x="32" y="59"/>
                </a:lnTo>
                <a:lnTo>
                  <a:pt x="40" y="60"/>
                </a:lnTo>
                <a:lnTo>
                  <a:pt x="48" y="59"/>
                </a:lnTo>
                <a:lnTo>
                  <a:pt x="55" y="58"/>
                </a:lnTo>
                <a:lnTo>
                  <a:pt x="62" y="55"/>
                </a:lnTo>
                <a:lnTo>
                  <a:pt x="68" y="52"/>
                </a:lnTo>
                <a:lnTo>
                  <a:pt x="72" y="47"/>
                </a:lnTo>
                <a:lnTo>
                  <a:pt x="76" y="42"/>
                </a:lnTo>
                <a:lnTo>
                  <a:pt x="77" y="36"/>
                </a:lnTo>
                <a:lnTo>
                  <a:pt x="76" y="29"/>
                </a:lnTo>
                <a:lnTo>
                  <a:pt x="74" y="23"/>
                </a:lnTo>
                <a:lnTo>
                  <a:pt x="71" y="17"/>
                </a:lnTo>
                <a:lnTo>
                  <a:pt x="68" y="11"/>
                </a:lnTo>
                <a:lnTo>
                  <a:pt x="64" y="8"/>
                </a:lnTo>
                <a:lnTo>
                  <a:pt x="58" y="4"/>
                </a:lnTo>
                <a:lnTo>
                  <a:pt x="53" y="2"/>
                </a:lnTo>
                <a:lnTo>
                  <a:pt x="46" y="0"/>
                </a:lnTo>
                <a:lnTo>
                  <a:pt x="39" y="0"/>
                </a:lnTo>
                <a:lnTo>
                  <a:pt x="31" y="0"/>
                </a:lnTo>
                <a:lnTo>
                  <a:pt x="24" y="2"/>
                </a:lnTo>
                <a:lnTo>
                  <a:pt x="18" y="5"/>
                </a:lnTo>
                <a:lnTo>
                  <a:pt x="13" y="9"/>
                </a:lnTo>
                <a:lnTo>
                  <a:pt x="8" y="14"/>
                </a:lnTo>
                <a:lnTo>
                  <a:pt x="4" y="19"/>
                </a:lnTo>
                <a:lnTo>
                  <a:pt x="1" y="24"/>
                </a:lnTo>
                <a:lnTo>
                  <a:pt x="0" y="29"/>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774" name="Line 718"/>
          <p:cNvSpPr>
            <a:spLocks noChangeShapeType="1"/>
          </p:cNvSpPr>
          <p:nvPr/>
        </p:nvSpPr>
        <p:spPr bwMode="auto">
          <a:xfrm flipV="1">
            <a:off x="3779522" y="2705100"/>
            <a:ext cx="49530" cy="66676"/>
          </a:xfrm>
          <a:prstGeom prst="line">
            <a:avLst/>
          </a:prstGeom>
          <a:noFill/>
          <a:ln w="12700">
            <a:solidFill>
              <a:srgbClr val="EF9100"/>
            </a:solidFill>
            <a:round/>
            <a:headEnd/>
            <a:tailEnd/>
          </a:ln>
          <a:effectLst/>
        </p:spPr>
        <p:txBody>
          <a:bodyPr wrap="none" anchor="ctr"/>
          <a:lstStyle/>
          <a:p>
            <a:endParaRPr lang="en-US" sz="2160"/>
          </a:p>
        </p:txBody>
      </p:sp>
      <p:sp>
        <p:nvSpPr>
          <p:cNvPr id="45775" name="Line 719"/>
          <p:cNvSpPr>
            <a:spLocks noChangeShapeType="1"/>
          </p:cNvSpPr>
          <p:nvPr/>
        </p:nvSpPr>
        <p:spPr bwMode="auto">
          <a:xfrm flipV="1">
            <a:off x="3810002" y="2714625"/>
            <a:ext cx="72390" cy="85726"/>
          </a:xfrm>
          <a:prstGeom prst="line">
            <a:avLst/>
          </a:prstGeom>
          <a:noFill/>
          <a:ln w="12700">
            <a:solidFill>
              <a:srgbClr val="EF9100"/>
            </a:solidFill>
            <a:round/>
            <a:headEnd/>
            <a:tailEnd/>
          </a:ln>
          <a:effectLst/>
        </p:spPr>
        <p:txBody>
          <a:bodyPr wrap="none" anchor="ctr"/>
          <a:lstStyle/>
          <a:p>
            <a:endParaRPr lang="en-US" sz="2160"/>
          </a:p>
        </p:txBody>
      </p:sp>
      <p:sp>
        <p:nvSpPr>
          <p:cNvPr id="45776" name="Line 720"/>
          <p:cNvSpPr>
            <a:spLocks noChangeShapeType="1"/>
          </p:cNvSpPr>
          <p:nvPr/>
        </p:nvSpPr>
        <p:spPr bwMode="auto">
          <a:xfrm flipV="1">
            <a:off x="3863340" y="2746375"/>
            <a:ext cx="45720" cy="65088"/>
          </a:xfrm>
          <a:prstGeom prst="line">
            <a:avLst/>
          </a:prstGeom>
          <a:noFill/>
          <a:ln w="12700">
            <a:solidFill>
              <a:srgbClr val="EF9100"/>
            </a:solidFill>
            <a:round/>
            <a:headEnd/>
            <a:tailEnd/>
          </a:ln>
          <a:effectLst/>
        </p:spPr>
        <p:txBody>
          <a:bodyPr wrap="none" anchor="ctr"/>
          <a:lstStyle/>
          <a:p>
            <a:endParaRPr lang="en-US" sz="2160"/>
          </a:p>
        </p:txBody>
      </p:sp>
      <p:sp>
        <p:nvSpPr>
          <p:cNvPr id="45777" name="Line 721"/>
          <p:cNvSpPr>
            <a:spLocks noChangeShapeType="1"/>
          </p:cNvSpPr>
          <p:nvPr/>
        </p:nvSpPr>
        <p:spPr bwMode="auto">
          <a:xfrm flipV="1">
            <a:off x="3792856" y="2706689"/>
            <a:ext cx="66674" cy="80962"/>
          </a:xfrm>
          <a:prstGeom prst="line">
            <a:avLst/>
          </a:prstGeom>
          <a:noFill/>
          <a:ln w="12700">
            <a:solidFill>
              <a:srgbClr val="EF9100"/>
            </a:solidFill>
            <a:round/>
            <a:headEnd/>
            <a:tailEnd/>
          </a:ln>
          <a:effectLst/>
        </p:spPr>
        <p:txBody>
          <a:bodyPr wrap="none" anchor="ctr"/>
          <a:lstStyle/>
          <a:p>
            <a:endParaRPr lang="en-US" sz="2160"/>
          </a:p>
        </p:txBody>
      </p:sp>
      <p:sp>
        <p:nvSpPr>
          <p:cNvPr id="45778" name="Line 722"/>
          <p:cNvSpPr>
            <a:spLocks noChangeShapeType="1"/>
          </p:cNvSpPr>
          <p:nvPr/>
        </p:nvSpPr>
        <p:spPr bwMode="auto">
          <a:xfrm flipV="1">
            <a:off x="3834767" y="2728914"/>
            <a:ext cx="64770" cy="79375"/>
          </a:xfrm>
          <a:prstGeom prst="line">
            <a:avLst/>
          </a:prstGeom>
          <a:noFill/>
          <a:ln w="12700">
            <a:solidFill>
              <a:srgbClr val="EF9100"/>
            </a:solidFill>
            <a:round/>
            <a:headEnd/>
            <a:tailEnd/>
          </a:ln>
          <a:effectLst/>
        </p:spPr>
        <p:txBody>
          <a:bodyPr wrap="none" anchor="ctr"/>
          <a:lstStyle/>
          <a:p>
            <a:endParaRPr lang="en-US" sz="2160"/>
          </a:p>
        </p:txBody>
      </p:sp>
      <p:sp>
        <p:nvSpPr>
          <p:cNvPr id="45779" name="Line 723"/>
          <p:cNvSpPr>
            <a:spLocks noChangeShapeType="1"/>
          </p:cNvSpPr>
          <p:nvPr/>
        </p:nvSpPr>
        <p:spPr bwMode="auto">
          <a:xfrm flipV="1">
            <a:off x="3907158" y="2776539"/>
            <a:ext cx="1904" cy="25400"/>
          </a:xfrm>
          <a:prstGeom prst="line">
            <a:avLst/>
          </a:prstGeom>
          <a:noFill/>
          <a:ln w="12700">
            <a:solidFill>
              <a:srgbClr val="EF9100"/>
            </a:solidFill>
            <a:round/>
            <a:headEnd/>
            <a:tailEnd/>
          </a:ln>
          <a:effectLst/>
        </p:spPr>
        <p:txBody>
          <a:bodyPr wrap="none" anchor="ctr"/>
          <a:lstStyle/>
          <a:p>
            <a:endParaRPr lang="en-US" sz="2160"/>
          </a:p>
        </p:txBody>
      </p:sp>
      <p:sp>
        <p:nvSpPr>
          <p:cNvPr id="45780" name="Freeform 724"/>
          <p:cNvSpPr>
            <a:spLocks/>
          </p:cNvSpPr>
          <p:nvPr/>
        </p:nvSpPr>
        <p:spPr bwMode="auto">
          <a:xfrm>
            <a:off x="3771902" y="2709863"/>
            <a:ext cx="150496" cy="96838"/>
          </a:xfrm>
          <a:custGeom>
            <a:avLst/>
            <a:gdLst/>
            <a:ahLst/>
            <a:cxnLst>
              <a:cxn ang="0">
                <a:pos x="0" y="29"/>
              </a:cxn>
              <a:cxn ang="0">
                <a:pos x="0" y="35"/>
              </a:cxn>
              <a:cxn ang="0">
                <a:pos x="2" y="41"/>
              </a:cxn>
              <a:cxn ang="0">
                <a:pos x="6" y="45"/>
              </a:cxn>
              <a:cxn ang="0">
                <a:pos x="11" y="50"/>
              </a:cxn>
              <a:cxn ang="0">
                <a:pos x="18" y="54"/>
              </a:cxn>
              <a:cxn ang="0">
                <a:pos x="25" y="57"/>
              </a:cxn>
              <a:cxn ang="0">
                <a:pos x="33" y="60"/>
              </a:cxn>
              <a:cxn ang="0">
                <a:pos x="41" y="60"/>
              </a:cxn>
              <a:cxn ang="0">
                <a:pos x="48" y="60"/>
              </a:cxn>
              <a:cxn ang="0">
                <a:pos x="56" y="58"/>
              </a:cxn>
              <a:cxn ang="0">
                <a:pos x="63" y="56"/>
              </a:cxn>
              <a:cxn ang="0">
                <a:pos x="69" y="52"/>
              </a:cxn>
              <a:cxn ang="0">
                <a:pos x="73" y="48"/>
              </a:cxn>
              <a:cxn ang="0">
                <a:pos x="77" y="42"/>
              </a:cxn>
              <a:cxn ang="0">
                <a:pos x="78" y="36"/>
              </a:cxn>
              <a:cxn ang="0">
                <a:pos x="77" y="29"/>
              </a:cxn>
              <a:cxn ang="0">
                <a:pos x="75" y="23"/>
              </a:cxn>
              <a:cxn ang="0">
                <a:pos x="72" y="17"/>
              </a:cxn>
              <a:cxn ang="0">
                <a:pos x="68" y="12"/>
              </a:cxn>
              <a:cxn ang="0">
                <a:pos x="64" y="7"/>
              </a:cxn>
              <a:cxn ang="0">
                <a:pos x="59" y="5"/>
              </a:cxn>
              <a:cxn ang="0">
                <a:pos x="53" y="2"/>
              </a:cxn>
              <a:cxn ang="0">
                <a:pos x="47" y="1"/>
              </a:cxn>
              <a:cxn ang="0">
                <a:pos x="39" y="0"/>
              </a:cxn>
              <a:cxn ang="0">
                <a:pos x="32" y="1"/>
              </a:cxn>
              <a:cxn ang="0">
                <a:pos x="25" y="3"/>
              </a:cxn>
              <a:cxn ang="0">
                <a:pos x="19" y="5"/>
              </a:cxn>
              <a:cxn ang="0">
                <a:pos x="13" y="9"/>
              </a:cxn>
              <a:cxn ang="0">
                <a:pos x="9" y="14"/>
              </a:cxn>
              <a:cxn ang="0">
                <a:pos x="5" y="19"/>
              </a:cxn>
              <a:cxn ang="0">
                <a:pos x="2" y="24"/>
              </a:cxn>
              <a:cxn ang="0">
                <a:pos x="0" y="29"/>
              </a:cxn>
            </a:cxnLst>
            <a:rect l="0" t="0" r="r" b="b"/>
            <a:pathLst>
              <a:path w="79" h="61">
                <a:moveTo>
                  <a:pt x="0" y="29"/>
                </a:moveTo>
                <a:lnTo>
                  <a:pt x="0" y="35"/>
                </a:lnTo>
                <a:lnTo>
                  <a:pt x="2" y="41"/>
                </a:lnTo>
                <a:lnTo>
                  <a:pt x="6" y="45"/>
                </a:lnTo>
                <a:lnTo>
                  <a:pt x="11" y="50"/>
                </a:lnTo>
                <a:lnTo>
                  <a:pt x="18" y="54"/>
                </a:lnTo>
                <a:lnTo>
                  <a:pt x="25" y="57"/>
                </a:lnTo>
                <a:lnTo>
                  <a:pt x="33" y="60"/>
                </a:lnTo>
                <a:lnTo>
                  <a:pt x="41" y="60"/>
                </a:lnTo>
                <a:lnTo>
                  <a:pt x="48" y="60"/>
                </a:lnTo>
                <a:lnTo>
                  <a:pt x="56" y="58"/>
                </a:lnTo>
                <a:lnTo>
                  <a:pt x="63" y="56"/>
                </a:lnTo>
                <a:lnTo>
                  <a:pt x="69" y="52"/>
                </a:lnTo>
                <a:lnTo>
                  <a:pt x="73" y="48"/>
                </a:lnTo>
                <a:lnTo>
                  <a:pt x="77" y="42"/>
                </a:lnTo>
                <a:lnTo>
                  <a:pt x="78" y="36"/>
                </a:lnTo>
                <a:lnTo>
                  <a:pt x="77" y="29"/>
                </a:lnTo>
                <a:lnTo>
                  <a:pt x="75" y="23"/>
                </a:lnTo>
                <a:lnTo>
                  <a:pt x="72" y="17"/>
                </a:lnTo>
                <a:lnTo>
                  <a:pt x="68" y="12"/>
                </a:lnTo>
                <a:lnTo>
                  <a:pt x="64" y="7"/>
                </a:lnTo>
                <a:lnTo>
                  <a:pt x="59" y="5"/>
                </a:lnTo>
                <a:lnTo>
                  <a:pt x="53" y="2"/>
                </a:lnTo>
                <a:lnTo>
                  <a:pt x="47" y="1"/>
                </a:lnTo>
                <a:lnTo>
                  <a:pt x="39" y="0"/>
                </a:lnTo>
                <a:lnTo>
                  <a:pt x="32" y="1"/>
                </a:lnTo>
                <a:lnTo>
                  <a:pt x="25" y="3"/>
                </a:lnTo>
                <a:lnTo>
                  <a:pt x="19" y="5"/>
                </a:lnTo>
                <a:lnTo>
                  <a:pt x="13" y="9"/>
                </a:lnTo>
                <a:lnTo>
                  <a:pt x="9" y="14"/>
                </a:lnTo>
                <a:lnTo>
                  <a:pt x="5" y="19"/>
                </a:lnTo>
                <a:lnTo>
                  <a:pt x="2" y="24"/>
                </a:lnTo>
                <a:lnTo>
                  <a:pt x="0" y="29"/>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781" name="Line 725"/>
          <p:cNvSpPr>
            <a:spLocks noChangeShapeType="1"/>
          </p:cNvSpPr>
          <p:nvPr/>
        </p:nvSpPr>
        <p:spPr bwMode="auto">
          <a:xfrm flipV="1">
            <a:off x="3857627" y="2587625"/>
            <a:ext cx="49530" cy="66676"/>
          </a:xfrm>
          <a:prstGeom prst="line">
            <a:avLst/>
          </a:prstGeom>
          <a:noFill/>
          <a:ln w="12700">
            <a:solidFill>
              <a:srgbClr val="EF9100"/>
            </a:solidFill>
            <a:round/>
            <a:headEnd/>
            <a:tailEnd/>
          </a:ln>
          <a:effectLst/>
        </p:spPr>
        <p:txBody>
          <a:bodyPr wrap="none" anchor="ctr"/>
          <a:lstStyle/>
          <a:p>
            <a:endParaRPr lang="en-US" sz="2160"/>
          </a:p>
        </p:txBody>
      </p:sp>
      <p:sp>
        <p:nvSpPr>
          <p:cNvPr id="45782" name="Line 726"/>
          <p:cNvSpPr>
            <a:spLocks noChangeShapeType="1"/>
          </p:cNvSpPr>
          <p:nvPr/>
        </p:nvSpPr>
        <p:spPr bwMode="auto">
          <a:xfrm flipV="1">
            <a:off x="3886202" y="2597150"/>
            <a:ext cx="74296" cy="85726"/>
          </a:xfrm>
          <a:prstGeom prst="line">
            <a:avLst/>
          </a:prstGeom>
          <a:noFill/>
          <a:ln w="12700">
            <a:solidFill>
              <a:srgbClr val="EF9100"/>
            </a:solidFill>
            <a:round/>
            <a:headEnd/>
            <a:tailEnd/>
          </a:ln>
          <a:effectLst/>
        </p:spPr>
        <p:txBody>
          <a:bodyPr wrap="none" anchor="ctr"/>
          <a:lstStyle/>
          <a:p>
            <a:endParaRPr lang="en-US" sz="2160"/>
          </a:p>
        </p:txBody>
      </p:sp>
      <p:sp>
        <p:nvSpPr>
          <p:cNvPr id="45783" name="Line 727"/>
          <p:cNvSpPr>
            <a:spLocks noChangeShapeType="1"/>
          </p:cNvSpPr>
          <p:nvPr/>
        </p:nvSpPr>
        <p:spPr bwMode="auto">
          <a:xfrm flipV="1">
            <a:off x="3939540" y="2630488"/>
            <a:ext cx="45720" cy="63500"/>
          </a:xfrm>
          <a:prstGeom prst="line">
            <a:avLst/>
          </a:prstGeom>
          <a:noFill/>
          <a:ln w="12700">
            <a:solidFill>
              <a:srgbClr val="EF9100"/>
            </a:solidFill>
            <a:round/>
            <a:headEnd/>
            <a:tailEnd/>
          </a:ln>
          <a:effectLst/>
        </p:spPr>
        <p:txBody>
          <a:bodyPr wrap="none" anchor="ctr"/>
          <a:lstStyle/>
          <a:p>
            <a:endParaRPr lang="en-US" sz="2160"/>
          </a:p>
        </p:txBody>
      </p:sp>
      <p:sp>
        <p:nvSpPr>
          <p:cNvPr id="45784" name="Line 728"/>
          <p:cNvSpPr>
            <a:spLocks noChangeShapeType="1"/>
          </p:cNvSpPr>
          <p:nvPr/>
        </p:nvSpPr>
        <p:spPr bwMode="auto">
          <a:xfrm flipV="1">
            <a:off x="3869056" y="2589213"/>
            <a:ext cx="68580" cy="80962"/>
          </a:xfrm>
          <a:prstGeom prst="line">
            <a:avLst/>
          </a:prstGeom>
          <a:noFill/>
          <a:ln w="12700">
            <a:solidFill>
              <a:srgbClr val="EF9100"/>
            </a:solidFill>
            <a:round/>
            <a:headEnd/>
            <a:tailEnd/>
          </a:ln>
          <a:effectLst/>
        </p:spPr>
        <p:txBody>
          <a:bodyPr wrap="none" anchor="ctr"/>
          <a:lstStyle/>
          <a:p>
            <a:endParaRPr lang="en-US" sz="2160"/>
          </a:p>
        </p:txBody>
      </p:sp>
      <p:sp>
        <p:nvSpPr>
          <p:cNvPr id="45785" name="Line 729"/>
          <p:cNvSpPr>
            <a:spLocks noChangeShapeType="1"/>
          </p:cNvSpPr>
          <p:nvPr/>
        </p:nvSpPr>
        <p:spPr bwMode="auto">
          <a:xfrm flipV="1">
            <a:off x="3910967" y="2611439"/>
            <a:ext cx="64770" cy="79375"/>
          </a:xfrm>
          <a:prstGeom prst="line">
            <a:avLst/>
          </a:prstGeom>
          <a:noFill/>
          <a:ln w="12700">
            <a:solidFill>
              <a:srgbClr val="EF9100"/>
            </a:solidFill>
            <a:round/>
            <a:headEnd/>
            <a:tailEnd/>
          </a:ln>
          <a:effectLst/>
        </p:spPr>
        <p:txBody>
          <a:bodyPr wrap="none" anchor="ctr"/>
          <a:lstStyle/>
          <a:p>
            <a:endParaRPr lang="en-US" sz="2160"/>
          </a:p>
        </p:txBody>
      </p:sp>
      <p:sp>
        <p:nvSpPr>
          <p:cNvPr id="45786" name="Line 730"/>
          <p:cNvSpPr>
            <a:spLocks noChangeShapeType="1"/>
          </p:cNvSpPr>
          <p:nvPr/>
        </p:nvSpPr>
        <p:spPr bwMode="auto">
          <a:xfrm flipV="1">
            <a:off x="3977642" y="2659064"/>
            <a:ext cx="13336" cy="23812"/>
          </a:xfrm>
          <a:prstGeom prst="line">
            <a:avLst/>
          </a:prstGeom>
          <a:noFill/>
          <a:ln w="12700">
            <a:solidFill>
              <a:srgbClr val="EF9100"/>
            </a:solidFill>
            <a:round/>
            <a:headEnd/>
            <a:tailEnd/>
          </a:ln>
          <a:effectLst/>
        </p:spPr>
        <p:txBody>
          <a:bodyPr wrap="none" anchor="ctr"/>
          <a:lstStyle/>
          <a:p>
            <a:endParaRPr lang="en-US" sz="2160"/>
          </a:p>
        </p:txBody>
      </p:sp>
      <p:sp>
        <p:nvSpPr>
          <p:cNvPr id="45787" name="Freeform 731"/>
          <p:cNvSpPr>
            <a:spLocks/>
          </p:cNvSpPr>
          <p:nvPr/>
        </p:nvSpPr>
        <p:spPr bwMode="auto">
          <a:xfrm>
            <a:off x="3850006" y="2592389"/>
            <a:ext cx="148590" cy="96838"/>
          </a:xfrm>
          <a:custGeom>
            <a:avLst/>
            <a:gdLst/>
            <a:ahLst/>
            <a:cxnLst>
              <a:cxn ang="0">
                <a:pos x="0" y="30"/>
              </a:cxn>
              <a:cxn ang="0">
                <a:pos x="0" y="35"/>
              </a:cxn>
              <a:cxn ang="0">
                <a:pos x="2" y="41"/>
              </a:cxn>
              <a:cxn ang="0">
                <a:pos x="6" y="45"/>
              </a:cxn>
              <a:cxn ang="0">
                <a:pos x="11" y="50"/>
              </a:cxn>
              <a:cxn ang="0">
                <a:pos x="17" y="54"/>
              </a:cxn>
              <a:cxn ang="0">
                <a:pos x="24" y="57"/>
              </a:cxn>
              <a:cxn ang="0">
                <a:pos x="32" y="60"/>
              </a:cxn>
              <a:cxn ang="0">
                <a:pos x="40" y="60"/>
              </a:cxn>
              <a:cxn ang="0">
                <a:pos x="47" y="60"/>
              </a:cxn>
              <a:cxn ang="0">
                <a:pos x="55" y="58"/>
              </a:cxn>
              <a:cxn ang="0">
                <a:pos x="62" y="56"/>
              </a:cxn>
              <a:cxn ang="0">
                <a:pos x="68" y="52"/>
              </a:cxn>
              <a:cxn ang="0">
                <a:pos x="73" y="48"/>
              </a:cxn>
              <a:cxn ang="0">
                <a:pos x="76" y="42"/>
              </a:cxn>
              <a:cxn ang="0">
                <a:pos x="77" y="37"/>
              </a:cxn>
              <a:cxn ang="0">
                <a:pos x="76" y="30"/>
              </a:cxn>
              <a:cxn ang="0">
                <a:pos x="74" y="23"/>
              </a:cxn>
              <a:cxn ang="0">
                <a:pos x="71" y="17"/>
              </a:cxn>
              <a:cxn ang="0">
                <a:pos x="67" y="12"/>
              </a:cxn>
              <a:cxn ang="0">
                <a:pos x="64" y="8"/>
              </a:cxn>
              <a:cxn ang="0">
                <a:pos x="58" y="5"/>
              </a:cxn>
              <a:cxn ang="0">
                <a:pos x="53" y="2"/>
              </a:cxn>
              <a:cxn ang="0">
                <a:pos x="46" y="1"/>
              </a:cxn>
              <a:cxn ang="0">
                <a:pos x="39" y="0"/>
              </a:cxn>
              <a:cxn ang="0">
                <a:pos x="31" y="1"/>
              </a:cxn>
              <a:cxn ang="0">
                <a:pos x="24" y="3"/>
              </a:cxn>
              <a:cxn ang="0">
                <a:pos x="18" y="5"/>
              </a:cxn>
              <a:cxn ang="0">
                <a:pos x="13" y="9"/>
              </a:cxn>
              <a:cxn ang="0">
                <a:pos x="8" y="14"/>
              </a:cxn>
              <a:cxn ang="0">
                <a:pos x="4" y="19"/>
              </a:cxn>
              <a:cxn ang="0">
                <a:pos x="2" y="24"/>
              </a:cxn>
              <a:cxn ang="0">
                <a:pos x="0" y="30"/>
              </a:cxn>
            </a:cxnLst>
            <a:rect l="0" t="0" r="r" b="b"/>
            <a:pathLst>
              <a:path w="78" h="61">
                <a:moveTo>
                  <a:pt x="0" y="30"/>
                </a:moveTo>
                <a:lnTo>
                  <a:pt x="0" y="35"/>
                </a:lnTo>
                <a:lnTo>
                  <a:pt x="2" y="41"/>
                </a:lnTo>
                <a:lnTo>
                  <a:pt x="6" y="45"/>
                </a:lnTo>
                <a:lnTo>
                  <a:pt x="11" y="50"/>
                </a:lnTo>
                <a:lnTo>
                  <a:pt x="17" y="54"/>
                </a:lnTo>
                <a:lnTo>
                  <a:pt x="24" y="57"/>
                </a:lnTo>
                <a:lnTo>
                  <a:pt x="32" y="60"/>
                </a:lnTo>
                <a:lnTo>
                  <a:pt x="40" y="60"/>
                </a:lnTo>
                <a:lnTo>
                  <a:pt x="47" y="60"/>
                </a:lnTo>
                <a:lnTo>
                  <a:pt x="55" y="58"/>
                </a:lnTo>
                <a:lnTo>
                  <a:pt x="62" y="56"/>
                </a:lnTo>
                <a:lnTo>
                  <a:pt x="68" y="52"/>
                </a:lnTo>
                <a:lnTo>
                  <a:pt x="73" y="48"/>
                </a:lnTo>
                <a:lnTo>
                  <a:pt x="76" y="42"/>
                </a:lnTo>
                <a:lnTo>
                  <a:pt x="77" y="37"/>
                </a:lnTo>
                <a:lnTo>
                  <a:pt x="76" y="30"/>
                </a:lnTo>
                <a:lnTo>
                  <a:pt x="74" y="23"/>
                </a:lnTo>
                <a:lnTo>
                  <a:pt x="71" y="17"/>
                </a:lnTo>
                <a:lnTo>
                  <a:pt x="67" y="12"/>
                </a:lnTo>
                <a:lnTo>
                  <a:pt x="64" y="8"/>
                </a:lnTo>
                <a:lnTo>
                  <a:pt x="58" y="5"/>
                </a:lnTo>
                <a:lnTo>
                  <a:pt x="53" y="2"/>
                </a:lnTo>
                <a:lnTo>
                  <a:pt x="46" y="1"/>
                </a:lnTo>
                <a:lnTo>
                  <a:pt x="39" y="0"/>
                </a:lnTo>
                <a:lnTo>
                  <a:pt x="31" y="1"/>
                </a:lnTo>
                <a:lnTo>
                  <a:pt x="24" y="3"/>
                </a:lnTo>
                <a:lnTo>
                  <a:pt x="18" y="5"/>
                </a:lnTo>
                <a:lnTo>
                  <a:pt x="13" y="9"/>
                </a:lnTo>
                <a:lnTo>
                  <a:pt x="8" y="14"/>
                </a:lnTo>
                <a:lnTo>
                  <a:pt x="4" y="19"/>
                </a:lnTo>
                <a:lnTo>
                  <a:pt x="2" y="24"/>
                </a:lnTo>
                <a:lnTo>
                  <a:pt x="0" y="30"/>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788" name="Line 732"/>
          <p:cNvSpPr>
            <a:spLocks noChangeShapeType="1"/>
          </p:cNvSpPr>
          <p:nvPr/>
        </p:nvSpPr>
        <p:spPr bwMode="auto">
          <a:xfrm flipV="1">
            <a:off x="3947162" y="2714626"/>
            <a:ext cx="49530" cy="66676"/>
          </a:xfrm>
          <a:prstGeom prst="line">
            <a:avLst/>
          </a:prstGeom>
          <a:noFill/>
          <a:ln w="12700">
            <a:solidFill>
              <a:srgbClr val="EF9100"/>
            </a:solidFill>
            <a:round/>
            <a:headEnd/>
            <a:tailEnd/>
          </a:ln>
          <a:effectLst/>
        </p:spPr>
        <p:txBody>
          <a:bodyPr wrap="none" anchor="ctr"/>
          <a:lstStyle/>
          <a:p>
            <a:endParaRPr lang="en-US" sz="2160"/>
          </a:p>
        </p:txBody>
      </p:sp>
      <p:sp>
        <p:nvSpPr>
          <p:cNvPr id="45789" name="Line 733"/>
          <p:cNvSpPr>
            <a:spLocks noChangeShapeType="1"/>
          </p:cNvSpPr>
          <p:nvPr/>
        </p:nvSpPr>
        <p:spPr bwMode="auto">
          <a:xfrm flipV="1">
            <a:off x="3977642" y="2725739"/>
            <a:ext cx="72390" cy="85726"/>
          </a:xfrm>
          <a:prstGeom prst="line">
            <a:avLst/>
          </a:prstGeom>
          <a:noFill/>
          <a:ln w="12700">
            <a:solidFill>
              <a:srgbClr val="EF9100"/>
            </a:solidFill>
            <a:round/>
            <a:headEnd/>
            <a:tailEnd/>
          </a:ln>
          <a:effectLst/>
        </p:spPr>
        <p:txBody>
          <a:bodyPr wrap="none" anchor="ctr"/>
          <a:lstStyle/>
          <a:p>
            <a:endParaRPr lang="en-US" sz="2160"/>
          </a:p>
        </p:txBody>
      </p:sp>
      <p:sp>
        <p:nvSpPr>
          <p:cNvPr id="45790" name="Line 734"/>
          <p:cNvSpPr>
            <a:spLocks noChangeShapeType="1"/>
          </p:cNvSpPr>
          <p:nvPr/>
        </p:nvSpPr>
        <p:spPr bwMode="auto">
          <a:xfrm flipV="1">
            <a:off x="4029076" y="2757489"/>
            <a:ext cx="45720" cy="65087"/>
          </a:xfrm>
          <a:prstGeom prst="line">
            <a:avLst/>
          </a:prstGeom>
          <a:noFill/>
          <a:ln w="12700">
            <a:solidFill>
              <a:srgbClr val="EF9100"/>
            </a:solidFill>
            <a:round/>
            <a:headEnd/>
            <a:tailEnd/>
          </a:ln>
          <a:effectLst/>
        </p:spPr>
        <p:txBody>
          <a:bodyPr wrap="none" anchor="ctr"/>
          <a:lstStyle/>
          <a:p>
            <a:endParaRPr lang="en-US" sz="2160"/>
          </a:p>
        </p:txBody>
      </p:sp>
      <p:sp>
        <p:nvSpPr>
          <p:cNvPr id="45791" name="Line 735"/>
          <p:cNvSpPr>
            <a:spLocks noChangeShapeType="1"/>
          </p:cNvSpPr>
          <p:nvPr/>
        </p:nvSpPr>
        <p:spPr bwMode="auto">
          <a:xfrm flipV="1">
            <a:off x="3958590" y="2716213"/>
            <a:ext cx="68580" cy="82550"/>
          </a:xfrm>
          <a:prstGeom prst="line">
            <a:avLst/>
          </a:prstGeom>
          <a:noFill/>
          <a:ln w="12700">
            <a:solidFill>
              <a:srgbClr val="EF9100"/>
            </a:solidFill>
            <a:round/>
            <a:headEnd/>
            <a:tailEnd/>
          </a:ln>
          <a:effectLst/>
        </p:spPr>
        <p:txBody>
          <a:bodyPr wrap="none" anchor="ctr"/>
          <a:lstStyle/>
          <a:p>
            <a:endParaRPr lang="en-US" sz="2160"/>
          </a:p>
        </p:txBody>
      </p:sp>
      <p:sp>
        <p:nvSpPr>
          <p:cNvPr id="45792" name="Line 736"/>
          <p:cNvSpPr>
            <a:spLocks noChangeShapeType="1"/>
          </p:cNvSpPr>
          <p:nvPr/>
        </p:nvSpPr>
        <p:spPr bwMode="auto">
          <a:xfrm flipV="1">
            <a:off x="4000502" y="2740026"/>
            <a:ext cx="64770" cy="79375"/>
          </a:xfrm>
          <a:prstGeom prst="line">
            <a:avLst/>
          </a:prstGeom>
          <a:noFill/>
          <a:ln w="12700">
            <a:solidFill>
              <a:srgbClr val="EF9100"/>
            </a:solidFill>
            <a:round/>
            <a:headEnd/>
            <a:tailEnd/>
          </a:ln>
          <a:effectLst/>
        </p:spPr>
        <p:txBody>
          <a:bodyPr wrap="none" anchor="ctr"/>
          <a:lstStyle/>
          <a:p>
            <a:endParaRPr lang="en-US" sz="2160"/>
          </a:p>
        </p:txBody>
      </p:sp>
      <p:sp>
        <p:nvSpPr>
          <p:cNvPr id="45793" name="Line 737"/>
          <p:cNvSpPr>
            <a:spLocks noChangeShapeType="1"/>
          </p:cNvSpPr>
          <p:nvPr/>
        </p:nvSpPr>
        <p:spPr bwMode="auto">
          <a:xfrm flipV="1">
            <a:off x="4069080" y="2789239"/>
            <a:ext cx="9526" cy="22225"/>
          </a:xfrm>
          <a:prstGeom prst="line">
            <a:avLst/>
          </a:prstGeom>
          <a:noFill/>
          <a:ln w="12700">
            <a:solidFill>
              <a:srgbClr val="EF9100"/>
            </a:solidFill>
            <a:round/>
            <a:headEnd/>
            <a:tailEnd/>
          </a:ln>
          <a:effectLst/>
        </p:spPr>
        <p:txBody>
          <a:bodyPr wrap="none" anchor="ctr"/>
          <a:lstStyle/>
          <a:p>
            <a:endParaRPr lang="en-US" sz="2160"/>
          </a:p>
        </p:txBody>
      </p:sp>
      <p:sp>
        <p:nvSpPr>
          <p:cNvPr id="45794" name="Freeform 738"/>
          <p:cNvSpPr>
            <a:spLocks/>
          </p:cNvSpPr>
          <p:nvPr/>
        </p:nvSpPr>
        <p:spPr bwMode="auto">
          <a:xfrm>
            <a:off x="3939542" y="2720975"/>
            <a:ext cx="148590" cy="96838"/>
          </a:xfrm>
          <a:custGeom>
            <a:avLst/>
            <a:gdLst/>
            <a:ahLst/>
            <a:cxnLst>
              <a:cxn ang="0">
                <a:pos x="0" y="29"/>
              </a:cxn>
              <a:cxn ang="0">
                <a:pos x="0" y="35"/>
              </a:cxn>
              <a:cxn ang="0">
                <a:pos x="2" y="40"/>
              </a:cxn>
              <a:cxn ang="0">
                <a:pos x="6" y="45"/>
              </a:cxn>
              <a:cxn ang="0">
                <a:pos x="11" y="50"/>
              </a:cxn>
              <a:cxn ang="0">
                <a:pos x="17" y="54"/>
              </a:cxn>
              <a:cxn ang="0">
                <a:pos x="24" y="57"/>
              </a:cxn>
              <a:cxn ang="0">
                <a:pos x="32" y="59"/>
              </a:cxn>
              <a:cxn ang="0">
                <a:pos x="40" y="60"/>
              </a:cxn>
              <a:cxn ang="0">
                <a:pos x="48" y="59"/>
              </a:cxn>
              <a:cxn ang="0">
                <a:pos x="55" y="58"/>
              </a:cxn>
              <a:cxn ang="0">
                <a:pos x="62" y="55"/>
              </a:cxn>
              <a:cxn ang="0">
                <a:pos x="68" y="52"/>
              </a:cxn>
              <a:cxn ang="0">
                <a:pos x="73" y="48"/>
              </a:cxn>
              <a:cxn ang="0">
                <a:pos x="76" y="42"/>
              </a:cxn>
              <a:cxn ang="0">
                <a:pos x="77" y="36"/>
              </a:cxn>
              <a:cxn ang="0">
                <a:pos x="76" y="29"/>
              </a:cxn>
              <a:cxn ang="0">
                <a:pos x="74" y="22"/>
              </a:cxn>
              <a:cxn ang="0">
                <a:pos x="71" y="16"/>
              </a:cxn>
              <a:cxn ang="0">
                <a:pos x="68" y="12"/>
              </a:cxn>
              <a:cxn ang="0">
                <a:pos x="64" y="7"/>
              </a:cxn>
              <a:cxn ang="0">
                <a:pos x="58" y="4"/>
              </a:cxn>
              <a:cxn ang="0">
                <a:pos x="53" y="2"/>
              </a:cxn>
              <a:cxn ang="0">
                <a:pos x="46" y="0"/>
              </a:cxn>
              <a:cxn ang="0">
                <a:pos x="39" y="0"/>
              </a:cxn>
              <a:cxn ang="0">
                <a:pos x="31" y="0"/>
              </a:cxn>
              <a:cxn ang="0">
                <a:pos x="24" y="2"/>
              </a:cxn>
              <a:cxn ang="0">
                <a:pos x="18" y="5"/>
              </a:cxn>
              <a:cxn ang="0">
                <a:pos x="13" y="9"/>
              </a:cxn>
              <a:cxn ang="0">
                <a:pos x="8" y="14"/>
              </a:cxn>
              <a:cxn ang="0">
                <a:pos x="4" y="18"/>
              </a:cxn>
              <a:cxn ang="0">
                <a:pos x="1" y="24"/>
              </a:cxn>
              <a:cxn ang="0">
                <a:pos x="0" y="29"/>
              </a:cxn>
            </a:cxnLst>
            <a:rect l="0" t="0" r="r" b="b"/>
            <a:pathLst>
              <a:path w="78" h="61">
                <a:moveTo>
                  <a:pt x="0" y="29"/>
                </a:moveTo>
                <a:lnTo>
                  <a:pt x="0" y="35"/>
                </a:lnTo>
                <a:lnTo>
                  <a:pt x="2" y="40"/>
                </a:lnTo>
                <a:lnTo>
                  <a:pt x="6" y="45"/>
                </a:lnTo>
                <a:lnTo>
                  <a:pt x="11" y="50"/>
                </a:lnTo>
                <a:lnTo>
                  <a:pt x="17" y="54"/>
                </a:lnTo>
                <a:lnTo>
                  <a:pt x="24" y="57"/>
                </a:lnTo>
                <a:lnTo>
                  <a:pt x="32" y="59"/>
                </a:lnTo>
                <a:lnTo>
                  <a:pt x="40" y="60"/>
                </a:lnTo>
                <a:lnTo>
                  <a:pt x="48" y="59"/>
                </a:lnTo>
                <a:lnTo>
                  <a:pt x="55" y="58"/>
                </a:lnTo>
                <a:lnTo>
                  <a:pt x="62" y="55"/>
                </a:lnTo>
                <a:lnTo>
                  <a:pt x="68" y="52"/>
                </a:lnTo>
                <a:lnTo>
                  <a:pt x="73" y="48"/>
                </a:lnTo>
                <a:lnTo>
                  <a:pt x="76" y="42"/>
                </a:lnTo>
                <a:lnTo>
                  <a:pt x="77" y="36"/>
                </a:lnTo>
                <a:lnTo>
                  <a:pt x="76" y="29"/>
                </a:lnTo>
                <a:lnTo>
                  <a:pt x="74" y="22"/>
                </a:lnTo>
                <a:lnTo>
                  <a:pt x="71" y="16"/>
                </a:lnTo>
                <a:lnTo>
                  <a:pt x="68" y="12"/>
                </a:lnTo>
                <a:lnTo>
                  <a:pt x="64" y="7"/>
                </a:lnTo>
                <a:lnTo>
                  <a:pt x="58" y="4"/>
                </a:lnTo>
                <a:lnTo>
                  <a:pt x="53" y="2"/>
                </a:lnTo>
                <a:lnTo>
                  <a:pt x="46" y="0"/>
                </a:lnTo>
                <a:lnTo>
                  <a:pt x="39" y="0"/>
                </a:lnTo>
                <a:lnTo>
                  <a:pt x="31" y="0"/>
                </a:lnTo>
                <a:lnTo>
                  <a:pt x="24" y="2"/>
                </a:lnTo>
                <a:lnTo>
                  <a:pt x="18" y="5"/>
                </a:lnTo>
                <a:lnTo>
                  <a:pt x="13" y="9"/>
                </a:lnTo>
                <a:lnTo>
                  <a:pt x="8" y="14"/>
                </a:lnTo>
                <a:lnTo>
                  <a:pt x="4" y="18"/>
                </a:lnTo>
                <a:lnTo>
                  <a:pt x="1" y="24"/>
                </a:lnTo>
                <a:lnTo>
                  <a:pt x="0" y="29"/>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795" name="Line 739"/>
          <p:cNvSpPr>
            <a:spLocks noChangeShapeType="1"/>
          </p:cNvSpPr>
          <p:nvPr/>
        </p:nvSpPr>
        <p:spPr bwMode="auto">
          <a:xfrm flipV="1">
            <a:off x="3811907" y="4389438"/>
            <a:ext cx="49530" cy="66676"/>
          </a:xfrm>
          <a:prstGeom prst="line">
            <a:avLst/>
          </a:prstGeom>
          <a:noFill/>
          <a:ln w="12700">
            <a:solidFill>
              <a:srgbClr val="EF9100"/>
            </a:solidFill>
            <a:round/>
            <a:headEnd/>
            <a:tailEnd/>
          </a:ln>
          <a:effectLst/>
        </p:spPr>
        <p:txBody>
          <a:bodyPr wrap="none" anchor="ctr"/>
          <a:lstStyle/>
          <a:p>
            <a:endParaRPr lang="en-US" sz="2160"/>
          </a:p>
        </p:txBody>
      </p:sp>
      <p:sp>
        <p:nvSpPr>
          <p:cNvPr id="45796" name="Line 740"/>
          <p:cNvSpPr>
            <a:spLocks noChangeShapeType="1"/>
          </p:cNvSpPr>
          <p:nvPr/>
        </p:nvSpPr>
        <p:spPr bwMode="auto">
          <a:xfrm flipV="1">
            <a:off x="3842387" y="4400550"/>
            <a:ext cx="72390" cy="85726"/>
          </a:xfrm>
          <a:prstGeom prst="line">
            <a:avLst/>
          </a:prstGeom>
          <a:noFill/>
          <a:ln w="12700">
            <a:solidFill>
              <a:srgbClr val="EF9100"/>
            </a:solidFill>
            <a:round/>
            <a:headEnd/>
            <a:tailEnd/>
          </a:ln>
          <a:effectLst/>
        </p:spPr>
        <p:txBody>
          <a:bodyPr wrap="none" anchor="ctr"/>
          <a:lstStyle/>
          <a:p>
            <a:endParaRPr lang="en-US" sz="2160"/>
          </a:p>
        </p:txBody>
      </p:sp>
      <p:sp>
        <p:nvSpPr>
          <p:cNvPr id="45797" name="Line 741"/>
          <p:cNvSpPr>
            <a:spLocks noChangeShapeType="1"/>
          </p:cNvSpPr>
          <p:nvPr/>
        </p:nvSpPr>
        <p:spPr bwMode="auto">
          <a:xfrm flipV="1">
            <a:off x="3895726" y="4433889"/>
            <a:ext cx="45720" cy="63500"/>
          </a:xfrm>
          <a:prstGeom prst="line">
            <a:avLst/>
          </a:prstGeom>
          <a:noFill/>
          <a:ln w="12700">
            <a:solidFill>
              <a:srgbClr val="EF9100"/>
            </a:solidFill>
            <a:round/>
            <a:headEnd/>
            <a:tailEnd/>
          </a:ln>
          <a:effectLst/>
        </p:spPr>
        <p:txBody>
          <a:bodyPr wrap="none" anchor="ctr"/>
          <a:lstStyle/>
          <a:p>
            <a:endParaRPr lang="en-US" sz="2160"/>
          </a:p>
        </p:txBody>
      </p:sp>
      <p:sp>
        <p:nvSpPr>
          <p:cNvPr id="45798" name="Line 742"/>
          <p:cNvSpPr>
            <a:spLocks noChangeShapeType="1"/>
          </p:cNvSpPr>
          <p:nvPr/>
        </p:nvSpPr>
        <p:spPr bwMode="auto">
          <a:xfrm flipV="1">
            <a:off x="3823336" y="4391025"/>
            <a:ext cx="68580" cy="82550"/>
          </a:xfrm>
          <a:prstGeom prst="line">
            <a:avLst/>
          </a:prstGeom>
          <a:noFill/>
          <a:ln w="12700">
            <a:solidFill>
              <a:srgbClr val="EF9100"/>
            </a:solidFill>
            <a:round/>
            <a:headEnd/>
            <a:tailEnd/>
          </a:ln>
          <a:effectLst/>
        </p:spPr>
        <p:txBody>
          <a:bodyPr wrap="none" anchor="ctr"/>
          <a:lstStyle/>
          <a:p>
            <a:endParaRPr lang="en-US" sz="2160"/>
          </a:p>
        </p:txBody>
      </p:sp>
      <p:sp>
        <p:nvSpPr>
          <p:cNvPr id="45799" name="Line 743"/>
          <p:cNvSpPr>
            <a:spLocks noChangeShapeType="1"/>
          </p:cNvSpPr>
          <p:nvPr/>
        </p:nvSpPr>
        <p:spPr bwMode="auto">
          <a:xfrm flipV="1">
            <a:off x="3867150" y="4414839"/>
            <a:ext cx="62866" cy="79375"/>
          </a:xfrm>
          <a:prstGeom prst="line">
            <a:avLst/>
          </a:prstGeom>
          <a:noFill/>
          <a:ln w="12700">
            <a:solidFill>
              <a:srgbClr val="EF9100"/>
            </a:solidFill>
            <a:round/>
            <a:headEnd/>
            <a:tailEnd/>
          </a:ln>
          <a:effectLst/>
        </p:spPr>
        <p:txBody>
          <a:bodyPr wrap="none" anchor="ctr"/>
          <a:lstStyle/>
          <a:p>
            <a:endParaRPr lang="en-US" sz="2160"/>
          </a:p>
        </p:txBody>
      </p:sp>
      <p:sp>
        <p:nvSpPr>
          <p:cNvPr id="45800" name="Line 744"/>
          <p:cNvSpPr>
            <a:spLocks noChangeShapeType="1"/>
          </p:cNvSpPr>
          <p:nvPr/>
        </p:nvSpPr>
        <p:spPr bwMode="auto">
          <a:xfrm flipV="1">
            <a:off x="3933828" y="4464051"/>
            <a:ext cx="9524" cy="22225"/>
          </a:xfrm>
          <a:prstGeom prst="line">
            <a:avLst/>
          </a:prstGeom>
          <a:noFill/>
          <a:ln w="12700">
            <a:solidFill>
              <a:srgbClr val="EF9100"/>
            </a:solidFill>
            <a:round/>
            <a:headEnd/>
            <a:tailEnd/>
          </a:ln>
          <a:effectLst/>
        </p:spPr>
        <p:txBody>
          <a:bodyPr wrap="none" anchor="ctr"/>
          <a:lstStyle/>
          <a:p>
            <a:endParaRPr lang="en-US" sz="2160"/>
          </a:p>
        </p:txBody>
      </p:sp>
      <p:sp>
        <p:nvSpPr>
          <p:cNvPr id="45801" name="Freeform 745"/>
          <p:cNvSpPr>
            <a:spLocks/>
          </p:cNvSpPr>
          <p:nvPr/>
        </p:nvSpPr>
        <p:spPr bwMode="auto">
          <a:xfrm>
            <a:off x="3804286" y="4395788"/>
            <a:ext cx="150494" cy="96838"/>
          </a:xfrm>
          <a:custGeom>
            <a:avLst/>
            <a:gdLst/>
            <a:ahLst/>
            <a:cxnLst>
              <a:cxn ang="0">
                <a:pos x="0" y="30"/>
              </a:cxn>
              <a:cxn ang="0">
                <a:pos x="0" y="35"/>
              </a:cxn>
              <a:cxn ang="0">
                <a:pos x="2" y="40"/>
              </a:cxn>
              <a:cxn ang="0">
                <a:pos x="6" y="45"/>
              </a:cxn>
              <a:cxn ang="0">
                <a:pos x="12" y="50"/>
              </a:cxn>
              <a:cxn ang="0">
                <a:pos x="18" y="54"/>
              </a:cxn>
              <a:cxn ang="0">
                <a:pos x="25" y="57"/>
              </a:cxn>
              <a:cxn ang="0">
                <a:pos x="32" y="59"/>
              </a:cxn>
              <a:cxn ang="0">
                <a:pos x="40" y="60"/>
              </a:cxn>
              <a:cxn ang="0">
                <a:pos x="48" y="59"/>
              </a:cxn>
              <a:cxn ang="0">
                <a:pos x="55" y="58"/>
              </a:cxn>
              <a:cxn ang="0">
                <a:pos x="63" y="56"/>
              </a:cxn>
              <a:cxn ang="0">
                <a:pos x="69" y="52"/>
              </a:cxn>
              <a:cxn ang="0">
                <a:pos x="73" y="48"/>
              </a:cxn>
              <a:cxn ang="0">
                <a:pos x="76" y="42"/>
              </a:cxn>
              <a:cxn ang="0">
                <a:pos x="78" y="37"/>
              </a:cxn>
              <a:cxn ang="0">
                <a:pos x="77" y="30"/>
              </a:cxn>
              <a:cxn ang="0">
                <a:pos x="74" y="23"/>
              </a:cxn>
              <a:cxn ang="0">
                <a:pos x="71" y="17"/>
              </a:cxn>
              <a:cxn ang="0">
                <a:pos x="68" y="12"/>
              </a:cxn>
              <a:cxn ang="0">
                <a:pos x="64" y="8"/>
              </a:cxn>
              <a:cxn ang="0">
                <a:pos x="59" y="4"/>
              </a:cxn>
              <a:cxn ang="0">
                <a:pos x="53" y="2"/>
              </a:cxn>
              <a:cxn ang="0">
                <a:pos x="47" y="0"/>
              </a:cxn>
              <a:cxn ang="0">
                <a:pos x="39" y="0"/>
              </a:cxn>
              <a:cxn ang="0">
                <a:pos x="31" y="0"/>
              </a:cxn>
              <a:cxn ang="0">
                <a:pos x="25" y="2"/>
              </a:cxn>
              <a:cxn ang="0">
                <a:pos x="18" y="5"/>
              </a:cxn>
              <a:cxn ang="0">
                <a:pos x="13" y="9"/>
              </a:cxn>
              <a:cxn ang="0">
                <a:pos x="8" y="14"/>
              </a:cxn>
              <a:cxn ang="0">
                <a:pos x="5" y="19"/>
              </a:cxn>
              <a:cxn ang="0">
                <a:pos x="2" y="24"/>
              </a:cxn>
              <a:cxn ang="0">
                <a:pos x="0" y="30"/>
              </a:cxn>
            </a:cxnLst>
            <a:rect l="0" t="0" r="r" b="b"/>
            <a:pathLst>
              <a:path w="79" h="61">
                <a:moveTo>
                  <a:pt x="0" y="30"/>
                </a:moveTo>
                <a:lnTo>
                  <a:pt x="0" y="35"/>
                </a:lnTo>
                <a:lnTo>
                  <a:pt x="2" y="40"/>
                </a:lnTo>
                <a:lnTo>
                  <a:pt x="6" y="45"/>
                </a:lnTo>
                <a:lnTo>
                  <a:pt x="12" y="50"/>
                </a:lnTo>
                <a:lnTo>
                  <a:pt x="18" y="54"/>
                </a:lnTo>
                <a:lnTo>
                  <a:pt x="25" y="57"/>
                </a:lnTo>
                <a:lnTo>
                  <a:pt x="32" y="59"/>
                </a:lnTo>
                <a:lnTo>
                  <a:pt x="40" y="60"/>
                </a:lnTo>
                <a:lnTo>
                  <a:pt x="48" y="59"/>
                </a:lnTo>
                <a:lnTo>
                  <a:pt x="55" y="58"/>
                </a:lnTo>
                <a:lnTo>
                  <a:pt x="63" y="56"/>
                </a:lnTo>
                <a:lnTo>
                  <a:pt x="69" y="52"/>
                </a:lnTo>
                <a:lnTo>
                  <a:pt x="73" y="48"/>
                </a:lnTo>
                <a:lnTo>
                  <a:pt x="76" y="42"/>
                </a:lnTo>
                <a:lnTo>
                  <a:pt x="78" y="37"/>
                </a:lnTo>
                <a:lnTo>
                  <a:pt x="77" y="30"/>
                </a:lnTo>
                <a:lnTo>
                  <a:pt x="74" y="23"/>
                </a:lnTo>
                <a:lnTo>
                  <a:pt x="71" y="17"/>
                </a:lnTo>
                <a:lnTo>
                  <a:pt x="68" y="12"/>
                </a:lnTo>
                <a:lnTo>
                  <a:pt x="64" y="8"/>
                </a:lnTo>
                <a:lnTo>
                  <a:pt x="59" y="4"/>
                </a:lnTo>
                <a:lnTo>
                  <a:pt x="53" y="2"/>
                </a:lnTo>
                <a:lnTo>
                  <a:pt x="47" y="0"/>
                </a:lnTo>
                <a:lnTo>
                  <a:pt x="39" y="0"/>
                </a:lnTo>
                <a:lnTo>
                  <a:pt x="31" y="0"/>
                </a:lnTo>
                <a:lnTo>
                  <a:pt x="25" y="2"/>
                </a:lnTo>
                <a:lnTo>
                  <a:pt x="18" y="5"/>
                </a:lnTo>
                <a:lnTo>
                  <a:pt x="13" y="9"/>
                </a:lnTo>
                <a:lnTo>
                  <a:pt x="8" y="14"/>
                </a:lnTo>
                <a:lnTo>
                  <a:pt x="5" y="19"/>
                </a:lnTo>
                <a:lnTo>
                  <a:pt x="2" y="24"/>
                </a:lnTo>
                <a:lnTo>
                  <a:pt x="0" y="30"/>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802" name="Line 746"/>
          <p:cNvSpPr>
            <a:spLocks noChangeShapeType="1"/>
          </p:cNvSpPr>
          <p:nvPr/>
        </p:nvSpPr>
        <p:spPr bwMode="auto">
          <a:xfrm flipV="1">
            <a:off x="3994787" y="3136901"/>
            <a:ext cx="49530" cy="66676"/>
          </a:xfrm>
          <a:prstGeom prst="line">
            <a:avLst/>
          </a:prstGeom>
          <a:noFill/>
          <a:ln w="12700">
            <a:solidFill>
              <a:srgbClr val="EF9100"/>
            </a:solidFill>
            <a:round/>
            <a:headEnd/>
            <a:tailEnd/>
          </a:ln>
          <a:effectLst/>
        </p:spPr>
        <p:txBody>
          <a:bodyPr wrap="none" anchor="ctr"/>
          <a:lstStyle/>
          <a:p>
            <a:endParaRPr lang="en-US" sz="2160"/>
          </a:p>
        </p:txBody>
      </p:sp>
      <p:sp>
        <p:nvSpPr>
          <p:cNvPr id="45803" name="Line 747"/>
          <p:cNvSpPr>
            <a:spLocks noChangeShapeType="1"/>
          </p:cNvSpPr>
          <p:nvPr/>
        </p:nvSpPr>
        <p:spPr bwMode="auto">
          <a:xfrm flipV="1">
            <a:off x="4025267" y="3148013"/>
            <a:ext cx="72390" cy="85726"/>
          </a:xfrm>
          <a:prstGeom prst="line">
            <a:avLst/>
          </a:prstGeom>
          <a:noFill/>
          <a:ln w="12700">
            <a:solidFill>
              <a:srgbClr val="EF9100"/>
            </a:solidFill>
            <a:round/>
            <a:headEnd/>
            <a:tailEnd/>
          </a:ln>
          <a:effectLst/>
        </p:spPr>
        <p:txBody>
          <a:bodyPr wrap="none" anchor="ctr"/>
          <a:lstStyle/>
          <a:p>
            <a:endParaRPr lang="en-US" sz="2160"/>
          </a:p>
        </p:txBody>
      </p:sp>
      <p:sp>
        <p:nvSpPr>
          <p:cNvPr id="45804" name="Line 748"/>
          <p:cNvSpPr>
            <a:spLocks noChangeShapeType="1"/>
          </p:cNvSpPr>
          <p:nvPr/>
        </p:nvSpPr>
        <p:spPr bwMode="auto">
          <a:xfrm flipV="1">
            <a:off x="4078606" y="3181351"/>
            <a:ext cx="45720" cy="63500"/>
          </a:xfrm>
          <a:prstGeom prst="line">
            <a:avLst/>
          </a:prstGeom>
          <a:noFill/>
          <a:ln w="12700">
            <a:solidFill>
              <a:srgbClr val="EF9100"/>
            </a:solidFill>
            <a:round/>
            <a:headEnd/>
            <a:tailEnd/>
          </a:ln>
          <a:effectLst/>
        </p:spPr>
        <p:txBody>
          <a:bodyPr wrap="none" anchor="ctr"/>
          <a:lstStyle/>
          <a:p>
            <a:endParaRPr lang="en-US" sz="2160"/>
          </a:p>
        </p:txBody>
      </p:sp>
      <p:sp>
        <p:nvSpPr>
          <p:cNvPr id="45805" name="Line 749"/>
          <p:cNvSpPr>
            <a:spLocks noChangeShapeType="1"/>
          </p:cNvSpPr>
          <p:nvPr/>
        </p:nvSpPr>
        <p:spPr bwMode="auto">
          <a:xfrm flipV="1">
            <a:off x="4006216" y="3138488"/>
            <a:ext cx="68580" cy="84137"/>
          </a:xfrm>
          <a:prstGeom prst="line">
            <a:avLst/>
          </a:prstGeom>
          <a:noFill/>
          <a:ln w="12700">
            <a:solidFill>
              <a:srgbClr val="EF9100"/>
            </a:solidFill>
            <a:round/>
            <a:headEnd/>
            <a:tailEnd/>
          </a:ln>
          <a:effectLst/>
        </p:spPr>
        <p:txBody>
          <a:bodyPr wrap="none" anchor="ctr"/>
          <a:lstStyle/>
          <a:p>
            <a:endParaRPr lang="en-US" sz="2160"/>
          </a:p>
        </p:txBody>
      </p:sp>
      <p:sp>
        <p:nvSpPr>
          <p:cNvPr id="45806" name="Line 750"/>
          <p:cNvSpPr>
            <a:spLocks noChangeShapeType="1"/>
          </p:cNvSpPr>
          <p:nvPr/>
        </p:nvSpPr>
        <p:spPr bwMode="auto">
          <a:xfrm flipV="1">
            <a:off x="4048127" y="3160713"/>
            <a:ext cx="64770" cy="80962"/>
          </a:xfrm>
          <a:prstGeom prst="line">
            <a:avLst/>
          </a:prstGeom>
          <a:noFill/>
          <a:ln w="12700">
            <a:solidFill>
              <a:srgbClr val="EF9100"/>
            </a:solidFill>
            <a:round/>
            <a:headEnd/>
            <a:tailEnd/>
          </a:ln>
          <a:effectLst/>
        </p:spPr>
        <p:txBody>
          <a:bodyPr wrap="none" anchor="ctr"/>
          <a:lstStyle/>
          <a:p>
            <a:endParaRPr lang="en-US" sz="2160"/>
          </a:p>
        </p:txBody>
      </p:sp>
      <p:sp>
        <p:nvSpPr>
          <p:cNvPr id="45807" name="Line 751"/>
          <p:cNvSpPr>
            <a:spLocks noChangeShapeType="1"/>
          </p:cNvSpPr>
          <p:nvPr/>
        </p:nvSpPr>
        <p:spPr bwMode="auto">
          <a:xfrm flipV="1">
            <a:off x="4116708" y="3211513"/>
            <a:ext cx="9524" cy="20638"/>
          </a:xfrm>
          <a:prstGeom prst="line">
            <a:avLst/>
          </a:prstGeom>
          <a:noFill/>
          <a:ln w="12700">
            <a:solidFill>
              <a:srgbClr val="EF9100"/>
            </a:solidFill>
            <a:round/>
            <a:headEnd/>
            <a:tailEnd/>
          </a:ln>
          <a:effectLst/>
        </p:spPr>
        <p:txBody>
          <a:bodyPr wrap="none" anchor="ctr"/>
          <a:lstStyle/>
          <a:p>
            <a:endParaRPr lang="en-US" sz="2160"/>
          </a:p>
        </p:txBody>
      </p:sp>
      <p:sp>
        <p:nvSpPr>
          <p:cNvPr id="45808" name="Freeform 752"/>
          <p:cNvSpPr>
            <a:spLocks/>
          </p:cNvSpPr>
          <p:nvPr/>
        </p:nvSpPr>
        <p:spPr bwMode="auto">
          <a:xfrm>
            <a:off x="3987166" y="3143250"/>
            <a:ext cx="150494" cy="96838"/>
          </a:xfrm>
          <a:custGeom>
            <a:avLst/>
            <a:gdLst/>
            <a:ahLst/>
            <a:cxnLst>
              <a:cxn ang="0">
                <a:pos x="0" y="29"/>
              </a:cxn>
              <a:cxn ang="0">
                <a:pos x="0" y="35"/>
              </a:cxn>
              <a:cxn ang="0">
                <a:pos x="2" y="40"/>
              </a:cxn>
              <a:cxn ang="0">
                <a:pos x="6" y="46"/>
              </a:cxn>
              <a:cxn ang="0">
                <a:pos x="11" y="50"/>
              </a:cxn>
              <a:cxn ang="0">
                <a:pos x="17" y="54"/>
              </a:cxn>
              <a:cxn ang="0">
                <a:pos x="25" y="57"/>
              </a:cxn>
              <a:cxn ang="0">
                <a:pos x="32" y="59"/>
              </a:cxn>
              <a:cxn ang="0">
                <a:pos x="40" y="60"/>
              </a:cxn>
              <a:cxn ang="0">
                <a:pos x="48" y="59"/>
              </a:cxn>
              <a:cxn ang="0">
                <a:pos x="55" y="58"/>
              </a:cxn>
              <a:cxn ang="0">
                <a:pos x="63" y="55"/>
              </a:cxn>
              <a:cxn ang="0">
                <a:pos x="68" y="52"/>
              </a:cxn>
              <a:cxn ang="0">
                <a:pos x="73" y="47"/>
              </a:cxn>
              <a:cxn ang="0">
                <a:pos x="76" y="42"/>
              </a:cxn>
              <a:cxn ang="0">
                <a:pos x="78" y="36"/>
              </a:cxn>
              <a:cxn ang="0">
                <a:pos x="77" y="29"/>
              </a:cxn>
              <a:cxn ang="0">
                <a:pos x="74" y="23"/>
              </a:cxn>
              <a:cxn ang="0">
                <a:pos x="71" y="17"/>
              </a:cxn>
              <a:cxn ang="0">
                <a:pos x="68" y="12"/>
              </a:cxn>
              <a:cxn ang="0">
                <a:pos x="64" y="8"/>
              </a:cxn>
              <a:cxn ang="0">
                <a:pos x="59" y="4"/>
              </a:cxn>
              <a:cxn ang="0">
                <a:pos x="53" y="2"/>
              </a:cxn>
              <a:cxn ang="0">
                <a:pos x="47" y="0"/>
              </a:cxn>
              <a:cxn ang="0">
                <a:pos x="39" y="0"/>
              </a:cxn>
              <a:cxn ang="0">
                <a:pos x="31" y="0"/>
              </a:cxn>
              <a:cxn ang="0">
                <a:pos x="25" y="2"/>
              </a:cxn>
              <a:cxn ang="0">
                <a:pos x="18" y="5"/>
              </a:cxn>
              <a:cxn ang="0">
                <a:pos x="13" y="9"/>
              </a:cxn>
              <a:cxn ang="0">
                <a:pos x="8" y="14"/>
              </a:cxn>
              <a:cxn ang="0">
                <a:pos x="5" y="19"/>
              </a:cxn>
              <a:cxn ang="0">
                <a:pos x="2" y="24"/>
              </a:cxn>
              <a:cxn ang="0">
                <a:pos x="0" y="29"/>
              </a:cxn>
            </a:cxnLst>
            <a:rect l="0" t="0" r="r" b="b"/>
            <a:pathLst>
              <a:path w="79" h="61">
                <a:moveTo>
                  <a:pt x="0" y="29"/>
                </a:moveTo>
                <a:lnTo>
                  <a:pt x="0" y="35"/>
                </a:lnTo>
                <a:lnTo>
                  <a:pt x="2" y="40"/>
                </a:lnTo>
                <a:lnTo>
                  <a:pt x="6" y="46"/>
                </a:lnTo>
                <a:lnTo>
                  <a:pt x="11" y="50"/>
                </a:lnTo>
                <a:lnTo>
                  <a:pt x="17" y="54"/>
                </a:lnTo>
                <a:lnTo>
                  <a:pt x="25" y="57"/>
                </a:lnTo>
                <a:lnTo>
                  <a:pt x="32" y="59"/>
                </a:lnTo>
                <a:lnTo>
                  <a:pt x="40" y="60"/>
                </a:lnTo>
                <a:lnTo>
                  <a:pt x="48" y="59"/>
                </a:lnTo>
                <a:lnTo>
                  <a:pt x="55" y="58"/>
                </a:lnTo>
                <a:lnTo>
                  <a:pt x="63" y="55"/>
                </a:lnTo>
                <a:lnTo>
                  <a:pt x="68" y="52"/>
                </a:lnTo>
                <a:lnTo>
                  <a:pt x="73" y="47"/>
                </a:lnTo>
                <a:lnTo>
                  <a:pt x="76" y="42"/>
                </a:lnTo>
                <a:lnTo>
                  <a:pt x="78" y="36"/>
                </a:lnTo>
                <a:lnTo>
                  <a:pt x="77" y="29"/>
                </a:lnTo>
                <a:lnTo>
                  <a:pt x="74" y="23"/>
                </a:lnTo>
                <a:lnTo>
                  <a:pt x="71" y="17"/>
                </a:lnTo>
                <a:lnTo>
                  <a:pt x="68" y="12"/>
                </a:lnTo>
                <a:lnTo>
                  <a:pt x="64" y="8"/>
                </a:lnTo>
                <a:lnTo>
                  <a:pt x="59" y="4"/>
                </a:lnTo>
                <a:lnTo>
                  <a:pt x="53" y="2"/>
                </a:lnTo>
                <a:lnTo>
                  <a:pt x="47" y="0"/>
                </a:lnTo>
                <a:lnTo>
                  <a:pt x="39" y="0"/>
                </a:lnTo>
                <a:lnTo>
                  <a:pt x="31" y="0"/>
                </a:lnTo>
                <a:lnTo>
                  <a:pt x="25" y="2"/>
                </a:lnTo>
                <a:lnTo>
                  <a:pt x="18" y="5"/>
                </a:lnTo>
                <a:lnTo>
                  <a:pt x="13" y="9"/>
                </a:lnTo>
                <a:lnTo>
                  <a:pt x="8" y="14"/>
                </a:lnTo>
                <a:lnTo>
                  <a:pt x="5" y="19"/>
                </a:lnTo>
                <a:lnTo>
                  <a:pt x="2" y="24"/>
                </a:lnTo>
                <a:lnTo>
                  <a:pt x="0" y="29"/>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809" name="Line 753"/>
          <p:cNvSpPr>
            <a:spLocks noChangeShapeType="1"/>
          </p:cNvSpPr>
          <p:nvPr/>
        </p:nvSpPr>
        <p:spPr bwMode="auto">
          <a:xfrm flipV="1">
            <a:off x="3853817" y="3714750"/>
            <a:ext cx="49530" cy="66676"/>
          </a:xfrm>
          <a:prstGeom prst="line">
            <a:avLst/>
          </a:prstGeom>
          <a:noFill/>
          <a:ln w="12700">
            <a:solidFill>
              <a:srgbClr val="EF9100"/>
            </a:solidFill>
            <a:round/>
            <a:headEnd/>
            <a:tailEnd/>
          </a:ln>
          <a:effectLst/>
        </p:spPr>
        <p:txBody>
          <a:bodyPr wrap="none" anchor="ctr"/>
          <a:lstStyle/>
          <a:p>
            <a:endParaRPr lang="en-US" sz="2160"/>
          </a:p>
        </p:txBody>
      </p:sp>
      <p:sp>
        <p:nvSpPr>
          <p:cNvPr id="45810" name="Line 754"/>
          <p:cNvSpPr>
            <a:spLocks noChangeShapeType="1"/>
          </p:cNvSpPr>
          <p:nvPr/>
        </p:nvSpPr>
        <p:spPr bwMode="auto">
          <a:xfrm flipV="1">
            <a:off x="3870960" y="3732214"/>
            <a:ext cx="78106" cy="90487"/>
          </a:xfrm>
          <a:prstGeom prst="line">
            <a:avLst/>
          </a:prstGeom>
          <a:noFill/>
          <a:ln w="12700">
            <a:solidFill>
              <a:srgbClr val="EF9100"/>
            </a:solidFill>
            <a:round/>
            <a:headEnd/>
            <a:tailEnd/>
          </a:ln>
          <a:effectLst/>
        </p:spPr>
        <p:txBody>
          <a:bodyPr wrap="none" anchor="ctr"/>
          <a:lstStyle/>
          <a:p>
            <a:endParaRPr lang="en-US" sz="2160"/>
          </a:p>
        </p:txBody>
      </p:sp>
      <p:sp>
        <p:nvSpPr>
          <p:cNvPr id="45811" name="Line 755"/>
          <p:cNvSpPr>
            <a:spLocks noChangeShapeType="1"/>
          </p:cNvSpPr>
          <p:nvPr/>
        </p:nvSpPr>
        <p:spPr bwMode="auto">
          <a:xfrm flipV="1">
            <a:off x="3907156" y="3763963"/>
            <a:ext cx="68580" cy="80962"/>
          </a:xfrm>
          <a:prstGeom prst="line">
            <a:avLst/>
          </a:prstGeom>
          <a:noFill/>
          <a:ln w="12700">
            <a:solidFill>
              <a:srgbClr val="EF9100"/>
            </a:solidFill>
            <a:round/>
            <a:headEnd/>
            <a:tailEnd/>
          </a:ln>
          <a:effectLst/>
        </p:spPr>
        <p:txBody>
          <a:bodyPr wrap="none" anchor="ctr"/>
          <a:lstStyle/>
          <a:p>
            <a:endParaRPr lang="en-US" sz="2160"/>
          </a:p>
        </p:txBody>
      </p:sp>
      <p:sp>
        <p:nvSpPr>
          <p:cNvPr id="45812" name="Line 756"/>
          <p:cNvSpPr>
            <a:spLocks noChangeShapeType="1"/>
          </p:cNvSpPr>
          <p:nvPr/>
        </p:nvSpPr>
        <p:spPr bwMode="auto">
          <a:xfrm flipV="1">
            <a:off x="3859532" y="3722688"/>
            <a:ext cx="66676" cy="80962"/>
          </a:xfrm>
          <a:prstGeom prst="line">
            <a:avLst/>
          </a:prstGeom>
          <a:noFill/>
          <a:ln w="12700">
            <a:solidFill>
              <a:srgbClr val="EF9100"/>
            </a:solidFill>
            <a:round/>
            <a:headEnd/>
            <a:tailEnd/>
          </a:ln>
          <a:effectLst/>
        </p:spPr>
        <p:txBody>
          <a:bodyPr wrap="none" anchor="ctr"/>
          <a:lstStyle/>
          <a:p>
            <a:endParaRPr lang="en-US" sz="2160"/>
          </a:p>
        </p:txBody>
      </p:sp>
      <p:sp>
        <p:nvSpPr>
          <p:cNvPr id="45813" name="Line 757"/>
          <p:cNvSpPr>
            <a:spLocks noChangeShapeType="1"/>
          </p:cNvSpPr>
          <p:nvPr/>
        </p:nvSpPr>
        <p:spPr bwMode="auto">
          <a:xfrm flipV="1">
            <a:off x="3884296" y="3744914"/>
            <a:ext cx="80010" cy="92075"/>
          </a:xfrm>
          <a:prstGeom prst="line">
            <a:avLst/>
          </a:prstGeom>
          <a:noFill/>
          <a:ln w="12700">
            <a:solidFill>
              <a:srgbClr val="EF9100"/>
            </a:solidFill>
            <a:round/>
            <a:headEnd/>
            <a:tailEnd/>
          </a:ln>
          <a:effectLst/>
        </p:spPr>
        <p:txBody>
          <a:bodyPr wrap="none" anchor="ctr"/>
          <a:lstStyle/>
          <a:p>
            <a:endParaRPr lang="en-US" sz="2160"/>
          </a:p>
        </p:txBody>
      </p:sp>
      <p:sp>
        <p:nvSpPr>
          <p:cNvPr id="45814" name="Line 758"/>
          <p:cNvSpPr>
            <a:spLocks noChangeShapeType="1"/>
          </p:cNvSpPr>
          <p:nvPr/>
        </p:nvSpPr>
        <p:spPr bwMode="auto">
          <a:xfrm flipV="1">
            <a:off x="3950970" y="3798888"/>
            <a:ext cx="15240" cy="38100"/>
          </a:xfrm>
          <a:prstGeom prst="line">
            <a:avLst/>
          </a:prstGeom>
          <a:noFill/>
          <a:ln w="12700">
            <a:solidFill>
              <a:srgbClr val="EF9100"/>
            </a:solidFill>
            <a:round/>
            <a:headEnd/>
            <a:tailEnd/>
          </a:ln>
          <a:effectLst/>
        </p:spPr>
        <p:txBody>
          <a:bodyPr wrap="none" anchor="ctr"/>
          <a:lstStyle/>
          <a:p>
            <a:endParaRPr lang="en-US" sz="2160"/>
          </a:p>
        </p:txBody>
      </p:sp>
      <p:sp>
        <p:nvSpPr>
          <p:cNvPr id="45815" name="Freeform 759"/>
          <p:cNvSpPr>
            <a:spLocks/>
          </p:cNvSpPr>
          <p:nvPr/>
        </p:nvSpPr>
        <p:spPr bwMode="auto">
          <a:xfrm>
            <a:off x="3846198" y="3719513"/>
            <a:ext cx="139064" cy="120650"/>
          </a:xfrm>
          <a:custGeom>
            <a:avLst/>
            <a:gdLst/>
            <a:ahLst/>
            <a:cxnLst>
              <a:cxn ang="0">
                <a:pos x="0" y="34"/>
              </a:cxn>
              <a:cxn ang="0">
                <a:pos x="1" y="41"/>
              </a:cxn>
              <a:cxn ang="0">
                <a:pos x="2" y="48"/>
              </a:cxn>
              <a:cxn ang="0">
                <a:pos x="5" y="55"/>
              </a:cxn>
              <a:cxn ang="0">
                <a:pos x="9" y="62"/>
              </a:cxn>
              <a:cxn ang="0">
                <a:pos x="13" y="67"/>
              </a:cxn>
              <a:cxn ang="0">
                <a:pos x="19" y="72"/>
              </a:cxn>
              <a:cxn ang="0">
                <a:pos x="25" y="74"/>
              </a:cxn>
              <a:cxn ang="0">
                <a:pos x="32" y="75"/>
              </a:cxn>
              <a:cxn ang="0">
                <a:pos x="40" y="74"/>
              </a:cxn>
              <a:cxn ang="0">
                <a:pos x="47" y="72"/>
              </a:cxn>
              <a:cxn ang="0">
                <a:pos x="54" y="68"/>
              </a:cxn>
              <a:cxn ang="0">
                <a:pos x="61" y="63"/>
              </a:cxn>
              <a:cxn ang="0">
                <a:pos x="66" y="56"/>
              </a:cxn>
              <a:cxn ang="0">
                <a:pos x="69" y="50"/>
              </a:cxn>
              <a:cxn ang="0">
                <a:pos x="71" y="43"/>
              </a:cxn>
              <a:cxn ang="0">
                <a:pos x="72" y="36"/>
              </a:cxn>
              <a:cxn ang="0">
                <a:pos x="71" y="29"/>
              </a:cxn>
              <a:cxn ang="0">
                <a:pos x="69" y="23"/>
              </a:cxn>
              <a:cxn ang="0">
                <a:pos x="66" y="18"/>
              </a:cxn>
              <a:cxn ang="0">
                <a:pos x="61" y="14"/>
              </a:cxn>
              <a:cxn ang="0">
                <a:pos x="55" y="10"/>
              </a:cxn>
              <a:cxn ang="0">
                <a:pos x="48" y="6"/>
              </a:cxn>
              <a:cxn ang="0">
                <a:pos x="34" y="1"/>
              </a:cxn>
              <a:cxn ang="0">
                <a:pos x="28" y="0"/>
              </a:cxn>
              <a:cxn ang="0">
                <a:pos x="21" y="1"/>
              </a:cxn>
              <a:cxn ang="0">
                <a:pos x="15" y="4"/>
              </a:cxn>
              <a:cxn ang="0">
                <a:pos x="10" y="8"/>
              </a:cxn>
              <a:cxn ang="0">
                <a:pos x="6" y="13"/>
              </a:cxn>
              <a:cxn ang="0">
                <a:pos x="3" y="19"/>
              </a:cxn>
              <a:cxn ang="0">
                <a:pos x="1" y="26"/>
              </a:cxn>
              <a:cxn ang="0">
                <a:pos x="0" y="34"/>
              </a:cxn>
            </a:cxnLst>
            <a:rect l="0" t="0" r="r" b="b"/>
            <a:pathLst>
              <a:path w="73" h="76">
                <a:moveTo>
                  <a:pt x="0" y="34"/>
                </a:moveTo>
                <a:lnTo>
                  <a:pt x="1" y="41"/>
                </a:lnTo>
                <a:lnTo>
                  <a:pt x="2" y="48"/>
                </a:lnTo>
                <a:lnTo>
                  <a:pt x="5" y="55"/>
                </a:lnTo>
                <a:lnTo>
                  <a:pt x="9" y="62"/>
                </a:lnTo>
                <a:lnTo>
                  <a:pt x="13" y="67"/>
                </a:lnTo>
                <a:lnTo>
                  <a:pt x="19" y="72"/>
                </a:lnTo>
                <a:lnTo>
                  <a:pt x="25" y="74"/>
                </a:lnTo>
                <a:lnTo>
                  <a:pt x="32" y="75"/>
                </a:lnTo>
                <a:lnTo>
                  <a:pt x="40" y="74"/>
                </a:lnTo>
                <a:lnTo>
                  <a:pt x="47" y="72"/>
                </a:lnTo>
                <a:lnTo>
                  <a:pt x="54" y="68"/>
                </a:lnTo>
                <a:lnTo>
                  <a:pt x="61" y="63"/>
                </a:lnTo>
                <a:lnTo>
                  <a:pt x="66" y="56"/>
                </a:lnTo>
                <a:lnTo>
                  <a:pt x="69" y="50"/>
                </a:lnTo>
                <a:lnTo>
                  <a:pt x="71" y="43"/>
                </a:lnTo>
                <a:lnTo>
                  <a:pt x="72" y="36"/>
                </a:lnTo>
                <a:lnTo>
                  <a:pt x="71" y="29"/>
                </a:lnTo>
                <a:lnTo>
                  <a:pt x="69" y="23"/>
                </a:lnTo>
                <a:lnTo>
                  <a:pt x="66" y="18"/>
                </a:lnTo>
                <a:lnTo>
                  <a:pt x="61" y="14"/>
                </a:lnTo>
                <a:lnTo>
                  <a:pt x="55" y="10"/>
                </a:lnTo>
                <a:lnTo>
                  <a:pt x="48" y="6"/>
                </a:lnTo>
                <a:lnTo>
                  <a:pt x="34" y="1"/>
                </a:lnTo>
                <a:lnTo>
                  <a:pt x="28" y="0"/>
                </a:lnTo>
                <a:lnTo>
                  <a:pt x="21" y="1"/>
                </a:lnTo>
                <a:lnTo>
                  <a:pt x="15" y="4"/>
                </a:lnTo>
                <a:lnTo>
                  <a:pt x="10" y="8"/>
                </a:lnTo>
                <a:lnTo>
                  <a:pt x="6" y="13"/>
                </a:lnTo>
                <a:lnTo>
                  <a:pt x="3" y="19"/>
                </a:lnTo>
                <a:lnTo>
                  <a:pt x="1" y="26"/>
                </a:lnTo>
                <a:lnTo>
                  <a:pt x="0" y="34"/>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816" name="Line 760"/>
          <p:cNvSpPr>
            <a:spLocks noChangeShapeType="1"/>
          </p:cNvSpPr>
          <p:nvPr/>
        </p:nvSpPr>
        <p:spPr bwMode="auto">
          <a:xfrm flipV="1">
            <a:off x="3985262" y="3425825"/>
            <a:ext cx="49530" cy="66676"/>
          </a:xfrm>
          <a:prstGeom prst="line">
            <a:avLst/>
          </a:prstGeom>
          <a:noFill/>
          <a:ln w="12700">
            <a:solidFill>
              <a:srgbClr val="EF9100"/>
            </a:solidFill>
            <a:round/>
            <a:headEnd/>
            <a:tailEnd/>
          </a:ln>
          <a:effectLst/>
        </p:spPr>
        <p:txBody>
          <a:bodyPr wrap="none" anchor="ctr"/>
          <a:lstStyle/>
          <a:p>
            <a:endParaRPr lang="en-US" sz="2160"/>
          </a:p>
        </p:txBody>
      </p:sp>
      <p:sp>
        <p:nvSpPr>
          <p:cNvPr id="45817" name="Line 761"/>
          <p:cNvSpPr>
            <a:spLocks noChangeShapeType="1"/>
          </p:cNvSpPr>
          <p:nvPr/>
        </p:nvSpPr>
        <p:spPr bwMode="auto">
          <a:xfrm flipV="1">
            <a:off x="4015742" y="3435350"/>
            <a:ext cx="72390" cy="85726"/>
          </a:xfrm>
          <a:prstGeom prst="line">
            <a:avLst/>
          </a:prstGeom>
          <a:noFill/>
          <a:ln w="12700">
            <a:solidFill>
              <a:srgbClr val="EF9100"/>
            </a:solidFill>
            <a:round/>
            <a:headEnd/>
            <a:tailEnd/>
          </a:ln>
          <a:effectLst/>
        </p:spPr>
        <p:txBody>
          <a:bodyPr wrap="none" anchor="ctr"/>
          <a:lstStyle/>
          <a:p>
            <a:endParaRPr lang="en-US" sz="2160"/>
          </a:p>
        </p:txBody>
      </p:sp>
      <p:sp>
        <p:nvSpPr>
          <p:cNvPr id="45818" name="Line 762"/>
          <p:cNvSpPr>
            <a:spLocks noChangeShapeType="1"/>
          </p:cNvSpPr>
          <p:nvPr/>
        </p:nvSpPr>
        <p:spPr bwMode="auto">
          <a:xfrm flipV="1">
            <a:off x="4069080" y="3468688"/>
            <a:ext cx="45720" cy="63500"/>
          </a:xfrm>
          <a:prstGeom prst="line">
            <a:avLst/>
          </a:prstGeom>
          <a:noFill/>
          <a:ln w="12700">
            <a:solidFill>
              <a:srgbClr val="EF9100"/>
            </a:solidFill>
            <a:round/>
            <a:headEnd/>
            <a:tailEnd/>
          </a:ln>
          <a:effectLst/>
        </p:spPr>
        <p:txBody>
          <a:bodyPr wrap="none" anchor="ctr"/>
          <a:lstStyle/>
          <a:p>
            <a:endParaRPr lang="en-US" sz="2160"/>
          </a:p>
        </p:txBody>
      </p:sp>
      <p:sp>
        <p:nvSpPr>
          <p:cNvPr id="45819" name="Line 763"/>
          <p:cNvSpPr>
            <a:spLocks noChangeShapeType="1"/>
          </p:cNvSpPr>
          <p:nvPr/>
        </p:nvSpPr>
        <p:spPr bwMode="auto">
          <a:xfrm flipV="1">
            <a:off x="3996690" y="3427413"/>
            <a:ext cx="70486" cy="82550"/>
          </a:xfrm>
          <a:prstGeom prst="line">
            <a:avLst/>
          </a:prstGeom>
          <a:noFill/>
          <a:ln w="12700">
            <a:solidFill>
              <a:srgbClr val="EF9100"/>
            </a:solidFill>
            <a:round/>
            <a:headEnd/>
            <a:tailEnd/>
          </a:ln>
          <a:effectLst/>
        </p:spPr>
        <p:txBody>
          <a:bodyPr wrap="none" anchor="ctr"/>
          <a:lstStyle/>
          <a:p>
            <a:endParaRPr lang="en-US" sz="2160"/>
          </a:p>
        </p:txBody>
      </p:sp>
      <p:sp>
        <p:nvSpPr>
          <p:cNvPr id="45820" name="Line 764"/>
          <p:cNvSpPr>
            <a:spLocks noChangeShapeType="1"/>
          </p:cNvSpPr>
          <p:nvPr/>
        </p:nvSpPr>
        <p:spPr bwMode="auto">
          <a:xfrm flipV="1">
            <a:off x="4038602" y="3449639"/>
            <a:ext cx="66676" cy="80962"/>
          </a:xfrm>
          <a:prstGeom prst="line">
            <a:avLst/>
          </a:prstGeom>
          <a:noFill/>
          <a:ln w="12700">
            <a:solidFill>
              <a:srgbClr val="EF9100"/>
            </a:solidFill>
            <a:round/>
            <a:headEnd/>
            <a:tailEnd/>
          </a:ln>
          <a:effectLst/>
        </p:spPr>
        <p:txBody>
          <a:bodyPr wrap="none" anchor="ctr"/>
          <a:lstStyle/>
          <a:p>
            <a:endParaRPr lang="en-US" sz="2160"/>
          </a:p>
        </p:txBody>
      </p:sp>
      <p:sp>
        <p:nvSpPr>
          <p:cNvPr id="45821" name="Line 765"/>
          <p:cNvSpPr>
            <a:spLocks noChangeShapeType="1"/>
          </p:cNvSpPr>
          <p:nvPr/>
        </p:nvSpPr>
        <p:spPr bwMode="auto">
          <a:xfrm flipV="1">
            <a:off x="4107182" y="3498852"/>
            <a:ext cx="11430" cy="22225"/>
          </a:xfrm>
          <a:prstGeom prst="line">
            <a:avLst/>
          </a:prstGeom>
          <a:noFill/>
          <a:ln w="12700">
            <a:solidFill>
              <a:srgbClr val="EF9100"/>
            </a:solidFill>
            <a:round/>
            <a:headEnd/>
            <a:tailEnd/>
          </a:ln>
          <a:effectLst/>
        </p:spPr>
        <p:txBody>
          <a:bodyPr wrap="none" anchor="ctr"/>
          <a:lstStyle/>
          <a:p>
            <a:endParaRPr lang="en-US" sz="2160"/>
          </a:p>
        </p:txBody>
      </p:sp>
      <p:sp>
        <p:nvSpPr>
          <p:cNvPr id="45822" name="Freeform 766"/>
          <p:cNvSpPr>
            <a:spLocks/>
          </p:cNvSpPr>
          <p:nvPr/>
        </p:nvSpPr>
        <p:spPr bwMode="auto">
          <a:xfrm>
            <a:off x="3977642" y="3430589"/>
            <a:ext cx="150496" cy="96838"/>
          </a:xfrm>
          <a:custGeom>
            <a:avLst/>
            <a:gdLst/>
            <a:ahLst/>
            <a:cxnLst>
              <a:cxn ang="0">
                <a:pos x="0" y="30"/>
              </a:cxn>
              <a:cxn ang="0">
                <a:pos x="0" y="35"/>
              </a:cxn>
              <a:cxn ang="0">
                <a:pos x="2" y="41"/>
              </a:cxn>
              <a:cxn ang="0">
                <a:pos x="6" y="46"/>
              </a:cxn>
              <a:cxn ang="0">
                <a:pos x="12" y="51"/>
              </a:cxn>
              <a:cxn ang="0">
                <a:pos x="18" y="54"/>
              </a:cxn>
              <a:cxn ang="0">
                <a:pos x="25" y="58"/>
              </a:cxn>
              <a:cxn ang="0">
                <a:pos x="33" y="60"/>
              </a:cxn>
              <a:cxn ang="0">
                <a:pos x="40" y="60"/>
              </a:cxn>
              <a:cxn ang="0">
                <a:pos x="48" y="60"/>
              </a:cxn>
              <a:cxn ang="0">
                <a:pos x="56" y="58"/>
              </a:cxn>
              <a:cxn ang="0">
                <a:pos x="63" y="56"/>
              </a:cxn>
              <a:cxn ang="0">
                <a:pos x="69" y="52"/>
              </a:cxn>
              <a:cxn ang="0">
                <a:pos x="73" y="48"/>
              </a:cxn>
              <a:cxn ang="0">
                <a:pos x="76" y="43"/>
              </a:cxn>
              <a:cxn ang="0">
                <a:pos x="78" y="37"/>
              </a:cxn>
              <a:cxn ang="0">
                <a:pos x="77" y="30"/>
              </a:cxn>
              <a:cxn ang="0">
                <a:pos x="74" y="23"/>
              </a:cxn>
              <a:cxn ang="0">
                <a:pos x="72" y="17"/>
              </a:cxn>
              <a:cxn ang="0">
                <a:pos x="68" y="12"/>
              </a:cxn>
              <a:cxn ang="0">
                <a:pos x="64" y="8"/>
              </a:cxn>
              <a:cxn ang="0">
                <a:pos x="59" y="5"/>
              </a:cxn>
              <a:cxn ang="0">
                <a:pos x="53" y="2"/>
              </a:cxn>
              <a:cxn ang="0">
                <a:pos x="47" y="1"/>
              </a:cxn>
              <a:cxn ang="0">
                <a:pos x="39" y="0"/>
              </a:cxn>
              <a:cxn ang="0">
                <a:pos x="32" y="1"/>
              </a:cxn>
              <a:cxn ang="0">
                <a:pos x="25" y="3"/>
              </a:cxn>
              <a:cxn ang="0">
                <a:pos x="19" y="6"/>
              </a:cxn>
              <a:cxn ang="0">
                <a:pos x="14" y="10"/>
              </a:cxn>
              <a:cxn ang="0">
                <a:pos x="9" y="14"/>
              </a:cxn>
              <a:cxn ang="0">
                <a:pos x="5" y="19"/>
              </a:cxn>
              <a:cxn ang="0">
                <a:pos x="2" y="25"/>
              </a:cxn>
              <a:cxn ang="0">
                <a:pos x="0" y="30"/>
              </a:cxn>
            </a:cxnLst>
            <a:rect l="0" t="0" r="r" b="b"/>
            <a:pathLst>
              <a:path w="79" h="61">
                <a:moveTo>
                  <a:pt x="0" y="30"/>
                </a:moveTo>
                <a:lnTo>
                  <a:pt x="0" y="35"/>
                </a:lnTo>
                <a:lnTo>
                  <a:pt x="2" y="41"/>
                </a:lnTo>
                <a:lnTo>
                  <a:pt x="6" y="46"/>
                </a:lnTo>
                <a:lnTo>
                  <a:pt x="12" y="51"/>
                </a:lnTo>
                <a:lnTo>
                  <a:pt x="18" y="54"/>
                </a:lnTo>
                <a:lnTo>
                  <a:pt x="25" y="58"/>
                </a:lnTo>
                <a:lnTo>
                  <a:pt x="33" y="60"/>
                </a:lnTo>
                <a:lnTo>
                  <a:pt x="40" y="60"/>
                </a:lnTo>
                <a:lnTo>
                  <a:pt x="48" y="60"/>
                </a:lnTo>
                <a:lnTo>
                  <a:pt x="56" y="58"/>
                </a:lnTo>
                <a:lnTo>
                  <a:pt x="63" y="56"/>
                </a:lnTo>
                <a:lnTo>
                  <a:pt x="69" y="52"/>
                </a:lnTo>
                <a:lnTo>
                  <a:pt x="73" y="48"/>
                </a:lnTo>
                <a:lnTo>
                  <a:pt x="76" y="43"/>
                </a:lnTo>
                <a:lnTo>
                  <a:pt x="78" y="37"/>
                </a:lnTo>
                <a:lnTo>
                  <a:pt x="77" y="30"/>
                </a:lnTo>
                <a:lnTo>
                  <a:pt x="74" y="23"/>
                </a:lnTo>
                <a:lnTo>
                  <a:pt x="72" y="17"/>
                </a:lnTo>
                <a:lnTo>
                  <a:pt x="68" y="12"/>
                </a:lnTo>
                <a:lnTo>
                  <a:pt x="64" y="8"/>
                </a:lnTo>
                <a:lnTo>
                  <a:pt x="59" y="5"/>
                </a:lnTo>
                <a:lnTo>
                  <a:pt x="53" y="2"/>
                </a:lnTo>
                <a:lnTo>
                  <a:pt x="47" y="1"/>
                </a:lnTo>
                <a:lnTo>
                  <a:pt x="39" y="0"/>
                </a:lnTo>
                <a:lnTo>
                  <a:pt x="32" y="1"/>
                </a:lnTo>
                <a:lnTo>
                  <a:pt x="25" y="3"/>
                </a:lnTo>
                <a:lnTo>
                  <a:pt x="19" y="6"/>
                </a:lnTo>
                <a:lnTo>
                  <a:pt x="14" y="10"/>
                </a:lnTo>
                <a:lnTo>
                  <a:pt x="9" y="14"/>
                </a:lnTo>
                <a:lnTo>
                  <a:pt x="5" y="19"/>
                </a:lnTo>
                <a:lnTo>
                  <a:pt x="2" y="25"/>
                </a:lnTo>
                <a:lnTo>
                  <a:pt x="0" y="30"/>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823" name="Line 767"/>
          <p:cNvSpPr>
            <a:spLocks noChangeShapeType="1"/>
          </p:cNvSpPr>
          <p:nvPr/>
        </p:nvSpPr>
        <p:spPr bwMode="auto">
          <a:xfrm flipV="1">
            <a:off x="3865247" y="3529013"/>
            <a:ext cx="49530" cy="66676"/>
          </a:xfrm>
          <a:prstGeom prst="line">
            <a:avLst/>
          </a:prstGeom>
          <a:noFill/>
          <a:ln w="12700">
            <a:solidFill>
              <a:srgbClr val="EF9100"/>
            </a:solidFill>
            <a:round/>
            <a:headEnd/>
            <a:tailEnd/>
          </a:ln>
          <a:effectLst/>
        </p:spPr>
        <p:txBody>
          <a:bodyPr wrap="none" anchor="ctr"/>
          <a:lstStyle/>
          <a:p>
            <a:endParaRPr lang="en-US" sz="2160"/>
          </a:p>
        </p:txBody>
      </p:sp>
      <p:sp>
        <p:nvSpPr>
          <p:cNvPr id="45824" name="Line 768"/>
          <p:cNvSpPr>
            <a:spLocks noChangeShapeType="1"/>
          </p:cNvSpPr>
          <p:nvPr/>
        </p:nvSpPr>
        <p:spPr bwMode="auto">
          <a:xfrm flipV="1">
            <a:off x="3893822" y="3538538"/>
            <a:ext cx="72390" cy="87312"/>
          </a:xfrm>
          <a:prstGeom prst="line">
            <a:avLst/>
          </a:prstGeom>
          <a:noFill/>
          <a:ln w="12700">
            <a:solidFill>
              <a:srgbClr val="EF9100"/>
            </a:solidFill>
            <a:round/>
            <a:headEnd/>
            <a:tailEnd/>
          </a:ln>
          <a:effectLst/>
        </p:spPr>
        <p:txBody>
          <a:bodyPr wrap="none" anchor="ctr"/>
          <a:lstStyle/>
          <a:p>
            <a:endParaRPr lang="en-US" sz="2160"/>
          </a:p>
        </p:txBody>
      </p:sp>
      <p:sp>
        <p:nvSpPr>
          <p:cNvPr id="45825" name="Line 769"/>
          <p:cNvSpPr>
            <a:spLocks noChangeShapeType="1"/>
          </p:cNvSpPr>
          <p:nvPr/>
        </p:nvSpPr>
        <p:spPr bwMode="auto">
          <a:xfrm flipV="1">
            <a:off x="3945258" y="3571876"/>
            <a:ext cx="47624" cy="65088"/>
          </a:xfrm>
          <a:prstGeom prst="line">
            <a:avLst/>
          </a:prstGeom>
          <a:noFill/>
          <a:ln w="12700">
            <a:solidFill>
              <a:srgbClr val="EF9100"/>
            </a:solidFill>
            <a:round/>
            <a:headEnd/>
            <a:tailEnd/>
          </a:ln>
          <a:effectLst/>
        </p:spPr>
        <p:txBody>
          <a:bodyPr wrap="none" anchor="ctr"/>
          <a:lstStyle/>
          <a:p>
            <a:endParaRPr lang="en-US" sz="2160"/>
          </a:p>
        </p:txBody>
      </p:sp>
      <p:sp>
        <p:nvSpPr>
          <p:cNvPr id="45826" name="Line 770"/>
          <p:cNvSpPr>
            <a:spLocks noChangeShapeType="1"/>
          </p:cNvSpPr>
          <p:nvPr/>
        </p:nvSpPr>
        <p:spPr bwMode="auto">
          <a:xfrm flipV="1">
            <a:off x="3874770" y="3530601"/>
            <a:ext cx="68580" cy="82550"/>
          </a:xfrm>
          <a:prstGeom prst="line">
            <a:avLst/>
          </a:prstGeom>
          <a:noFill/>
          <a:ln w="12700">
            <a:solidFill>
              <a:srgbClr val="EF9100"/>
            </a:solidFill>
            <a:round/>
            <a:headEnd/>
            <a:tailEnd/>
          </a:ln>
          <a:effectLst/>
        </p:spPr>
        <p:txBody>
          <a:bodyPr wrap="none" anchor="ctr"/>
          <a:lstStyle/>
          <a:p>
            <a:endParaRPr lang="en-US" sz="2160"/>
          </a:p>
        </p:txBody>
      </p:sp>
      <p:sp>
        <p:nvSpPr>
          <p:cNvPr id="45827" name="Line 771"/>
          <p:cNvSpPr>
            <a:spLocks noChangeShapeType="1"/>
          </p:cNvSpPr>
          <p:nvPr/>
        </p:nvSpPr>
        <p:spPr bwMode="auto">
          <a:xfrm flipV="1">
            <a:off x="3918587" y="3552826"/>
            <a:ext cx="64770" cy="80963"/>
          </a:xfrm>
          <a:prstGeom prst="line">
            <a:avLst/>
          </a:prstGeom>
          <a:noFill/>
          <a:ln w="12700">
            <a:solidFill>
              <a:srgbClr val="EF9100"/>
            </a:solidFill>
            <a:round/>
            <a:headEnd/>
            <a:tailEnd/>
          </a:ln>
          <a:effectLst/>
        </p:spPr>
        <p:txBody>
          <a:bodyPr wrap="none" anchor="ctr"/>
          <a:lstStyle/>
          <a:p>
            <a:endParaRPr lang="en-US" sz="2160"/>
          </a:p>
        </p:txBody>
      </p:sp>
      <p:sp>
        <p:nvSpPr>
          <p:cNvPr id="45828" name="Line 772"/>
          <p:cNvSpPr>
            <a:spLocks noChangeShapeType="1"/>
          </p:cNvSpPr>
          <p:nvPr/>
        </p:nvSpPr>
        <p:spPr bwMode="auto">
          <a:xfrm flipV="1">
            <a:off x="3985262" y="3602040"/>
            <a:ext cx="13336" cy="22225"/>
          </a:xfrm>
          <a:prstGeom prst="line">
            <a:avLst/>
          </a:prstGeom>
          <a:noFill/>
          <a:ln w="12700">
            <a:solidFill>
              <a:srgbClr val="EF9100"/>
            </a:solidFill>
            <a:round/>
            <a:headEnd/>
            <a:tailEnd/>
          </a:ln>
          <a:effectLst/>
        </p:spPr>
        <p:txBody>
          <a:bodyPr wrap="none" anchor="ctr"/>
          <a:lstStyle/>
          <a:p>
            <a:endParaRPr lang="en-US" sz="2160"/>
          </a:p>
        </p:txBody>
      </p:sp>
      <p:sp>
        <p:nvSpPr>
          <p:cNvPr id="45829" name="Freeform 773"/>
          <p:cNvSpPr>
            <a:spLocks/>
          </p:cNvSpPr>
          <p:nvPr/>
        </p:nvSpPr>
        <p:spPr bwMode="auto">
          <a:xfrm>
            <a:off x="3857627" y="3535363"/>
            <a:ext cx="148590" cy="96838"/>
          </a:xfrm>
          <a:custGeom>
            <a:avLst/>
            <a:gdLst/>
            <a:ahLst/>
            <a:cxnLst>
              <a:cxn ang="0">
                <a:pos x="0" y="29"/>
              </a:cxn>
              <a:cxn ang="0">
                <a:pos x="0" y="34"/>
              </a:cxn>
              <a:cxn ang="0">
                <a:pos x="2" y="40"/>
              </a:cxn>
              <a:cxn ang="0">
                <a:pos x="5" y="45"/>
              </a:cxn>
              <a:cxn ang="0">
                <a:pos x="11" y="50"/>
              </a:cxn>
              <a:cxn ang="0">
                <a:pos x="17" y="54"/>
              </a:cxn>
              <a:cxn ang="0">
                <a:pos x="24" y="57"/>
              </a:cxn>
              <a:cxn ang="0">
                <a:pos x="32" y="59"/>
              </a:cxn>
              <a:cxn ang="0">
                <a:pos x="40" y="60"/>
              </a:cxn>
              <a:cxn ang="0">
                <a:pos x="47" y="59"/>
              </a:cxn>
              <a:cxn ang="0">
                <a:pos x="55" y="58"/>
              </a:cxn>
              <a:cxn ang="0">
                <a:pos x="62" y="55"/>
              </a:cxn>
              <a:cxn ang="0">
                <a:pos x="68" y="52"/>
              </a:cxn>
              <a:cxn ang="0">
                <a:pos x="73" y="47"/>
              </a:cxn>
              <a:cxn ang="0">
                <a:pos x="76" y="42"/>
              </a:cxn>
              <a:cxn ang="0">
                <a:pos x="77" y="36"/>
              </a:cxn>
              <a:cxn ang="0">
                <a:pos x="76" y="29"/>
              </a:cxn>
              <a:cxn ang="0">
                <a:pos x="74" y="22"/>
              </a:cxn>
              <a:cxn ang="0">
                <a:pos x="71" y="16"/>
              </a:cxn>
              <a:cxn ang="0">
                <a:pos x="67" y="11"/>
              </a:cxn>
              <a:cxn ang="0">
                <a:pos x="63" y="7"/>
              </a:cxn>
              <a:cxn ang="0">
                <a:pos x="58" y="4"/>
              </a:cxn>
              <a:cxn ang="0">
                <a:pos x="53" y="2"/>
              </a:cxn>
              <a:cxn ang="0">
                <a:pos x="46" y="0"/>
              </a:cxn>
              <a:cxn ang="0">
                <a:pos x="39" y="0"/>
              </a:cxn>
              <a:cxn ang="0">
                <a:pos x="31" y="0"/>
              </a:cxn>
              <a:cxn ang="0">
                <a:pos x="24" y="2"/>
              </a:cxn>
              <a:cxn ang="0">
                <a:pos x="18" y="5"/>
              </a:cxn>
              <a:cxn ang="0">
                <a:pos x="13" y="9"/>
              </a:cxn>
              <a:cxn ang="0">
                <a:pos x="8" y="13"/>
              </a:cxn>
              <a:cxn ang="0">
                <a:pos x="4" y="18"/>
              </a:cxn>
              <a:cxn ang="0">
                <a:pos x="2" y="23"/>
              </a:cxn>
              <a:cxn ang="0">
                <a:pos x="0" y="29"/>
              </a:cxn>
            </a:cxnLst>
            <a:rect l="0" t="0" r="r" b="b"/>
            <a:pathLst>
              <a:path w="78" h="61">
                <a:moveTo>
                  <a:pt x="0" y="29"/>
                </a:moveTo>
                <a:lnTo>
                  <a:pt x="0" y="34"/>
                </a:lnTo>
                <a:lnTo>
                  <a:pt x="2" y="40"/>
                </a:lnTo>
                <a:lnTo>
                  <a:pt x="5" y="45"/>
                </a:lnTo>
                <a:lnTo>
                  <a:pt x="11" y="50"/>
                </a:lnTo>
                <a:lnTo>
                  <a:pt x="17" y="54"/>
                </a:lnTo>
                <a:lnTo>
                  <a:pt x="24" y="57"/>
                </a:lnTo>
                <a:lnTo>
                  <a:pt x="32" y="59"/>
                </a:lnTo>
                <a:lnTo>
                  <a:pt x="40" y="60"/>
                </a:lnTo>
                <a:lnTo>
                  <a:pt x="47" y="59"/>
                </a:lnTo>
                <a:lnTo>
                  <a:pt x="55" y="58"/>
                </a:lnTo>
                <a:lnTo>
                  <a:pt x="62" y="55"/>
                </a:lnTo>
                <a:lnTo>
                  <a:pt x="68" y="52"/>
                </a:lnTo>
                <a:lnTo>
                  <a:pt x="73" y="47"/>
                </a:lnTo>
                <a:lnTo>
                  <a:pt x="76" y="42"/>
                </a:lnTo>
                <a:lnTo>
                  <a:pt x="77" y="36"/>
                </a:lnTo>
                <a:lnTo>
                  <a:pt x="76" y="29"/>
                </a:lnTo>
                <a:lnTo>
                  <a:pt x="74" y="22"/>
                </a:lnTo>
                <a:lnTo>
                  <a:pt x="71" y="16"/>
                </a:lnTo>
                <a:lnTo>
                  <a:pt x="67" y="11"/>
                </a:lnTo>
                <a:lnTo>
                  <a:pt x="63" y="7"/>
                </a:lnTo>
                <a:lnTo>
                  <a:pt x="58" y="4"/>
                </a:lnTo>
                <a:lnTo>
                  <a:pt x="53" y="2"/>
                </a:lnTo>
                <a:lnTo>
                  <a:pt x="46" y="0"/>
                </a:lnTo>
                <a:lnTo>
                  <a:pt x="39" y="0"/>
                </a:lnTo>
                <a:lnTo>
                  <a:pt x="31" y="0"/>
                </a:lnTo>
                <a:lnTo>
                  <a:pt x="24" y="2"/>
                </a:lnTo>
                <a:lnTo>
                  <a:pt x="18" y="5"/>
                </a:lnTo>
                <a:lnTo>
                  <a:pt x="13" y="9"/>
                </a:lnTo>
                <a:lnTo>
                  <a:pt x="8" y="13"/>
                </a:lnTo>
                <a:lnTo>
                  <a:pt x="4" y="18"/>
                </a:lnTo>
                <a:lnTo>
                  <a:pt x="2" y="23"/>
                </a:lnTo>
                <a:lnTo>
                  <a:pt x="0" y="29"/>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830" name="Line 774"/>
          <p:cNvSpPr>
            <a:spLocks noChangeShapeType="1"/>
          </p:cNvSpPr>
          <p:nvPr/>
        </p:nvSpPr>
        <p:spPr bwMode="auto">
          <a:xfrm flipV="1">
            <a:off x="3874772" y="3621088"/>
            <a:ext cx="51436" cy="66676"/>
          </a:xfrm>
          <a:prstGeom prst="line">
            <a:avLst/>
          </a:prstGeom>
          <a:noFill/>
          <a:ln w="12700">
            <a:solidFill>
              <a:srgbClr val="EF9100"/>
            </a:solidFill>
            <a:round/>
            <a:headEnd/>
            <a:tailEnd/>
          </a:ln>
          <a:effectLst/>
        </p:spPr>
        <p:txBody>
          <a:bodyPr wrap="none" anchor="ctr"/>
          <a:lstStyle/>
          <a:p>
            <a:endParaRPr lang="en-US" sz="2160"/>
          </a:p>
        </p:txBody>
      </p:sp>
      <p:sp>
        <p:nvSpPr>
          <p:cNvPr id="45831" name="Line 775"/>
          <p:cNvSpPr>
            <a:spLocks noChangeShapeType="1"/>
          </p:cNvSpPr>
          <p:nvPr/>
        </p:nvSpPr>
        <p:spPr bwMode="auto">
          <a:xfrm flipV="1">
            <a:off x="3905252" y="3630613"/>
            <a:ext cx="72390" cy="87312"/>
          </a:xfrm>
          <a:prstGeom prst="line">
            <a:avLst/>
          </a:prstGeom>
          <a:noFill/>
          <a:ln w="12700">
            <a:solidFill>
              <a:srgbClr val="EF9100"/>
            </a:solidFill>
            <a:round/>
            <a:headEnd/>
            <a:tailEnd/>
          </a:ln>
          <a:effectLst/>
        </p:spPr>
        <p:txBody>
          <a:bodyPr wrap="none" anchor="ctr"/>
          <a:lstStyle/>
          <a:p>
            <a:endParaRPr lang="en-US" sz="2160"/>
          </a:p>
        </p:txBody>
      </p:sp>
      <p:sp>
        <p:nvSpPr>
          <p:cNvPr id="45832" name="Line 776"/>
          <p:cNvSpPr>
            <a:spLocks noChangeShapeType="1"/>
          </p:cNvSpPr>
          <p:nvPr/>
        </p:nvSpPr>
        <p:spPr bwMode="auto">
          <a:xfrm flipV="1">
            <a:off x="3958590" y="3663951"/>
            <a:ext cx="45720" cy="63500"/>
          </a:xfrm>
          <a:prstGeom prst="line">
            <a:avLst/>
          </a:prstGeom>
          <a:noFill/>
          <a:ln w="12700">
            <a:solidFill>
              <a:srgbClr val="EF9100"/>
            </a:solidFill>
            <a:round/>
            <a:headEnd/>
            <a:tailEnd/>
          </a:ln>
          <a:effectLst/>
        </p:spPr>
        <p:txBody>
          <a:bodyPr wrap="none" anchor="ctr"/>
          <a:lstStyle/>
          <a:p>
            <a:endParaRPr lang="en-US" sz="2160"/>
          </a:p>
        </p:txBody>
      </p:sp>
      <p:sp>
        <p:nvSpPr>
          <p:cNvPr id="45833" name="Line 777"/>
          <p:cNvSpPr>
            <a:spLocks noChangeShapeType="1"/>
          </p:cNvSpPr>
          <p:nvPr/>
        </p:nvSpPr>
        <p:spPr bwMode="auto">
          <a:xfrm flipV="1">
            <a:off x="3886200" y="3622675"/>
            <a:ext cx="68580" cy="82550"/>
          </a:xfrm>
          <a:prstGeom prst="line">
            <a:avLst/>
          </a:prstGeom>
          <a:noFill/>
          <a:ln w="12700">
            <a:solidFill>
              <a:srgbClr val="EF9100"/>
            </a:solidFill>
            <a:round/>
            <a:headEnd/>
            <a:tailEnd/>
          </a:ln>
          <a:effectLst/>
        </p:spPr>
        <p:txBody>
          <a:bodyPr wrap="none" anchor="ctr"/>
          <a:lstStyle/>
          <a:p>
            <a:endParaRPr lang="en-US" sz="2160"/>
          </a:p>
        </p:txBody>
      </p:sp>
      <p:sp>
        <p:nvSpPr>
          <p:cNvPr id="45834" name="Line 778"/>
          <p:cNvSpPr>
            <a:spLocks noChangeShapeType="1"/>
          </p:cNvSpPr>
          <p:nvPr/>
        </p:nvSpPr>
        <p:spPr bwMode="auto">
          <a:xfrm flipV="1">
            <a:off x="3930017" y="3646488"/>
            <a:ext cx="64770" cy="77788"/>
          </a:xfrm>
          <a:prstGeom prst="line">
            <a:avLst/>
          </a:prstGeom>
          <a:noFill/>
          <a:ln w="12700">
            <a:solidFill>
              <a:srgbClr val="EF9100"/>
            </a:solidFill>
            <a:round/>
            <a:headEnd/>
            <a:tailEnd/>
          </a:ln>
          <a:effectLst/>
        </p:spPr>
        <p:txBody>
          <a:bodyPr wrap="none" anchor="ctr"/>
          <a:lstStyle/>
          <a:p>
            <a:endParaRPr lang="en-US" sz="2160"/>
          </a:p>
        </p:txBody>
      </p:sp>
      <p:sp>
        <p:nvSpPr>
          <p:cNvPr id="45835" name="Line 779"/>
          <p:cNvSpPr>
            <a:spLocks noChangeShapeType="1"/>
          </p:cNvSpPr>
          <p:nvPr/>
        </p:nvSpPr>
        <p:spPr bwMode="auto">
          <a:xfrm flipV="1">
            <a:off x="3996692" y="3694114"/>
            <a:ext cx="11430" cy="22225"/>
          </a:xfrm>
          <a:prstGeom prst="line">
            <a:avLst/>
          </a:prstGeom>
          <a:noFill/>
          <a:ln w="12700">
            <a:solidFill>
              <a:srgbClr val="EF9100"/>
            </a:solidFill>
            <a:round/>
            <a:headEnd/>
            <a:tailEnd/>
          </a:ln>
          <a:effectLst/>
        </p:spPr>
        <p:txBody>
          <a:bodyPr wrap="none" anchor="ctr"/>
          <a:lstStyle/>
          <a:p>
            <a:endParaRPr lang="en-US" sz="2160"/>
          </a:p>
        </p:txBody>
      </p:sp>
      <p:sp>
        <p:nvSpPr>
          <p:cNvPr id="45836" name="Freeform 780"/>
          <p:cNvSpPr>
            <a:spLocks/>
          </p:cNvSpPr>
          <p:nvPr/>
        </p:nvSpPr>
        <p:spPr bwMode="auto">
          <a:xfrm>
            <a:off x="3867152" y="3627439"/>
            <a:ext cx="150496" cy="95250"/>
          </a:xfrm>
          <a:custGeom>
            <a:avLst/>
            <a:gdLst/>
            <a:ahLst/>
            <a:cxnLst>
              <a:cxn ang="0">
                <a:pos x="0" y="29"/>
              </a:cxn>
              <a:cxn ang="0">
                <a:pos x="0" y="35"/>
              </a:cxn>
              <a:cxn ang="0">
                <a:pos x="2" y="40"/>
              </a:cxn>
              <a:cxn ang="0">
                <a:pos x="6" y="45"/>
              </a:cxn>
              <a:cxn ang="0">
                <a:pos x="12" y="50"/>
              </a:cxn>
              <a:cxn ang="0">
                <a:pos x="18" y="54"/>
              </a:cxn>
              <a:cxn ang="0">
                <a:pos x="25" y="57"/>
              </a:cxn>
              <a:cxn ang="0">
                <a:pos x="33" y="59"/>
              </a:cxn>
              <a:cxn ang="0">
                <a:pos x="40" y="59"/>
              </a:cxn>
              <a:cxn ang="0">
                <a:pos x="48" y="59"/>
              </a:cxn>
              <a:cxn ang="0">
                <a:pos x="56" y="57"/>
              </a:cxn>
              <a:cxn ang="0">
                <a:pos x="63" y="55"/>
              </a:cxn>
              <a:cxn ang="0">
                <a:pos x="69" y="52"/>
              </a:cxn>
              <a:cxn ang="0">
                <a:pos x="74" y="47"/>
              </a:cxn>
              <a:cxn ang="0">
                <a:pos x="76" y="42"/>
              </a:cxn>
              <a:cxn ang="0">
                <a:pos x="78" y="36"/>
              </a:cxn>
              <a:cxn ang="0">
                <a:pos x="77" y="29"/>
              </a:cxn>
              <a:cxn ang="0">
                <a:pos x="74" y="22"/>
              </a:cxn>
              <a:cxn ang="0">
                <a:pos x="72" y="17"/>
              </a:cxn>
              <a:cxn ang="0">
                <a:pos x="68" y="11"/>
              </a:cxn>
              <a:cxn ang="0">
                <a:pos x="64" y="7"/>
              </a:cxn>
              <a:cxn ang="0">
                <a:pos x="59" y="4"/>
              </a:cxn>
              <a:cxn ang="0">
                <a:pos x="54" y="2"/>
              </a:cxn>
              <a:cxn ang="0">
                <a:pos x="47" y="0"/>
              </a:cxn>
              <a:cxn ang="0">
                <a:pos x="39" y="0"/>
              </a:cxn>
              <a:cxn ang="0">
                <a:pos x="32" y="0"/>
              </a:cxn>
              <a:cxn ang="0">
                <a:pos x="25" y="2"/>
              </a:cxn>
              <a:cxn ang="0">
                <a:pos x="19" y="5"/>
              </a:cxn>
              <a:cxn ang="0">
                <a:pos x="14" y="9"/>
              </a:cxn>
              <a:cxn ang="0">
                <a:pos x="9" y="14"/>
              </a:cxn>
              <a:cxn ang="0">
                <a:pos x="5" y="19"/>
              </a:cxn>
              <a:cxn ang="0">
                <a:pos x="2" y="24"/>
              </a:cxn>
              <a:cxn ang="0">
                <a:pos x="0" y="29"/>
              </a:cxn>
            </a:cxnLst>
            <a:rect l="0" t="0" r="r" b="b"/>
            <a:pathLst>
              <a:path w="79" h="60">
                <a:moveTo>
                  <a:pt x="0" y="29"/>
                </a:moveTo>
                <a:lnTo>
                  <a:pt x="0" y="35"/>
                </a:lnTo>
                <a:lnTo>
                  <a:pt x="2" y="40"/>
                </a:lnTo>
                <a:lnTo>
                  <a:pt x="6" y="45"/>
                </a:lnTo>
                <a:lnTo>
                  <a:pt x="12" y="50"/>
                </a:lnTo>
                <a:lnTo>
                  <a:pt x="18" y="54"/>
                </a:lnTo>
                <a:lnTo>
                  <a:pt x="25" y="57"/>
                </a:lnTo>
                <a:lnTo>
                  <a:pt x="33" y="59"/>
                </a:lnTo>
                <a:lnTo>
                  <a:pt x="40" y="59"/>
                </a:lnTo>
                <a:lnTo>
                  <a:pt x="48" y="59"/>
                </a:lnTo>
                <a:lnTo>
                  <a:pt x="56" y="57"/>
                </a:lnTo>
                <a:lnTo>
                  <a:pt x="63" y="55"/>
                </a:lnTo>
                <a:lnTo>
                  <a:pt x="69" y="52"/>
                </a:lnTo>
                <a:lnTo>
                  <a:pt x="74" y="47"/>
                </a:lnTo>
                <a:lnTo>
                  <a:pt x="76" y="42"/>
                </a:lnTo>
                <a:lnTo>
                  <a:pt x="78" y="36"/>
                </a:lnTo>
                <a:lnTo>
                  <a:pt x="77" y="29"/>
                </a:lnTo>
                <a:lnTo>
                  <a:pt x="74" y="22"/>
                </a:lnTo>
                <a:lnTo>
                  <a:pt x="72" y="17"/>
                </a:lnTo>
                <a:lnTo>
                  <a:pt x="68" y="11"/>
                </a:lnTo>
                <a:lnTo>
                  <a:pt x="64" y="7"/>
                </a:lnTo>
                <a:lnTo>
                  <a:pt x="59" y="4"/>
                </a:lnTo>
                <a:lnTo>
                  <a:pt x="54" y="2"/>
                </a:lnTo>
                <a:lnTo>
                  <a:pt x="47" y="0"/>
                </a:lnTo>
                <a:lnTo>
                  <a:pt x="39" y="0"/>
                </a:lnTo>
                <a:lnTo>
                  <a:pt x="32" y="0"/>
                </a:lnTo>
                <a:lnTo>
                  <a:pt x="25" y="2"/>
                </a:lnTo>
                <a:lnTo>
                  <a:pt x="19" y="5"/>
                </a:lnTo>
                <a:lnTo>
                  <a:pt x="14" y="9"/>
                </a:lnTo>
                <a:lnTo>
                  <a:pt x="9" y="14"/>
                </a:lnTo>
                <a:lnTo>
                  <a:pt x="5" y="19"/>
                </a:lnTo>
                <a:lnTo>
                  <a:pt x="2" y="24"/>
                </a:lnTo>
                <a:lnTo>
                  <a:pt x="0" y="29"/>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837" name="Line 781"/>
          <p:cNvSpPr>
            <a:spLocks noChangeShapeType="1"/>
          </p:cNvSpPr>
          <p:nvPr/>
        </p:nvSpPr>
        <p:spPr bwMode="auto">
          <a:xfrm flipV="1">
            <a:off x="4011930" y="3517900"/>
            <a:ext cx="47626" cy="65088"/>
          </a:xfrm>
          <a:prstGeom prst="line">
            <a:avLst/>
          </a:prstGeom>
          <a:noFill/>
          <a:ln w="12700">
            <a:solidFill>
              <a:srgbClr val="EF9100"/>
            </a:solidFill>
            <a:round/>
            <a:headEnd/>
            <a:tailEnd/>
          </a:ln>
          <a:effectLst/>
        </p:spPr>
        <p:txBody>
          <a:bodyPr wrap="none" anchor="ctr"/>
          <a:lstStyle/>
          <a:p>
            <a:endParaRPr lang="en-US" sz="2160"/>
          </a:p>
        </p:txBody>
      </p:sp>
      <p:sp>
        <p:nvSpPr>
          <p:cNvPr id="45838" name="Line 782"/>
          <p:cNvSpPr>
            <a:spLocks noChangeShapeType="1"/>
          </p:cNvSpPr>
          <p:nvPr/>
        </p:nvSpPr>
        <p:spPr bwMode="auto">
          <a:xfrm flipV="1">
            <a:off x="4034792" y="3532188"/>
            <a:ext cx="72390" cy="85726"/>
          </a:xfrm>
          <a:prstGeom prst="line">
            <a:avLst/>
          </a:prstGeom>
          <a:noFill/>
          <a:ln w="12700">
            <a:solidFill>
              <a:srgbClr val="EF9100"/>
            </a:solidFill>
            <a:round/>
            <a:headEnd/>
            <a:tailEnd/>
          </a:ln>
          <a:effectLst/>
        </p:spPr>
        <p:txBody>
          <a:bodyPr wrap="none" anchor="ctr"/>
          <a:lstStyle/>
          <a:p>
            <a:endParaRPr lang="en-US" sz="2160"/>
          </a:p>
        </p:txBody>
      </p:sp>
      <p:sp>
        <p:nvSpPr>
          <p:cNvPr id="45839" name="Line 783"/>
          <p:cNvSpPr>
            <a:spLocks noChangeShapeType="1"/>
          </p:cNvSpPr>
          <p:nvPr/>
        </p:nvSpPr>
        <p:spPr bwMode="auto">
          <a:xfrm flipV="1">
            <a:off x="4076700" y="3568700"/>
            <a:ext cx="51436" cy="69850"/>
          </a:xfrm>
          <a:prstGeom prst="line">
            <a:avLst/>
          </a:prstGeom>
          <a:noFill/>
          <a:ln w="12700">
            <a:solidFill>
              <a:srgbClr val="EF9100"/>
            </a:solidFill>
            <a:round/>
            <a:headEnd/>
            <a:tailEnd/>
          </a:ln>
          <a:effectLst/>
        </p:spPr>
        <p:txBody>
          <a:bodyPr wrap="none" anchor="ctr"/>
          <a:lstStyle/>
          <a:p>
            <a:endParaRPr lang="en-US" sz="2160"/>
          </a:p>
        </p:txBody>
      </p:sp>
      <p:sp>
        <p:nvSpPr>
          <p:cNvPr id="45840" name="Line 784"/>
          <p:cNvSpPr>
            <a:spLocks noChangeShapeType="1"/>
          </p:cNvSpPr>
          <p:nvPr/>
        </p:nvSpPr>
        <p:spPr bwMode="auto">
          <a:xfrm flipV="1">
            <a:off x="4021456" y="3521077"/>
            <a:ext cx="66674" cy="80963"/>
          </a:xfrm>
          <a:prstGeom prst="line">
            <a:avLst/>
          </a:prstGeom>
          <a:noFill/>
          <a:ln w="12700">
            <a:solidFill>
              <a:srgbClr val="EF9100"/>
            </a:solidFill>
            <a:round/>
            <a:headEnd/>
            <a:tailEnd/>
          </a:ln>
          <a:effectLst/>
        </p:spPr>
        <p:txBody>
          <a:bodyPr wrap="none" anchor="ctr"/>
          <a:lstStyle/>
          <a:p>
            <a:endParaRPr lang="en-US" sz="2160"/>
          </a:p>
        </p:txBody>
      </p:sp>
      <p:sp>
        <p:nvSpPr>
          <p:cNvPr id="45841" name="Line 785"/>
          <p:cNvSpPr>
            <a:spLocks noChangeShapeType="1"/>
          </p:cNvSpPr>
          <p:nvPr/>
        </p:nvSpPr>
        <p:spPr bwMode="auto">
          <a:xfrm flipV="1">
            <a:off x="4051936" y="3549651"/>
            <a:ext cx="68580" cy="82550"/>
          </a:xfrm>
          <a:prstGeom prst="line">
            <a:avLst/>
          </a:prstGeom>
          <a:noFill/>
          <a:ln w="12700">
            <a:solidFill>
              <a:srgbClr val="EF9100"/>
            </a:solidFill>
            <a:round/>
            <a:headEnd/>
            <a:tailEnd/>
          </a:ln>
          <a:effectLst/>
        </p:spPr>
        <p:txBody>
          <a:bodyPr wrap="none" anchor="ctr"/>
          <a:lstStyle/>
          <a:p>
            <a:endParaRPr lang="en-US" sz="2160"/>
          </a:p>
        </p:txBody>
      </p:sp>
      <p:sp>
        <p:nvSpPr>
          <p:cNvPr id="45842" name="Line 786"/>
          <p:cNvSpPr>
            <a:spLocks noChangeShapeType="1"/>
          </p:cNvSpPr>
          <p:nvPr/>
        </p:nvSpPr>
        <p:spPr bwMode="auto">
          <a:xfrm flipV="1">
            <a:off x="4118610" y="3598863"/>
            <a:ext cx="7620" cy="31750"/>
          </a:xfrm>
          <a:prstGeom prst="line">
            <a:avLst/>
          </a:prstGeom>
          <a:noFill/>
          <a:ln w="12700">
            <a:solidFill>
              <a:srgbClr val="EF9100"/>
            </a:solidFill>
            <a:round/>
            <a:headEnd/>
            <a:tailEnd/>
          </a:ln>
          <a:effectLst/>
        </p:spPr>
        <p:txBody>
          <a:bodyPr wrap="none" anchor="ctr"/>
          <a:lstStyle/>
          <a:p>
            <a:endParaRPr lang="en-US" sz="2160"/>
          </a:p>
        </p:txBody>
      </p:sp>
      <p:sp>
        <p:nvSpPr>
          <p:cNvPr id="45843" name="Freeform 787"/>
          <p:cNvSpPr>
            <a:spLocks/>
          </p:cNvSpPr>
          <p:nvPr/>
        </p:nvSpPr>
        <p:spPr bwMode="auto">
          <a:xfrm>
            <a:off x="4002408" y="3522664"/>
            <a:ext cx="139064" cy="111125"/>
          </a:xfrm>
          <a:custGeom>
            <a:avLst/>
            <a:gdLst/>
            <a:ahLst/>
            <a:cxnLst>
              <a:cxn ang="0">
                <a:pos x="2" y="37"/>
              </a:cxn>
              <a:cxn ang="0">
                <a:pos x="7" y="49"/>
              </a:cxn>
              <a:cxn ang="0">
                <a:pos x="11" y="55"/>
              </a:cxn>
              <a:cxn ang="0">
                <a:pos x="15" y="59"/>
              </a:cxn>
              <a:cxn ang="0">
                <a:pos x="19" y="63"/>
              </a:cxn>
              <a:cxn ang="0">
                <a:pos x="24" y="67"/>
              </a:cxn>
              <a:cxn ang="0">
                <a:pos x="30" y="68"/>
              </a:cxn>
              <a:cxn ang="0">
                <a:pos x="38" y="69"/>
              </a:cxn>
              <a:cxn ang="0">
                <a:pos x="45" y="68"/>
              </a:cxn>
              <a:cxn ang="0">
                <a:pos x="53" y="66"/>
              </a:cxn>
              <a:cxn ang="0">
                <a:pos x="59" y="63"/>
              </a:cxn>
              <a:cxn ang="0">
                <a:pos x="64" y="58"/>
              </a:cxn>
              <a:cxn ang="0">
                <a:pos x="68" y="53"/>
              </a:cxn>
              <a:cxn ang="0">
                <a:pos x="71" y="47"/>
              </a:cxn>
              <a:cxn ang="0">
                <a:pos x="72" y="40"/>
              </a:cxn>
              <a:cxn ang="0">
                <a:pos x="71" y="34"/>
              </a:cxn>
              <a:cxn ang="0">
                <a:pos x="66" y="21"/>
              </a:cxn>
              <a:cxn ang="0">
                <a:pos x="63" y="16"/>
              </a:cxn>
              <a:cxn ang="0">
                <a:pos x="60" y="11"/>
              </a:cxn>
              <a:cxn ang="0">
                <a:pos x="56" y="7"/>
              </a:cxn>
              <a:cxn ang="0">
                <a:pos x="51" y="3"/>
              </a:cxn>
              <a:cxn ang="0">
                <a:pos x="45" y="1"/>
              </a:cxn>
              <a:cxn ang="0">
                <a:pos x="38" y="0"/>
              </a:cxn>
              <a:cxn ang="0">
                <a:pos x="30" y="1"/>
              </a:cxn>
              <a:cxn ang="0">
                <a:pos x="22" y="4"/>
              </a:cxn>
              <a:cxn ang="0">
                <a:pos x="15" y="8"/>
              </a:cxn>
              <a:cxn ang="0">
                <a:pos x="9" y="13"/>
              </a:cxn>
              <a:cxn ang="0">
                <a:pos x="4" y="18"/>
              </a:cxn>
              <a:cxn ang="0">
                <a:pos x="1" y="25"/>
              </a:cxn>
              <a:cxn ang="0">
                <a:pos x="0" y="31"/>
              </a:cxn>
              <a:cxn ang="0">
                <a:pos x="2" y="37"/>
              </a:cxn>
            </a:cxnLst>
            <a:rect l="0" t="0" r="r" b="b"/>
            <a:pathLst>
              <a:path w="73" h="70">
                <a:moveTo>
                  <a:pt x="2" y="37"/>
                </a:moveTo>
                <a:lnTo>
                  <a:pt x="7" y="49"/>
                </a:lnTo>
                <a:lnTo>
                  <a:pt x="11" y="55"/>
                </a:lnTo>
                <a:lnTo>
                  <a:pt x="15" y="59"/>
                </a:lnTo>
                <a:lnTo>
                  <a:pt x="19" y="63"/>
                </a:lnTo>
                <a:lnTo>
                  <a:pt x="24" y="67"/>
                </a:lnTo>
                <a:lnTo>
                  <a:pt x="30" y="68"/>
                </a:lnTo>
                <a:lnTo>
                  <a:pt x="38" y="69"/>
                </a:lnTo>
                <a:lnTo>
                  <a:pt x="45" y="68"/>
                </a:lnTo>
                <a:lnTo>
                  <a:pt x="53" y="66"/>
                </a:lnTo>
                <a:lnTo>
                  <a:pt x="59" y="63"/>
                </a:lnTo>
                <a:lnTo>
                  <a:pt x="64" y="58"/>
                </a:lnTo>
                <a:lnTo>
                  <a:pt x="68" y="53"/>
                </a:lnTo>
                <a:lnTo>
                  <a:pt x="71" y="47"/>
                </a:lnTo>
                <a:lnTo>
                  <a:pt x="72" y="40"/>
                </a:lnTo>
                <a:lnTo>
                  <a:pt x="71" y="34"/>
                </a:lnTo>
                <a:lnTo>
                  <a:pt x="66" y="21"/>
                </a:lnTo>
                <a:lnTo>
                  <a:pt x="63" y="16"/>
                </a:lnTo>
                <a:lnTo>
                  <a:pt x="60" y="11"/>
                </a:lnTo>
                <a:lnTo>
                  <a:pt x="56" y="7"/>
                </a:lnTo>
                <a:lnTo>
                  <a:pt x="51" y="3"/>
                </a:lnTo>
                <a:lnTo>
                  <a:pt x="45" y="1"/>
                </a:lnTo>
                <a:lnTo>
                  <a:pt x="38" y="0"/>
                </a:lnTo>
                <a:lnTo>
                  <a:pt x="30" y="1"/>
                </a:lnTo>
                <a:lnTo>
                  <a:pt x="22" y="4"/>
                </a:lnTo>
                <a:lnTo>
                  <a:pt x="15" y="8"/>
                </a:lnTo>
                <a:lnTo>
                  <a:pt x="9" y="13"/>
                </a:lnTo>
                <a:lnTo>
                  <a:pt x="4" y="18"/>
                </a:lnTo>
                <a:lnTo>
                  <a:pt x="1" y="25"/>
                </a:lnTo>
                <a:lnTo>
                  <a:pt x="0" y="31"/>
                </a:lnTo>
                <a:lnTo>
                  <a:pt x="2" y="37"/>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844" name="Line 788"/>
          <p:cNvSpPr>
            <a:spLocks noChangeShapeType="1"/>
          </p:cNvSpPr>
          <p:nvPr/>
        </p:nvSpPr>
        <p:spPr bwMode="auto">
          <a:xfrm flipV="1">
            <a:off x="4017648" y="3627440"/>
            <a:ext cx="47624" cy="65087"/>
          </a:xfrm>
          <a:prstGeom prst="line">
            <a:avLst/>
          </a:prstGeom>
          <a:noFill/>
          <a:ln w="12700">
            <a:solidFill>
              <a:srgbClr val="EF9100"/>
            </a:solidFill>
            <a:round/>
            <a:headEnd/>
            <a:tailEnd/>
          </a:ln>
          <a:effectLst/>
        </p:spPr>
        <p:txBody>
          <a:bodyPr wrap="none" anchor="ctr"/>
          <a:lstStyle/>
          <a:p>
            <a:endParaRPr lang="en-US" sz="2160"/>
          </a:p>
        </p:txBody>
      </p:sp>
      <p:sp>
        <p:nvSpPr>
          <p:cNvPr id="45845" name="Line 789"/>
          <p:cNvSpPr>
            <a:spLocks noChangeShapeType="1"/>
          </p:cNvSpPr>
          <p:nvPr/>
        </p:nvSpPr>
        <p:spPr bwMode="auto">
          <a:xfrm flipV="1">
            <a:off x="4032888" y="3643314"/>
            <a:ext cx="78104" cy="90487"/>
          </a:xfrm>
          <a:prstGeom prst="line">
            <a:avLst/>
          </a:prstGeom>
          <a:noFill/>
          <a:ln w="12700">
            <a:solidFill>
              <a:srgbClr val="EF9100"/>
            </a:solidFill>
            <a:round/>
            <a:headEnd/>
            <a:tailEnd/>
          </a:ln>
          <a:effectLst/>
        </p:spPr>
        <p:txBody>
          <a:bodyPr wrap="none" anchor="ctr"/>
          <a:lstStyle/>
          <a:p>
            <a:endParaRPr lang="en-US" sz="2160"/>
          </a:p>
        </p:txBody>
      </p:sp>
      <p:sp>
        <p:nvSpPr>
          <p:cNvPr id="45846" name="Line 790"/>
          <p:cNvSpPr>
            <a:spLocks noChangeShapeType="1"/>
          </p:cNvSpPr>
          <p:nvPr/>
        </p:nvSpPr>
        <p:spPr bwMode="auto">
          <a:xfrm flipV="1">
            <a:off x="4070986" y="3675063"/>
            <a:ext cx="68580" cy="80962"/>
          </a:xfrm>
          <a:prstGeom prst="line">
            <a:avLst/>
          </a:prstGeom>
          <a:noFill/>
          <a:ln w="12700">
            <a:solidFill>
              <a:srgbClr val="EF9100"/>
            </a:solidFill>
            <a:round/>
            <a:headEnd/>
            <a:tailEnd/>
          </a:ln>
          <a:effectLst/>
        </p:spPr>
        <p:txBody>
          <a:bodyPr wrap="none" anchor="ctr"/>
          <a:lstStyle/>
          <a:p>
            <a:endParaRPr lang="en-US" sz="2160"/>
          </a:p>
        </p:txBody>
      </p:sp>
      <p:sp>
        <p:nvSpPr>
          <p:cNvPr id="45847" name="Line 791"/>
          <p:cNvSpPr>
            <a:spLocks noChangeShapeType="1"/>
          </p:cNvSpPr>
          <p:nvPr/>
        </p:nvSpPr>
        <p:spPr bwMode="auto">
          <a:xfrm flipV="1">
            <a:off x="4021456" y="3635377"/>
            <a:ext cx="66674" cy="80963"/>
          </a:xfrm>
          <a:prstGeom prst="line">
            <a:avLst/>
          </a:prstGeom>
          <a:noFill/>
          <a:ln w="12700">
            <a:solidFill>
              <a:srgbClr val="EF9100"/>
            </a:solidFill>
            <a:round/>
            <a:headEnd/>
            <a:tailEnd/>
          </a:ln>
          <a:effectLst/>
        </p:spPr>
        <p:txBody>
          <a:bodyPr wrap="none" anchor="ctr"/>
          <a:lstStyle/>
          <a:p>
            <a:endParaRPr lang="en-US" sz="2160"/>
          </a:p>
        </p:txBody>
      </p:sp>
      <p:sp>
        <p:nvSpPr>
          <p:cNvPr id="45848" name="Line 792"/>
          <p:cNvSpPr>
            <a:spLocks noChangeShapeType="1"/>
          </p:cNvSpPr>
          <p:nvPr/>
        </p:nvSpPr>
        <p:spPr bwMode="auto">
          <a:xfrm flipV="1">
            <a:off x="4048127" y="3656013"/>
            <a:ext cx="80010" cy="93662"/>
          </a:xfrm>
          <a:prstGeom prst="line">
            <a:avLst/>
          </a:prstGeom>
          <a:noFill/>
          <a:ln w="12700">
            <a:solidFill>
              <a:srgbClr val="EF9100"/>
            </a:solidFill>
            <a:round/>
            <a:headEnd/>
            <a:tailEnd/>
          </a:ln>
          <a:effectLst/>
        </p:spPr>
        <p:txBody>
          <a:bodyPr wrap="none" anchor="ctr"/>
          <a:lstStyle/>
          <a:p>
            <a:endParaRPr lang="en-US" sz="2160"/>
          </a:p>
        </p:txBody>
      </p:sp>
      <p:sp>
        <p:nvSpPr>
          <p:cNvPr id="45849" name="Line 793"/>
          <p:cNvSpPr>
            <a:spLocks noChangeShapeType="1"/>
          </p:cNvSpPr>
          <p:nvPr/>
        </p:nvSpPr>
        <p:spPr bwMode="auto">
          <a:xfrm flipV="1">
            <a:off x="4110992" y="3709989"/>
            <a:ext cx="19050" cy="41275"/>
          </a:xfrm>
          <a:prstGeom prst="line">
            <a:avLst/>
          </a:prstGeom>
          <a:noFill/>
          <a:ln w="12700">
            <a:solidFill>
              <a:srgbClr val="EF9100"/>
            </a:solidFill>
            <a:round/>
            <a:headEnd/>
            <a:tailEnd/>
          </a:ln>
          <a:effectLst/>
        </p:spPr>
        <p:txBody>
          <a:bodyPr wrap="none" anchor="ctr"/>
          <a:lstStyle/>
          <a:p>
            <a:endParaRPr lang="en-US" sz="2160"/>
          </a:p>
        </p:txBody>
      </p:sp>
      <p:sp>
        <p:nvSpPr>
          <p:cNvPr id="45850" name="Freeform 794"/>
          <p:cNvSpPr>
            <a:spLocks/>
          </p:cNvSpPr>
          <p:nvPr/>
        </p:nvSpPr>
        <p:spPr bwMode="auto">
          <a:xfrm>
            <a:off x="4010028" y="3632200"/>
            <a:ext cx="139064" cy="120650"/>
          </a:xfrm>
          <a:custGeom>
            <a:avLst/>
            <a:gdLst/>
            <a:ahLst/>
            <a:cxnLst>
              <a:cxn ang="0">
                <a:pos x="0" y="34"/>
              </a:cxn>
              <a:cxn ang="0">
                <a:pos x="0" y="41"/>
              </a:cxn>
              <a:cxn ang="0">
                <a:pos x="2" y="48"/>
              </a:cxn>
              <a:cxn ang="0">
                <a:pos x="4" y="55"/>
              </a:cxn>
              <a:cxn ang="0">
                <a:pos x="8" y="61"/>
              </a:cxn>
              <a:cxn ang="0">
                <a:pos x="13" y="67"/>
              </a:cxn>
              <a:cxn ang="0">
                <a:pos x="18" y="71"/>
              </a:cxn>
              <a:cxn ang="0">
                <a:pos x="25" y="74"/>
              </a:cxn>
              <a:cxn ang="0">
                <a:pos x="32" y="75"/>
              </a:cxn>
              <a:cxn ang="0">
                <a:pos x="40" y="74"/>
              </a:cxn>
              <a:cxn ang="0">
                <a:pos x="47" y="72"/>
              </a:cxn>
              <a:cxn ang="0">
                <a:pos x="54" y="67"/>
              </a:cxn>
              <a:cxn ang="0">
                <a:pos x="60" y="62"/>
              </a:cxn>
              <a:cxn ang="0">
                <a:pos x="65" y="56"/>
              </a:cxn>
              <a:cxn ang="0">
                <a:pos x="69" y="49"/>
              </a:cxn>
              <a:cxn ang="0">
                <a:pos x="71" y="42"/>
              </a:cxn>
              <a:cxn ang="0">
                <a:pos x="72" y="35"/>
              </a:cxn>
              <a:cxn ang="0">
                <a:pos x="71" y="28"/>
              </a:cxn>
              <a:cxn ang="0">
                <a:pos x="69" y="22"/>
              </a:cxn>
              <a:cxn ang="0">
                <a:pos x="65" y="17"/>
              </a:cxn>
              <a:cxn ang="0">
                <a:pos x="60" y="13"/>
              </a:cxn>
              <a:cxn ang="0">
                <a:pos x="54" y="9"/>
              </a:cxn>
              <a:cxn ang="0">
                <a:pos x="48" y="6"/>
              </a:cxn>
              <a:cxn ang="0">
                <a:pos x="34" y="1"/>
              </a:cxn>
              <a:cxn ang="0">
                <a:pos x="27" y="0"/>
              </a:cxn>
              <a:cxn ang="0">
                <a:pos x="20" y="1"/>
              </a:cxn>
              <a:cxn ang="0">
                <a:pos x="15" y="3"/>
              </a:cxn>
              <a:cxn ang="0">
                <a:pos x="10" y="8"/>
              </a:cxn>
              <a:cxn ang="0">
                <a:pos x="6" y="13"/>
              </a:cxn>
              <a:cxn ang="0">
                <a:pos x="2" y="19"/>
              </a:cxn>
              <a:cxn ang="0">
                <a:pos x="0" y="26"/>
              </a:cxn>
              <a:cxn ang="0">
                <a:pos x="0" y="34"/>
              </a:cxn>
            </a:cxnLst>
            <a:rect l="0" t="0" r="r" b="b"/>
            <a:pathLst>
              <a:path w="73" h="76">
                <a:moveTo>
                  <a:pt x="0" y="34"/>
                </a:moveTo>
                <a:lnTo>
                  <a:pt x="0" y="41"/>
                </a:lnTo>
                <a:lnTo>
                  <a:pt x="2" y="48"/>
                </a:lnTo>
                <a:lnTo>
                  <a:pt x="4" y="55"/>
                </a:lnTo>
                <a:lnTo>
                  <a:pt x="8" y="61"/>
                </a:lnTo>
                <a:lnTo>
                  <a:pt x="13" y="67"/>
                </a:lnTo>
                <a:lnTo>
                  <a:pt x="18" y="71"/>
                </a:lnTo>
                <a:lnTo>
                  <a:pt x="25" y="74"/>
                </a:lnTo>
                <a:lnTo>
                  <a:pt x="32" y="75"/>
                </a:lnTo>
                <a:lnTo>
                  <a:pt x="40" y="74"/>
                </a:lnTo>
                <a:lnTo>
                  <a:pt x="47" y="72"/>
                </a:lnTo>
                <a:lnTo>
                  <a:pt x="54" y="67"/>
                </a:lnTo>
                <a:lnTo>
                  <a:pt x="60" y="62"/>
                </a:lnTo>
                <a:lnTo>
                  <a:pt x="65" y="56"/>
                </a:lnTo>
                <a:lnTo>
                  <a:pt x="69" y="49"/>
                </a:lnTo>
                <a:lnTo>
                  <a:pt x="71" y="42"/>
                </a:lnTo>
                <a:lnTo>
                  <a:pt x="72" y="35"/>
                </a:lnTo>
                <a:lnTo>
                  <a:pt x="71" y="28"/>
                </a:lnTo>
                <a:lnTo>
                  <a:pt x="69" y="22"/>
                </a:lnTo>
                <a:lnTo>
                  <a:pt x="65" y="17"/>
                </a:lnTo>
                <a:lnTo>
                  <a:pt x="60" y="13"/>
                </a:lnTo>
                <a:lnTo>
                  <a:pt x="54" y="9"/>
                </a:lnTo>
                <a:lnTo>
                  <a:pt x="48" y="6"/>
                </a:lnTo>
                <a:lnTo>
                  <a:pt x="34" y="1"/>
                </a:lnTo>
                <a:lnTo>
                  <a:pt x="27" y="0"/>
                </a:lnTo>
                <a:lnTo>
                  <a:pt x="20" y="1"/>
                </a:lnTo>
                <a:lnTo>
                  <a:pt x="15" y="3"/>
                </a:lnTo>
                <a:lnTo>
                  <a:pt x="10" y="8"/>
                </a:lnTo>
                <a:lnTo>
                  <a:pt x="6" y="13"/>
                </a:lnTo>
                <a:lnTo>
                  <a:pt x="2" y="19"/>
                </a:lnTo>
                <a:lnTo>
                  <a:pt x="0" y="26"/>
                </a:lnTo>
                <a:lnTo>
                  <a:pt x="0" y="34"/>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851" name="Line 795"/>
          <p:cNvSpPr>
            <a:spLocks noChangeShapeType="1"/>
          </p:cNvSpPr>
          <p:nvPr/>
        </p:nvSpPr>
        <p:spPr bwMode="auto">
          <a:xfrm flipV="1">
            <a:off x="4137660" y="3316289"/>
            <a:ext cx="47626" cy="65087"/>
          </a:xfrm>
          <a:prstGeom prst="line">
            <a:avLst/>
          </a:prstGeom>
          <a:noFill/>
          <a:ln w="12700">
            <a:solidFill>
              <a:srgbClr val="EF9100"/>
            </a:solidFill>
            <a:round/>
            <a:headEnd/>
            <a:tailEnd/>
          </a:ln>
          <a:effectLst/>
        </p:spPr>
        <p:txBody>
          <a:bodyPr wrap="none" anchor="ctr"/>
          <a:lstStyle/>
          <a:p>
            <a:endParaRPr lang="en-US" sz="2160"/>
          </a:p>
        </p:txBody>
      </p:sp>
      <p:sp>
        <p:nvSpPr>
          <p:cNvPr id="45852" name="Line 796"/>
          <p:cNvSpPr>
            <a:spLocks noChangeShapeType="1"/>
          </p:cNvSpPr>
          <p:nvPr/>
        </p:nvSpPr>
        <p:spPr bwMode="auto">
          <a:xfrm flipV="1">
            <a:off x="4166237" y="3325813"/>
            <a:ext cx="72390" cy="85726"/>
          </a:xfrm>
          <a:prstGeom prst="line">
            <a:avLst/>
          </a:prstGeom>
          <a:noFill/>
          <a:ln w="12700">
            <a:solidFill>
              <a:srgbClr val="EF9100"/>
            </a:solidFill>
            <a:round/>
            <a:headEnd/>
            <a:tailEnd/>
          </a:ln>
          <a:effectLst/>
        </p:spPr>
        <p:txBody>
          <a:bodyPr wrap="none" anchor="ctr"/>
          <a:lstStyle/>
          <a:p>
            <a:endParaRPr lang="en-US" sz="2160"/>
          </a:p>
        </p:txBody>
      </p:sp>
      <p:sp>
        <p:nvSpPr>
          <p:cNvPr id="45853" name="Line 797"/>
          <p:cNvSpPr>
            <a:spLocks noChangeShapeType="1"/>
          </p:cNvSpPr>
          <p:nvPr/>
        </p:nvSpPr>
        <p:spPr bwMode="auto">
          <a:xfrm flipV="1">
            <a:off x="4219576" y="3359151"/>
            <a:ext cx="45720" cy="63500"/>
          </a:xfrm>
          <a:prstGeom prst="line">
            <a:avLst/>
          </a:prstGeom>
          <a:noFill/>
          <a:ln w="12700">
            <a:solidFill>
              <a:srgbClr val="EF9100"/>
            </a:solidFill>
            <a:round/>
            <a:headEnd/>
            <a:tailEnd/>
          </a:ln>
          <a:effectLst/>
        </p:spPr>
        <p:txBody>
          <a:bodyPr wrap="none" anchor="ctr"/>
          <a:lstStyle/>
          <a:p>
            <a:endParaRPr lang="en-US" sz="2160"/>
          </a:p>
        </p:txBody>
      </p:sp>
      <p:sp>
        <p:nvSpPr>
          <p:cNvPr id="45854" name="Line 798"/>
          <p:cNvSpPr>
            <a:spLocks noChangeShapeType="1"/>
          </p:cNvSpPr>
          <p:nvPr/>
        </p:nvSpPr>
        <p:spPr bwMode="auto">
          <a:xfrm flipV="1">
            <a:off x="4149092" y="3317875"/>
            <a:ext cx="66676" cy="82550"/>
          </a:xfrm>
          <a:prstGeom prst="line">
            <a:avLst/>
          </a:prstGeom>
          <a:noFill/>
          <a:ln w="12700">
            <a:solidFill>
              <a:srgbClr val="EF9100"/>
            </a:solidFill>
            <a:round/>
            <a:headEnd/>
            <a:tailEnd/>
          </a:ln>
          <a:effectLst/>
        </p:spPr>
        <p:txBody>
          <a:bodyPr wrap="none" anchor="ctr"/>
          <a:lstStyle/>
          <a:p>
            <a:endParaRPr lang="en-US" sz="2160"/>
          </a:p>
        </p:txBody>
      </p:sp>
      <p:sp>
        <p:nvSpPr>
          <p:cNvPr id="45855" name="Line 799"/>
          <p:cNvSpPr>
            <a:spLocks noChangeShapeType="1"/>
          </p:cNvSpPr>
          <p:nvPr/>
        </p:nvSpPr>
        <p:spPr bwMode="auto">
          <a:xfrm flipV="1">
            <a:off x="4191002" y="3340101"/>
            <a:ext cx="64770" cy="79375"/>
          </a:xfrm>
          <a:prstGeom prst="line">
            <a:avLst/>
          </a:prstGeom>
          <a:noFill/>
          <a:ln w="12700">
            <a:solidFill>
              <a:srgbClr val="EF9100"/>
            </a:solidFill>
            <a:round/>
            <a:headEnd/>
            <a:tailEnd/>
          </a:ln>
          <a:effectLst/>
        </p:spPr>
        <p:txBody>
          <a:bodyPr wrap="none" anchor="ctr"/>
          <a:lstStyle/>
          <a:p>
            <a:endParaRPr lang="en-US" sz="2160"/>
          </a:p>
        </p:txBody>
      </p:sp>
      <p:sp>
        <p:nvSpPr>
          <p:cNvPr id="45856" name="Line 800"/>
          <p:cNvSpPr>
            <a:spLocks noChangeShapeType="1"/>
          </p:cNvSpPr>
          <p:nvPr/>
        </p:nvSpPr>
        <p:spPr bwMode="auto">
          <a:xfrm flipV="1">
            <a:off x="4263390" y="3387726"/>
            <a:ext cx="1906" cy="25400"/>
          </a:xfrm>
          <a:prstGeom prst="line">
            <a:avLst/>
          </a:prstGeom>
          <a:noFill/>
          <a:ln w="12700">
            <a:solidFill>
              <a:srgbClr val="EF9100"/>
            </a:solidFill>
            <a:round/>
            <a:headEnd/>
            <a:tailEnd/>
          </a:ln>
          <a:effectLst/>
        </p:spPr>
        <p:txBody>
          <a:bodyPr wrap="none" anchor="ctr"/>
          <a:lstStyle/>
          <a:p>
            <a:endParaRPr lang="en-US" sz="2160"/>
          </a:p>
        </p:txBody>
      </p:sp>
      <p:sp>
        <p:nvSpPr>
          <p:cNvPr id="45857" name="Freeform 801"/>
          <p:cNvSpPr>
            <a:spLocks/>
          </p:cNvSpPr>
          <p:nvPr/>
        </p:nvSpPr>
        <p:spPr bwMode="auto">
          <a:xfrm>
            <a:off x="4130042" y="3321050"/>
            <a:ext cx="148590" cy="96838"/>
          </a:xfrm>
          <a:custGeom>
            <a:avLst/>
            <a:gdLst/>
            <a:ahLst/>
            <a:cxnLst>
              <a:cxn ang="0">
                <a:pos x="0" y="29"/>
              </a:cxn>
              <a:cxn ang="0">
                <a:pos x="0" y="35"/>
              </a:cxn>
              <a:cxn ang="0">
                <a:pos x="2" y="41"/>
              </a:cxn>
              <a:cxn ang="0">
                <a:pos x="5" y="46"/>
              </a:cxn>
              <a:cxn ang="0">
                <a:pos x="11" y="50"/>
              </a:cxn>
              <a:cxn ang="0">
                <a:pos x="17" y="54"/>
              </a:cxn>
              <a:cxn ang="0">
                <a:pos x="24" y="57"/>
              </a:cxn>
              <a:cxn ang="0">
                <a:pos x="32" y="60"/>
              </a:cxn>
              <a:cxn ang="0">
                <a:pos x="40" y="60"/>
              </a:cxn>
              <a:cxn ang="0">
                <a:pos x="48" y="60"/>
              </a:cxn>
              <a:cxn ang="0">
                <a:pos x="55" y="58"/>
              </a:cxn>
              <a:cxn ang="0">
                <a:pos x="62" y="56"/>
              </a:cxn>
              <a:cxn ang="0">
                <a:pos x="68" y="52"/>
              </a:cxn>
              <a:cxn ang="0">
                <a:pos x="72" y="48"/>
              </a:cxn>
              <a:cxn ang="0">
                <a:pos x="76" y="43"/>
              </a:cxn>
              <a:cxn ang="0">
                <a:pos x="77" y="36"/>
              </a:cxn>
              <a:cxn ang="0">
                <a:pos x="76" y="29"/>
              </a:cxn>
              <a:cxn ang="0">
                <a:pos x="74" y="23"/>
              </a:cxn>
              <a:cxn ang="0">
                <a:pos x="71" y="17"/>
              </a:cxn>
              <a:cxn ang="0">
                <a:pos x="67" y="12"/>
              </a:cxn>
              <a:cxn ang="0">
                <a:pos x="63" y="8"/>
              </a:cxn>
              <a:cxn ang="0">
                <a:pos x="58" y="5"/>
              </a:cxn>
              <a:cxn ang="0">
                <a:pos x="52" y="2"/>
              </a:cxn>
              <a:cxn ang="0">
                <a:pos x="46" y="1"/>
              </a:cxn>
              <a:cxn ang="0">
                <a:pos x="38" y="0"/>
              </a:cxn>
              <a:cxn ang="0">
                <a:pos x="31" y="1"/>
              </a:cxn>
              <a:cxn ang="0">
                <a:pos x="24" y="3"/>
              </a:cxn>
              <a:cxn ang="0">
                <a:pos x="18" y="6"/>
              </a:cxn>
              <a:cxn ang="0">
                <a:pos x="12" y="9"/>
              </a:cxn>
              <a:cxn ang="0">
                <a:pos x="8" y="14"/>
              </a:cxn>
              <a:cxn ang="0">
                <a:pos x="4" y="19"/>
              </a:cxn>
              <a:cxn ang="0">
                <a:pos x="1" y="24"/>
              </a:cxn>
              <a:cxn ang="0">
                <a:pos x="0" y="29"/>
              </a:cxn>
            </a:cxnLst>
            <a:rect l="0" t="0" r="r" b="b"/>
            <a:pathLst>
              <a:path w="78" h="61">
                <a:moveTo>
                  <a:pt x="0" y="29"/>
                </a:moveTo>
                <a:lnTo>
                  <a:pt x="0" y="35"/>
                </a:lnTo>
                <a:lnTo>
                  <a:pt x="2" y="41"/>
                </a:lnTo>
                <a:lnTo>
                  <a:pt x="5" y="46"/>
                </a:lnTo>
                <a:lnTo>
                  <a:pt x="11" y="50"/>
                </a:lnTo>
                <a:lnTo>
                  <a:pt x="17" y="54"/>
                </a:lnTo>
                <a:lnTo>
                  <a:pt x="24" y="57"/>
                </a:lnTo>
                <a:lnTo>
                  <a:pt x="32" y="60"/>
                </a:lnTo>
                <a:lnTo>
                  <a:pt x="40" y="60"/>
                </a:lnTo>
                <a:lnTo>
                  <a:pt x="48" y="60"/>
                </a:lnTo>
                <a:lnTo>
                  <a:pt x="55" y="58"/>
                </a:lnTo>
                <a:lnTo>
                  <a:pt x="62" y="56"/>
                </a:lnTo>
                <a:lnTo>
                  <a:pt x="68" y="52"/>
                </a:lnTo>
                <a:lnTo>
                  <a:pt x="72" y="48"/>
                </a:lnTo>
                <a:lnTo>
                  <a:pt x="76" y="43"/>
                </a:lnTo>
                <a:lnTo>
                  <a:pt x="77" y="36"/>
                </a:lnTo>
                <a:lnTo>
                  <a:pt x="76" y="29"/>
                </a:lnTo>
                <a:lnTo>
                  <a:pt x="74" y="23"/>
                </a:lnTo>
                <a:lnTo>
                  <a:pt x="71" y="17"/>
                </a:lnTo>
                <a:lnTo>
                  <a:pt x="67" y="12"/>
                </a:lnTo>
                <a:lnTo>
                  <a:pt x="63" y="8"/>
                </a:lnTo>
                <a:lnTo>
                  <a:pt x="58" y="5"/>
                </a:lnTo>
                <a:lnTo>
                  <a:pt x="52" y="2"/>
                </a:lnTo>
                <a:lnTo>
                  <a:pt x="46" y="1"/>
                </a:lnTo>
                <a:lnTo>
                  <a:pt x="38" y="0"/>
                </a:lnTo>
                <a:lnTo>
                  <a:pt x="31" y="1"/>
                </a:lnTo>
                <a:lnTo>
                  <a:pt x="24" y="3"/>
                </a:lnTo>
                <a:lnTo>
                  <a:pt x="18" y="6"/>
                </a:lnTo>
                <a:lnTo>
                  <a:pt x="12" y="9"/>
                </a:lnTo>
                <a:lnTo>
                  <a:pt x="8" y="14"/>
                </a:lnTo>
                <a:lnTo>
                  <a:pt x="4" y="19"/>
                </a:lnTo>
                <a:lnTo>
                  <a:pt x="1" y="24"/>
                </a:lnTo>
                <a:lnTo>
                  <a:pt x="0" y="29"/>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858" name="Line 802"/>
          <p:cNvSpPr>
            <a:spLocks noChangeShapeType="1"/>
          </p:cNvSpPr>
          <p:nvPr/>
        </p:nvSpPr>
        <p:spPr bwMode="auto">
          <a:xfrm flipV="1">
            <a:off x="4008122" y="3240089"/>
            <a:ext cx="49530" cy="66676"/>
          </a:xfrm>
          <a:prstGeom prst="line">
            <a:avLst/>
          </a:prstGeom>
          <a:noFill/>
          <a:ln w="12700">
            <a:solidFill>
              <a:srgbClr val="EF9100"/>
            </a:solidFill>
            <a:round/>
            <a:headEnd/>
            <a:tailEnd/>
          </a:ln>
          <a:effectLst/>
        </p:spPr>
        <p:txBody>
          <a:bodyPr wrap="none" anchor="ctr"/>
          <a:lstStyle/>
          <a:p>
            <a:endParaRPr lang="en-US" sz="2160"/>
          </a:p>
        </p:txBody>
      </p:sp>
      <p:sp>
        <p:nvSpPr>
          <p:cNvPr id="45859" name="Line 803"/>
          <p:cNvSpPr>
            <a:spLocks noChangeShapeType="1"/>
          </p:cNvSpPr>
          <p:nvPr/>
        </p:nvSpPr>
        <p:spPr bwMode="auto">
          <a:xfrm flipV="1">
            <a:off x="4038602" y="3249613"/>
            <a:ext cx="72390" cy="87312"/>
          </a:xfrm>
          <a:prstGeom prst="line">
            <a:avLst/>
          </a:prstGeom>
          <a:noFill/>
          <a:ln w="12700">
            <a:solidFill>
              <a:srgbClr val="EF9100"/>
            </a:solidFill>
            <a:round/>
            <a:headEnd/>
            <a:tailEnd/>
          </a:ln>
          <a:effectLst/>
        </p:spPr>
        <p:txBody>
          <a:bodyPr wrap="none" anchor="ctr"/>
          <a:lstStyle/>
          <a:p>
            <a:endParaRPr lang="en-US" sz="2160"/>
          </a:p>
        </p:txBody>
      </p:sp>
      <p:sp>
        <p:nvSpPr>
          <p:cNvPr id="45860" name="Line 804"/>
          <p:cNvSpPr>
            <a:spLocks noChangeShapeType="1"/>
          </p:cNvSpPr>
          <p:nvPr/>
        </p:nvSpPr>
        <p:spPr bwMode="auto">
          <a:xfrm flipV="1">
            <a:off x="4090038" y="3282951"/>
            <a:ext cx="47624" cy="63500"/>
          </a:xfrm>
          <a:prstGeom prst="line">
            <a:avLst/>
          </a:prstGeom>
          <a:noFill/>
          <a:ln w="12700">
            <a:solidFill>
              <a:srgbClr val="EF9100"/>
            </a:solidFill>
            <a:round/>
            <a:headEnd/>
            <a:tailEnd/>
          </a:ln>
          <a:effectLst/>
        </p:spPr>
        <p:txBody>
          <a:bodyPr wrap="none" anchor="ctr"/>
          <a:lstStyle/>
          <a:p>
            <a:endParaRPr lang="en-US" sz="2160"/>
          </a:p>
        </p:txBody>
      </p:sp>
      <p:sp>
        <p:nvSpPr>
          <p:cNvPr id="45861" name="Line 805"/>
          <p:cNvSpPr>
            <a:spLocks noChangeShapeType="1"/>
          </p:cNvSpPr>
          <p:nvPr/>
        </p:nvSpPr>
        <p:spPr bwMode="auto">
          <a:xfrm flipV="1">
            <a:off x="4019550" y="3241675"/>
            <a:ext cx="68580" cy="82550"/>
          </a:xfrm>
          <a:prstGeom prst="line">
            <a:avLst/>
          </a:prstGeom>
          <a:noFill/>
          <a:ln w="12700">
            <a:solidFill>
              <a:srgbClr val="EF9100"/>
            </a:solidFill>
            <a:round/>
            <a:headEnd/>
            <a:tailEnd/>
          </a:ln>
          <a:effectLst/>
        </p:spPr>
        <p:txBody>
          <a:bodyPr wrap="none" anchor="ctr"/>
          <a:lstStyle/>
          <a:p>
            <a:endParaRPr lang="en-US" sz="2160"/>
          </a:p>
        </p:txBody>
      </p:sp>
      <p:sp>
        <p:nvSpPr>
          <p:cNvPr id="45862" name="Line 806"/>
          <p:cNvSpPr>
            <a:spLocks noChangeShapeType="1"/>
          </p:cNvSpPr>
          <p:nvPr/>
        </p:nvSpPr>
        <p:spPr bwMode="auto">
          <a:xfrm flipV="1">
            <a:off x="4061462" y="3263901"/>
            <a:ext cx="64770" cy="79375"/>
          </a:xfrm>
          <a:prstGeom prst="line">
            <a:avLst/>
          </a:prstGeom>
          <a:noFill/>
          <a:ln w="12700">
            <a:solidFill>
              <a:srgbClr val="EF9100"/>
            </a:solidFill>
            <a:round/>
            <a:headEnd/>
            <a:tailEnd/>
          </a:ln>
          <a:effectLst/>
        </p:spPr>
        <p:txBody>
          <a:bodyPr wrap="none" anchor="ctr"/>
          <a:lstStyle/>
          <a:p>
            <a:endParaRPr lang="en-US" sz="2160"/>
          </a:p>
        </p:txBody>
      </p:sp>
      <p:sp>
        <p:nvSpPr>
          <p:cNvPr id="45863" name="Line 807"/>
          <p:cNvSpPr>
            <a:spLocks noChangeShapeType="1"/>
          </p:cNvSpPr>
          <p:nvPr/>
        </p:nvSpPr>
        <p:spPr bwMode="auto">
          <a:xfrm flipV="1">
            <a:off x="4131948" y="3313113"/>
            <a:ext cx="9524" cy="20638"/>
          </a:xfrm>
          <a:prstGeom prst="line">
            <a:avLst/>
          </a:prstGeom>
          <a:noFill/>
          <a:ln w="12700">
            <a:solidFill>
              <a:srgbClr val="EF9100"/>
            </a:solidFill>
            <a:round/>
            <a:headEnd/>
            <a:tailEnd/>
          </a:ln>
          <a:effectLst/>
        </p:spPr>
        <p:txBody>
          <a:bodyPr wrap="none" anchor="ctr"/>
          <a:lstStyle/>
          <a:p>
            <a:endParaRPr lang="en-US" sz="2160"/>
          </a:p>
        </p:txBody>
      </p:sp>
      <p:sp>
        <p:nvSpPr>
          <p:cNvPr id="45864" name="Freeform 808"/>
          <p:cNvSpPr>
            <a:spLocks/>
          </p:cNvSpPr>
          <p:nvPr/>
        </p:nvSpPr>
        <p:spPr bwMode="auto">
          <a:xfrm>
            <a:off x="4000502" y="3246439"/>
            <a:ext cx="150496" cy="95250"/>
          </a:xfrm>
          <a:custGeom>
            <a:avLst/>
            <a:gdLst/>
            <a:ahLst/>
            <a:cxnLst>
              <a:cxn ang="0">
                <a:pos x="0" y="29"/>
              </a:cxn>
              <a:cxn ang="0">
                <a:pos x="0" y="34"/>
              </a:cxn>
              <a:cxn ang="0">
                <a:pos x="2" y="40"/>
              </a:cxn>
              <a:cxn ang="0">
                <a:pos x="6" y="45"/>
              </a:cxn>
              <a:cxn ang="0">
                <a:pos x="11" y="50"/>
              </a:cxn>
              <a:cxn ang="0">
                <a:pos x="18" y="54"/>
              </a:cxn>
              <a:cxn ang="0">
                <a:pos x="24" y="56"/>
              </a:cxn>
              <a:cxn ang="0">
                <a:pos x="32" y="59"/>
              </a:cxn>
              <a:cxn ang="0">
                <a:pos x="40" y="59"/>
              </a:cxn>
              <a:cxn ang="0">
                <a:pos x="48" y="59"/>
              </a:cxn>
              <a:cxn ang="0">
                <a:pos x="56" y="57"/>
              </a:cxn>
              <a:cxn ang="0">
                <a:pos x="62" y="55"/>
              </a:cxn>
              <a:cxn ang="0">
                <a:pos x="68" y="51"/>
              </a:cxn>
              <a:cxn ang="0">
                <a:pos x="73" y="47"/>
              </a:cxn>
              <a:cxn ang="0">
                <a:pos x="76" y="41"/>
              </a:cxn>
              <a:cxn ang="0">
                <a:pos x="78" y="36"/>
              </a:cxn>
              <a:cxn ang="0">
                <a:pos x="77" y="29"/>
              </a:cxn>
              <a:cxn ang="0">
                <a:pos x="74" y="22"/>
              </a:cxn>
              <a:cxn ang="0">
                <a:pos x="71" y="16"/>
              </a:cxn>
              <a:cxn ang="0">
                <a:pos x="68" y="11"/>
              </a:cxn>
              <a:cxn ang="0">
                <a:pos x="64" y="7"/>
              </a:cxn>
              <a:cxn ang="0">
                <a:pos x="59" y="4"/>
              </a:cxn>
              <a:cxn ang="0">
                <a:pos x="53" y="1"/>
              </a:cxn>
              <a:cxn ang="0">
                <a:pos x="46" y="0"/>
              </a:cxn>
              <a:cxn ang="0">
                <a:pos x="39" y="0"/>
              </a:cxn>
              <a:cxn ang="0">
                <a:pos x="32" y="0"/>
              </a:cxn>
              <a:cxn ang="0">
                <a:pos x="24" y="2"/>
              </a:cxn>
              <a:cxn ang="0">
                <a:pos x="19" y="5"/>
              </a:cxn>
              <a:cxn ang="0">
                <a:pos x="13" y="9"/>
              </a:cxn>
              <a:cxn ang="0">
                <a:pos x="8" y="13"/>
              </a:cxn>
              <a:cxn ang="0">
                <a:pos x="4" y="18"/>
              </a:cxn>
              <a:cxn ang="0">
                <a:pos x="2" y="23"/>
              </a:cxn>
              <a:cxn ang="0">
                <a:pos x="0" y="29"/>
              </a:cxn>
            </a:cxnLst>
            <a:rect l="0" t="0" r="r" b="b"/>
            <a:pathLst>
              <a:path w="79" h="60">
                <a:moveTo>
                  <a:pt x="0" y="29"/>
                </a:moveTo>
                <a:lnTo>
                  <a:pt x="0" y="34"/>
                </a:lnTo>
                <a:lnTo>
                  <a:pt x="2" y="40"/>
                </a:lnTo>
                <a:lnTo>
                  <a:pt x="6" y="45"/>
                </a:lnTo>
                <a:lnTo>
                  <a:pt x="11" y="50"/>
                </a:lnTo>
                <a:lnTo>
                  <a:pt x="18" y="54"/>
                </a:lnTo>
                <a:lnTo>
                  <a:pt x="24" y="56"/>
                </a:lnTo>
                <a:lnTo>
                  <a:pt x="32" y="59"/>
                </a:lnTo>
                <a:lnTo>
                  <a:pt x="40" y="59"/>
                </a:lnTo>
                <a:lnTo>
                  <a:pt x="48" y="59"/>
                </a:lnTo>
                <a:lnTo>
                  <a:pt x="56" y="57"/>
                </a:lnTo>
                <a:lnTo>
                  <a:pt x="62" y="55"/>
                </a:lnTo>
                <a:lnTo>
                  <a:pt x="68" y="51"/>
                </a:lnTo>
                <a:lnTo>
                  <a:pt x="73" y="47"/>
                </a:lnTo>
                <a:lnTo>
                  <a:pt x="76" y="41"/>
                </a:lnTo>
                <a:lnTo>
                  <a:pt x="78" y="36"/>
                </a:lnTo>
                <a:lnTo>
                  <a:pt x="77" y="29"/>
                </a:lnTo>
                <a:lnTo>
                  <a:pt x="74" y="22"/>
                </a:lnTo>
                <a:lnTo>
                  <a:pt x="71" y="16"/>
                </a:lnTo>
                <a:lnTo>
                  <a:pt x="68" y="11"/>
                </a:lnTo>
                <a:lnTo>
                  <a:pt x="64" y="7"/>
                </a:lnTo>
                <a:lnTo>
                  <a:pt x="59" y="4"/>
                </a:lnTo>
                <a:lnTo>
                  <a:pt x="53" y="1"/>
                </a:lnTo>
                <a:lnTo>
                  <a:pt x="46" y="0"/>
                </a:lnTo>
                <a:lnTo>
                  <a:pt x="39" y="0"/>
                </a:lnTo>
                <a:lnTo>
                  <a:pt x="32" y="0"/>
                </a:lnTo>
                <a:lnTo>
                  <a:pt x="24" y="2"/>
                </a:lnTo>
                <a:lnTo>
                  <a:pt x="19" y="5"/>
                </a:lnTo>
                <a:lnTo>
                  <a:pt x="13" y="9"/>
                </a:lnTo>
                <a:lnTo>
                  <a:pt x="8" y="13"/>
                </a:lnTo>
                <a:lnTo>
                  <a:pt x="4" y="18"/>
                </a:lnTo>
                <a:lnTo>
                  <a:pt x="2" y="23"/>
                </a:lnTo>
                <a:lnTo>
                  <a:pt x="0" y="29"/>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865" name="Line 809"/>
          <p:cNvSpPr>
            <a:spLocks noChangeShapeType="1"/>
          </p:cNvSpPr>
          <p:nvPr/>
        </p:nvSpPr>
        <p:spPr bwMode="auto">
          <a:xfrm flipV="1">
            <a:off x="3994787" y="3335339"/>
            <a:ext cx="49530" cy="66676"/>
          </a:xfrm>
          <a:prstGeom prst="line">
            <a:avLst/>
          </a:prstGeom>
          <a:noFill/>
          <a:ln w="12700">
            <a:solidFill>
              <a:srgbClr val="EF9100"/>
            </a:solidFill>
            <a:round/>
            <a:headEnd/>
            <a:tailEnd/>
          </a:ln>
          <a:effectLst/>
        </p:spPr>
        <p:txBody>
          <a:bodyPr wrap="none" anchor="ctr"/>
          <a:lstStyle/>
          <a:p>
            <a:endParaRPr lang="en-US" sz="2160"/>
          </a:p>
        </p:txBody>
      </p:sp>
      <p:sp>
        <p:nvSpPr>
          <p:cNvPr id="45866" name="Line 810"/>
          <p:cNvSpPr>
            <a:spLocks noChangeShapeType="1"/>
          </p:cNvSpPr>
          <p:nvPr/>
        </p:nvSpPr>
        <p:spPr bwMode="auto">
          <a:xfrm flipV="1">
            <a:off x="4025267" y="3344863"/>
            <a:ext cx="72390" cy="85726"/>
          </a:xfrm>
          <a:prstGeom prst="line">
            <a:avLst/>
          </a:prstGeom>
          <a:noFill/>
          <a:ln w="12700">
            <a:solidFill>
              <a:srgbClr val="EF9100"/>
            </a:solidFill>
            <a:round/>
            <a:headEnd/>
            <a:tailEnd/>
          </a:ln>
          <a:effectLst/>
        </p:spPr>
        <p:txBody>
          <a:bodyPr wrap="none" anchor="ctr"/>
          <a:lstStyle/>
          <a:p>
            <a:endParaRPr lang="en-US" sz="2160"/>
          </a:p>
        </p:txBody>
      </p:sp>
      <p:sp>
        <p:nvSpPr>
          <p:cNvPr id="45867" name="Line 811"/>
          <p:cNvSpPr>
            <a:spLocks noChangeShapeType="1"/>
          </p:cNvSpPr>
          <p:nvPr/>
        </p:nvSpPr>
        <p:spPr bwMode="auto">
          <a:xfrm flipV="1">
            <a:off x="4076700" y="3378201"/>
            <a:ext cx="47626" cy="63500"/>
          </a:xfrm>
          <a:prstGeom prst="line">
            <a:avLst/>
          </a:prstGeom>
          <a:noFill/>
          <a:ln w="12700">
            <a:solidFill>
              <a:srgbClr val="EF9100"/>
            </a:solidFill>
            <a:round/>
            <a:headEnd/>
            <a:tailEnd/>
          </a:ln>
          <a:effectLst/>
        </p:spPr>
        <p:txBody>
          <a:bodyPr wrap="none" anchor="ctr"/>
          <a:lstStyle/>
          <a:p>
            <a:endParaRPr lang="en-US" sz="2160"/>
          </a:p>
        </p:txBody>
      </p:sp>
      <p:sp>
        <p:nvSpPr>
          <p:cNvPr id="45868" name="Line 812"/>
          <p:cNvSpPr>
            <a:spLocks noChangeShapeType="1"/>
          </p:cNvSpPr>
          <p:nvPr/>
        </p:nvSpPr>
        <p:spPr bwMode="auto">
          <a:xfrm flipV="1">
            <a:off x="4006216" y="3336925"/>
            <a:ext cx="68580" cy="82550"/>
          </a:xfrm>
          <a:prstGeom prst="line">
            <a:avLst/>
          </a:prstGeom>
          <a:noFill/>
          <a:ln w="12700">
            <a:solidFill>
              <a:srgbClr val="EF9100"/>
            </a:solidFill>
            <a:round/>
            <a:headEnd/>
            <a:tailEnd/>
          </a:ln>
          <a:effectLst/>
        </p:spPr>
        <p:txBody>
          <a:bodyPr wrap="none" anchor="ctr"/>
          <a:lstStyle/>
          <a:p>
            <a:endParaRPr lang="en-US" sz="2160"/>
          </a:p>
        </p:txBody>
      </p:sp>
      <p:sp>
        <p:nvSpPr>
          <p:cNvPr id="45869" name="Line 813"/>
          <p:cNvSpPr>
            <a:spLocks noChangeShapeType="1"/>
          </p:cNvSpPr>
          <p:nvPr/>
        </p:nvSpPr>
        <p:spPr bwMode="auto">
          <a:xfrm flipV="1">
            <a:off x="4050032" y="3359151"/>
            <a:ext cx="64770" cy="79375"/>
          </a:xfrm>
          <a:prstGeom prst="line">
            <a:avLst/>
          </a:prstGeom>
          <a:noFill/>
          <a:ln w="12700">
            <a:solidFill>
              <a:srgbClr val="EF9100"/>
            </a:solidFill>
            <a:round/>
            <a:headEnd/>
            <a:tailEnd/>
          </a:ln>
          <a:effectLst/>
        </p:spPr>
        <p:txBody>
          <a:bodyPr wrap="none" anchor="ctr"/>
          <a:lstStyle/>
          <a:p>
            <a:endParaRPr lang="en-US" sz="2160"/>
          </a:p>
        </p:txBody>
      </p:sp>
      <p:sp>
        <p:nvSpPr>
          <p:cNvPr id="45870" name="Line 814"/>
          <p:cNvSpPr>
            <a:spLocks noChangeShapeType="1"/>
          </p:cNvSpPr>
          <p:nvPr/>
        </p:nvSpPr>
        <p:spPr bwMode="auto">
          <a:xfrm flipV="1">
            <a:off x="4116707" y="3408364"/>
            <a:ext cx="11430" cy="22225"/>
          </a:xfrm>
          <a:prstGeom prst="line">
            <a:avLst/>
          </a:prstGeom>
          <a:noFill/>
          <a:ln w="12700">
            <a:solidFill>
              <a:srgbClr val="EF9100"/>
            </a:solidFill>
            <a:round/>
            <a:headEnd/>
            <a:tailEnd/>
          </a:ln>
          <a:effectLst/>
        </p:spPr>
        <p:txBody>
          <a:bodyPr wrap="none" anchor="ctr"/>
          <a:lstStyle/>
          <a:p>
            <a:endParaRPr lang="en-US" sz="2160"/>
          </a:p>
        </p:txBody>
      </p:sp>
      <p:sp>
        <p:nvSpPr>
          <p:cNvPr id="45871" name="Freeform 815"/>
          <p:cNvSpPr>
            <a:spLocks/>
          </p:cNvSpPr>
          <p:nvPr/>
        </p:nvSpPr>
        <p:spPr bwMode="auto">
          <a:xfrm>
            <a:off x="3987166" y="3340100"/>
            <a:ext cx="150494" cy="96838"/>
          </a:xfrm>
          <a:custGeom>
            <a:avLst/>
            <a:gdLst/>
            <a:ahLst/>
            <a:cxnLst>
              <a:cxn ang="0">
                <a:pos x="0" y="30"/>
              </a:cxn>
              <a:cxn ang="0">
                <a:pos x="0" y="35"/>
              </a:cxn>
              <a:cxn ang="0">
                <a:pos x="2" y="41"/>
              </a:cxn>
              <a:cxn ang="0">
                <a:pos x="6" y="46"/>
              </a:cxn>
              <a:cxn ang="0">
                <a:pos x="11" y="51"/>
              </a:cxn>
              <a:cxn ang="0">
                <a:pos x="18" y="54"/>
              </a:cxn>
              <a:cxn ang="0">
                <a:pos x="25" y="57"/>
              </a:cxn>
              <a:cxn ang="0">
                <a:pos x="32" y="60"/>
              </a:cxn>
              <a:cxn ang="0">
                <a:pos x="40" y="60"/>
              </a:cxn>
              <a:cxn ang="0">
                <a:pos x="48" y="60"/>
              </a:cxn>
              <a:cxn ang="0">
                <a:pos x="56" y="58"/>
              </a:cxn>
              <a:cxn ang="0">
                <a:pos x="63" y="56"/>
              </a:cxn>
              <a:cxn ang="0">
                <a:pos x="68" y="53"/>
              </a:cxn>
              <a:cxn ang="0">
                <a:pos x="73" y="48"/>
              </a:cxn>
              <a:cxn ang="0">
                <a:pos x="76" y="43"/>
              </a:cxn>
              <a:cxn ang="0">
                <a:pos x="78" y="36"/>
              </a:cxn>
              <a:cxn ang="0">
                <a:pos x="77" y="30"/>
              </a:cxn>
              <a:cxn ang="0">
                <a:pos x="74" y="23"/>
              </a:cxn>
              <a:cxn ang="0">
                <a:pos x="71" y="17"/>
              </a:cxn>
              <a:cxn ang="0">
                <a:pos x="68" y="12"/>
              </a:cxn>
              <a:cxn ang="0">
                <a:pos x="64" y="8"/>
              </a:cxn>
              <a:cxn ang="0">
                <a:pos x="59" y="5"/>
              </a:cxn>
              <a:cxn ang="0">
                <a:pos x="53" y="2"/>
              </a:cxn>
              <a:cxn ang="0">
                <a:pos x="47" y="1"/>
              </a:cxn>
              <a:cxn ang="0">
                <a:pos x="39" y="0"/>
              </a:cxn>
              <a:cxn ang="0">
                <a:pos x="32" y="1"/>
              </a:cxn>
              <a:cxn ang="0">
                <a:pos x="25" y="3"/>
              </a:cxn>
              <a:cxn ang="0">
                <a:pos x="19" y="6"/>
              </a:cxn>
              <a:cxn ang="0">
                <a:pos x="13" y="10"/>
              </a:cxn>
              <a:cxn ang="0">
                <a:pos x="9" y="14"/>
              </a:cxn>
              <a:cxn ang="0">
                <a:pos x="5" y="19"/>
              </a:cxn>
              <a:cxn ang="0">
                <a:pos x="2" y="24"/>
              </a:cxn>
              <a:cxn ang="0">
                <a:pos x="0" y="30"/>
              </a:cxn>
            </a:cxnLst>
            <a:rect l="0" t="0" r="r" b="b"/>
            <a:pathLst>
              <a:path w="79" h="61">
                <a:moveTo>
                  <a:pt x="0" y="30"/>
                </a:moveTo>
                <a:lnTo>
                  <a:pt x="0" y="35"/>
                </a:lnTo>
                <a:lnTo>
                  <a:pt x="2" y="41"/>
                </a:lnTo>
                <a:lnTo>
                  <a:pt x="6" y="46"/>
                </a:lnTo>
                <a:lnTo>
                  <a:pt x="11" y="51"/>
                </a:lnTo>
                <a:lnTo>
                  <a:pt x="18" y="54"/>
                </a:lnTo>
                <a:lnTo>
                  <a:pt x="25" y="57"/>
                </a:lnTo>
                <a:lnTo>
                  <a:pt x="32" y="60"/>
                </a:lnTo>
                <a:lnTo>
                  <a:pt x="40" y="60"/>
                </a:lnTo>
                <a:lnTo>
                  <a:pt x="48" y="60"/>
                </a:lnTo>
                <a:lnTo>
                  <a:pt x="56" y="58"/>
                </a:lnTo>
                <a:lnTo>
                  <a:pt x="63" y="56"/>
                </a:lnTo>
                <a:lnTo>
                  <a:pt x="68" y="53"/>
                </a:lnTo>
                <a:lnTo>
                  <a:pt x="73" y="48"/>
                </a:lnTo>
                <a:lnTo>
                  <a:pt x="76" y="43"/>
                </a:lnTo>
                <a:lnTo>
                  <a:pt x="78" y="36"/>
                </a:lnTo>
                <a:lnTo>
                  <a:pt x="77" y="30"/>
                </a:lnTo>
                <a:lnTo>
                  <a:pt x="74" y="23"/>
                </a:lnTo>
                <a:lnTo>
                  <a:pt x="71" y="17"/>
                </a:lnTo>
                <a:lnTo>
                  <a:pt x="68" y="12"/>
                </a:lnTo>
                <a:lnTo>
                  <a:pt x="64" y="8"/>
                </a:lnTo>
                <a:lnTo>
                  <a:pt x="59" y="5"/>
                </a:lnTo>
                <a:lnTo>
                  <a:pt x="53" y="2"/>
                </a:lnTo>
                <a:lnTo>
                  <a:pt x="47" y="1"/>
                </a:lnTo>
                <a:lnTo>
                  <a:pt x="39" y="0"/>
                </a:lnTo>
                <a:lnTo>
                  <a:pt x="32" y="1"/>
                </a:lnTo>
                <a:lnTo>
                  <a:pt x="25" y="3"/>
                </a:lnTo>
                <a:lnTo>
                  <a:pt x="19" y="6"/>
                </a:lnTo>
                <a:lnTo>
                  <a:pt x="13" y="10"/>
                </a:lnTo>
                <a:lnTo>
                  <a:pt x="9" y="14"/>
                </a:lnTo>
                <a:lnTo>
                  <a:pt x="5" y="19"/>
                </a:lnTo>
                <a:lnTo>
                  <a:pt x="2" y="24"/>
                </a:lnTo>
                <a:lnTo>
                  <a:pt x="0" y="30"/>
                </a:lnTo>
              </a:path>
            </a:pathLst>
          </a:custGeom>
          <a:noFill/>
          <a:ln w="12700" cap="rnd" cmpd="sng">
            <a:solidFill>
              <a:srgbClr val="EF9100"/>
            </a:solidFill>
            <a:prstDash val="solid"/>
            <a:round/>
            <a:headEnd type="none" w="med" len="med"/>
            <a:tailEnd type="none" w="med" len="med"/>
          </a:ln>
          <a:effectLst/>
        </p:spPr>
        <p:txBody>
          <a:bodyPr/>
          <a:lstStyle/>
          <a:p>
            <a:endParaRPr lang="en-US" sz="2160"/>
          </a:p>
        </p:txBody>
      </p:sp>
      <p:sp>
        <p:nvSpPr>
          <p:cNvPr id="45872" name="Rectangle 816"/>
          <p:cNvSpPr>
            <a:spLocks noChangeArrowheads="1"/>
          </p:cNvSpPr>
          <p:nvPr/>
        </p:nvSpPr>
        <p:spPr bwMode="auto">
          <a:xfrm>
            <a:off x="5814061" y="4786314"/>
            <a:ext cx="629662" cy="218521"/>
          </a:xfrm>
          <a:prstGeom prst="rect">
            <a:avLst/>
          </a:prstGeom>
          <a:noFill/>
          <a:ln w="12700">
            <a:noFill/>
            <a:miter lim="800000"/>
            <a:headEnd/>
            <a:tailEnd/>
          </a:ln>
          <a:effectLst/>
        </p:spPr>
        <p:txBody>
          <a:bodyPr wrap="none" lIns="108586" tIns="53340" rIns="108586" bIns="53340">
            <a:spAutoFit/>
          </a:bodyPr>
          <a:lstStyle/>
          <a:p>
            <a:pPr eaLnBrk="0" hangingPunct="0"/>
            <a:r>
              <a:rPr lang="sv-SE" sz="720">
                <a:solidFill>
                  <a:srgbClr val="000000"/>
                </a:solidFill>
                <a:latin typeface="Times New Roman" pitchFamily="18" charset="0"/>
              </a:rPr>
              <a:t>ITEC169A</a:t>
            </a:r>
          </a:p>
        </p:txBody>
      </p:sp>
      <p:sp>
        <p:nvSpPr>
          <p:cNvPr id="45873" name="Rectangle 817"/>
          <p:cNvSpPr>
            <a:spLocks noChangeArrowheads="1"/>
          </p:cNvSpPr>
          <p:nvPr/>
        </p:nvSpPr>
        <p:spPr bwMode="auto">
          <a:xfrm>
            <a:off x="7837170" y="4368801"/>
            <a:ext cx="1769746" cy="206375"/>
          </a:xfrm>
          <a:prstGeom prst="rect">
            <a:avLst/>
          </a:prstGeom>
          <a:solidFill>
            <a:srgbClr val="F6BF69"/>
          </a:solidFill>
          <a:ln w="12700">
            <a:noFill/>
            <a:miter lim="800000"/>
            <a:headEnd/>
            <a:tailEnd/>
          </a:ln>
          <a:effectLst/>
        </p:spPr>
        <p:txBody>
          <a:bodyPr wrap="none" anchor="ctr"/>
          <a:lstStyle/>
          <a:p>
            <a:endParaRPr lang="en-US" sz="2160"/>
          </a:p>
        </p:txBody>
      </p:sp>
      <p:sp>
        <p:nvSpPr>
          <p:cNvPr id="45874" name="Freeform 818"/>
          <p:cNvSpPr>
            <a:spLocks/>
          </p:cNvSpPr>
          <p:nvPr/>
        </p:nvSpPr>
        <p:spPr bwMode="auto">
          <a:xfrm>
            <a:off x="7829552" y="4337051"/>
            <a:ext cx="1786890" cy="246064"/>
          </a:xfrm>
          <a:custGeom>
            <a:avLst/>
            <a:gdLst/>
            <a:ahLst/>
            <a:cxnLst>
              <a:cxn ang="0">
                <a:pos x="7" y="7"/>
              </a:cxn>
              <a:cxn ang="0">
                <a:pos x="7" y="6"/>
              </a:cxn>
              <a:cxn ang="0">
                <a:pos x="6" y="5"/>
              </a:cxn>
              <a:cxn ang="0">
                <a:pos x="5" y="4"/>
              </a:cxn>
              <a:cxn ang="0">
                <a:pos x="4" y="4"/>
              </a:cxn>
              <a:cxn ang="0">
                <a:pos x="2" y="4"/>
              </a:cxn>
              <a:cxn ang="0">
                <a:pos x="1" y="4"/>
              </a:cxn>
              <a:cxn ang="0">
                <a:pos x="0" y="5"/>
              </a:cxn>
              <a:cxn ang="0">
                <a:pos x="0" y="6"/>
              </a:cxn>
              <a:cxn ang="0">
                <a:pos x="0" y="151"/>
              </a:cxn>
              <a:cxn ang="0">
                <a:pos x="0" y="152"/>
              </a:cxn>
              <a:cxn ang="0">
                <a:pos x="1" y="153"/>
              </a:cxn>
              <a:cxn ang="0">
                <a:pos x="2" y="154"/>
              </a:cxn>
              <a:cxn ang="0">
                <a:pos x="934" y="154"/>
              </a:cxn>
              <a:cxn ang="0">
                <a:pos x="935" y="153"/>
              </a:cxn>
              <a:cxn ang="0">
                <a:pos x="936" y="152"/>
              </a:cxn>
              <a:cxn ang="0">
                <a:pos x="937" y="151"/>
              </a:cxn>
              <a:cxn ang="0">
                <a:pos x="937" y="2"/>
              </a:cxn>
              <a:cxn ang="0">
                <a:pos x="936" y="1"/>
              </a:cxn>
              <a:cxn ang="0">
                <a:pos x="935" y="0"/>
              </a:cxn>
              <a:cxn ang="0">
                <a:pos x="934" y="0"/>
              </a:cxn>
              <a:cxn ang="0">
                <a:pos x="932" y="0"/>
              </a:cxn>
              <a:cxn ang="0">
                <a:pos x="931" y="0"/>
              </a:cxn>
              <a:cxn ang="0">
                <a:pos x="930" y="1"/>
              </a:cxn>
              <a:cxn ang="0">
                <a:pos x="930" y="2"/>
              </a:cxn>
              <a:cxn ang="0">
                <a:pos x="930" y="3"/>
              </a:cxn>
              <a:cxn ang="0">
                <a:pos x="930" y="150"/>
              </a:cxn>
              <a:cxn ang="0">
                <a:pos x="933" y="146"/>
              </a:cxn>
              <a:cxn ang="0">
                <a:pos x="3" y="146"/>
              </a:cxn>
              <a:cxn ang="0">
                <a:pos x="7" y="150"/>
              </a:cxn>
              <a:cxn ang="0">
                <a:pos x="7" y="7"/>
              </a:cxn>
            </a:cxnLst>
            <a:rect l="0" t="0" r="r" b="b"/>
            <a:pathLst>
              <a:path w="938" h="155">
                <a:moveTo>
                  <a:pt x="7" y="7"/>
                </a:moveTo>
                <a:lnTo>
                  <a:pt x="7" y="6"/>
                </a:lnTo>
                <a:lnTo>
                  <a:pt x="6" y="5"/>
                </a:lnTo>
                <a:lnTo>
                  <a:pt x="5" y="4"/>
                </a:lnTo>
                <a:lnTo>
                  <a:pt x="4" y="4"/>
                </a:lnTo>
                <a:lnTo>
                  <a:pt x="2" y="4"/>
                </a:lnTo>
                <a:lnTo>
                  <a:pt x="1" y="4"/>
                </a:lnTo>
                <a:lnTo>
                  <a:pt x="0" y="5"/>
                </a:lnTo>
                <a:lnTo>
                  <a:pt x="0" y="6"/>
                </a:lnTo>
                <a:lnTo>
                  <a:pt x="0" y="151"/>
                </a:lnTo>
                <a:lnTo>
                  <a:pt x="0" y="152"/>
                </a:lnTo>
                <a:lnTo>
                  <a:pt x="1" y="153"/>
                </a:lnTo>
                <a:lnTo>
                  <a:pt x="2" y="154"/>
                </a:lnTo>
                <a:lnTo>
                  <a:pt x="934" y="154"/>
                </a:lnTo>
                <a:lnTo>
                  <a:pt x="935" y="153"/>
                </a:lnTo>
                <a:lnTo>
                  <a:pt x="936" y="152"/>
                </a:lnTo>
                <a:lnTo>
                  <a:pt x="937" y="151"/>
                </a:lnTo>
                <a:lnTo>
                  <a:pt x="937" y="2"/>
                </a:lnTo>
                <a:lnTo>
                  <a:pt x="936" y="1"/>
                </a:lnTo>
                <a:lnTo>
                  <a:pt x="935" y="0"/>
                </a:lnTo>
                <a:lnTo>
                  <a:pt x="934" y="0"/>
                </a:lnTo>
                <a:lnTo>
                  <a:pt x="932" y="0"/>
                </a:lnTo>
                <a:lnTo>
                  <a:pt x="931" y="0"/>
                </a:lnTo>
                <a:lnTo>
                  <a:pt x="930" y="1"/>
                </a:lnTo>
                <a:lnTo>
                  <a:pt x="930" y="2"/>
                </a:lnTo>
                <a:lnTo>
                  <a:pt x="930" y="3"/>
                </a:lnTo>
                <a:lnTo>
                  <a:pt x="930" y="150"/>
                </a:lnTo>
                <a:lnTo>
                  <a:pt x="933" y="146"/>
                </a:lnTo>
                <a:lnTo>
                  <a:pt x="3" y="146"/>
                </a:lnTo>
                <a:lnTo>
                  <a:pt x="7" y="150"/>
                </a:lnTo>
                <a:lnTo>
                  <a:pt x="7" y="7"/>
                </a:lnTo>
              </a:path>
            </a:pathLst>
          </a:custGeom>
          <a:solidFill>
            <a:srgbClr val="000000"/>
          </a:solidFill>
          <a:ln w="12700" cap="rnd" cmpd="sng">
            <a:noFill/>
            <a:prstDash val="solid"/>
            <a:round/>
            <a:headEnd type="none" w="med" len="med"/>
            <a:tailEnd type="none" w="med" len="med"/>
          </a:ln>
          <a:effectLst/>
        </p:spPr>
        <p:txBody>
          <a:bodyPr/>
          <a:lstStyle/>
          <a:p>
            <a:endParaRPr lang="en-US" sz="2160"/>
          </a:p>
        </p:txBody>
      </p:sp>
      <p:sp>
        <p:nvSpPr>
          <p:cNvPr id="45875" name="Freeform 819"/>
          <p:cNvSpPr>
            <a:spLocks/>
          </p:cNvSpPr>
          <p:nvPr/>
        </p:nvSpPr>
        <p:spPr bwMode="auto">
          <a:xfrm>
            <a:off x="8366760" y="2333626"/>
            <a:ext cx="53340" cy="247650"/>
          </a:xfrm>
          <a:custGeom>
            <a:avLst/>
            <a:gdLst/>
            <a:ahLst/>
            <a:cxnLst>
              <a:cxn ang="0">
                <a:pos x="0" y="0"/>
              </a:cxn>
              <a:cxn ang="0">
                <a:pos x="27" y="0"/>
              </a:cxn>
              <a:cxn ang="0">
                <a:pos x="27" y="155"/>
              </a:cxn>
              <a:cxn ang="0">
                <a:pos x="0" y="155"/>
              </a:cxn>
              <a:cxn ang="0">
                <a:pos x="0" y="0"/>
              </a:cxn>
            </a:cxnLst>
            <a:rect l="0" t="0" r="r" b="b"/>
            <a:pathLst>
              <a:path w="28" h="156">
                <a:moveTo>
                  <a:pt x="0" y="0"/>
                </a:moveTo>
                <a:lnTo>
                  <a:pt x="27" y="0"/>
                </a:lnTo>
                <a:lnTo>
                  <a:pt x="27" y="155"/>
                </a:lnTo>
                <a:lnTo>
                  <a:pt x="0" y="155"/>
                </a:lnTo>
                <a:lnTo>
                  <a:pt x="0" y="0"/>
                </a:lnTo>
              </a:path>
            </a:pathLst>
          </a:custGeom>
          <a:solidFill>
            <a:srgbClr val="141414"/>
          </a:solidFill>
          <a:ln w="12700" cap="rnd" cmpd="sng">
            <a:noFill/>
            <a:prstDash val="solid"/>
            <a:round/>
            <a:headEnd type="none" w="med" len="med"/>
            <a:tailEnd type="none" w="med" len="med"/>
          </a:ln>
          <a:effectLst/>
        </p:spPr>
        <p:txBody>
          <a:bodyPr/>
          <a:lstStyle/>
          <a:p>
            <a:endParaRPr lang="en-US" sz="2160"/>
          </a:p>
        </p:txBody>
      </p:sp>
      <p:sp>
        <p:nvSpPr>
          <p:cNvPr id="45876" name="Freeform 820"/>
          <p:cNvSpPr>
            <a:spLocks/>
          </p:cNvSpPr>
          <p:nvPr/>
        </p:nvSpPr>
        <p:spPr bwMode="auto">
          <a:xfrm>
            <a:off x="8427720" y="2333626"/>
            <a:ext cx="53340" cy="247650"/>
          </a:xfrm>
          <a:custGeom>
            <a:avLst/>
            <a:gdLst/>
            <a:ahLst/>
            <a:cxnLst>
              <a:cxn ang="0">
                <a:pos x="0" y="0"/>
              </a:cxn>
              <a:cxn ang="0">
                <a:pos x="27" y="0"/>
              </a:cxn>
              <a:cxn ang="0">
                <a:pos x="27" y="155"/>
              </a:cxn>
              <a:cxn ang="0">
                <a:pos x="0" y="155"/>
              </a:cxn>
              <a:cxn ang="0">
                <a:pos x="0" y="0"/>
              </a:cxn>
            </a:cxnLst>
            <a:rect l="0" t="0" r="r" b="b"/>
            <a:pathLst>
              <a:path w="28" h="156">
                <a:moveTo>
                  <a:pt x="0" y="0"/>
                </a:moveTo>
                <a:lnTo>
                  <a:pt x="27" y="0"/>
                </a:lnTo>
                <a:lnTo>
                  <a:pt x="27" y="155"/>
                </a:lnTo>
                <a:lnTo>
                  <a:pt x="0" y="155"/>
                </a:lnTo>
                <a:lnTo>
                  <a:pt x="0" y="0"/>
                </a:lnTo>
              </a:path>
            </a:pathLst>
          </a:custGeom>
          <a:solidFill>
            <a:srgbClr val="141414"/>
          </a:solidFill>
          <a:ln w="12700" cap="rnd" cmpd="sng">
            <a:noFill/>
            <a:prstDash val="solid"/>
            <a:round/>
            <a:headEnd type="none" w="med" len="med"/>
            <a:tailEnd type="none" w="med" len="med"/>
          </a:ln>
          <a:effectLst/>
        </p:spPr>
        <p:txBody>
          <a:bodyPr/>
          <a:lstStyle/>
          <a:p>
            <a:endParaRPr lang="en-US" sz="2160"/>
          </a:p>
        </p:txBody>
      </p:sp>
      <p:sp>
        <p:nvSpPr>
          <p:cNvPr id="45877" name="Freeform 821"/>
          <p:cNvSpPr>
            <a:spLocks/>
          </p:cNvSpPr>
          <p:nvPr/>
        </p:nvSpPr>
        <p:spPr bwMode="auto">
          <a:xfrm>
            <a:off x="8490586" y="2333626"/>
            <a:ext cx="53340" cy="247650"/>
          </a:xfrm>
          <a:custGeom>
            <a:avLst/>
            <a:gdLst/>
            <a:ahLst/>
            <a:cxnLst>
              <a:cxn ang="0">
                <a:pos x="0" y="0"/>
              </a:cxn>
              <a:cxn ang="0">
                <a:pos x="27" y="0"/>
              </a:cxn>
              <a:cxn ang="0">
                <a:pos x="27" y="155"/>
              </a:cxn>
              <a:cxn ang="0">
                <a:pos x="0" y="155"/>
              </a:cxn>
              <a:cxn ang="0">
                <a:pos x="0" y="0"/>
              </a:cxn>
            </a:cxnLst>
            <a:rect l="0" t="0" r="r" b="b"/>
            <a:pathLst>
              <a:path w="28" h="156">
                <a:moveTo>
                  <a:pt x="0" y="0"/>
                </a:moveTo>
                <a:lnTo>
                  <a:pt x="27" y="0"/>
                </a:lnTo>
                <a:lnTo>
                  <a:pt x="27" y="155"/>
                </a:lnTo>
                <a:lnTo>
                  <a:pt x="0" y="155"/>
                </a:lnTo>
                <a:lnTo>
                  <a:pt x="0" y="0"/>
                </a:lnTo>
              </a:path>
            </a:pathLst>
          </a:custGeom>
          <a:solidFill>
            <a:srgbClr val="505050"/>
          </a:solidFill>
          <a:ln w="12700" cap="rnd" cmpd="sng">
            <a:noFill/>
            <a:prstDash val="solid"/>
            <a:round/>
            <a:headEnd type="none" w="med" len="med"/>
            <a:tailEnd type="none" w="med" len="med"/>
          </a:ln>
          <a:effectLst/>
        </p:spPr>
        <p:txBody>
          <a:bodyPr/>
          <a:lstStyle/>
          <a:p>
            <a:endParaRPr lang="en-US" sz="2160"/>
          </a:p>
        </p:txBody>
      </p:sp>
      <p:sp>
        <p:nvSpPr>
          <p:cNvPr id="45878" name="Freeform 822"/>
          <p:cNvSpPr>
            <a:spLocks/>
          </p:cNvSpPr>
          <p:nvPr/>
        </p:nvSpPr>
        <p:spPr bwMode="auto">
          <a:xfrm>
            <a:off x="8553450" y="2333626"/>
            <a:ext cx="53340" cy="247650"/>
          </a:xfrm>
          <a:custGeom>
            <a:avLst/>
            <a:gdLst/>
            <a:ahLst/>
            <a:cxnLst>
              <a:cxn ang="0">
                <a:pos x="0" y="0"/>
              </a:cxn>
              <a:cxn ang="0">
                <a:pos x="27" y="0"/>
              </a:cxn>
              <a:cxn ang="0">
                <a:pos x="27" y="155"/>
              </a:cxn>
              <a:cxn ang="0">
                <a:pos x="0" y="155"/>
              </a:cxn>
              <a:cxn ang="0">
                <a:pos x="0" y="0"/>
              </a:cxn>
            </a:cxnLst>
            <a:rect l="0" t="0" r="r" b="b"/>
            <a:pathLst>
              <a:path w="28" h="156">
                <a:moveTo>
                  <a:pt x="0" y="0"/>
                </a:moveTo>
                <a:lnTo>
                  <a:pt x="27" y="0"/>
                </a:lnTo>
                <a:lnTo>
                  <a:pt x="27" y="155"/>
                </a:lnTo>
                <a:lnTo>
                  <a:pt x="0" y="155"/>
                </a:lnTo>
                <a:lnTo>
                  <a:pt x="0" y="0"/>
                </a:lnTo>
              </a:path>
            </a:pathLst>
          </a:custGeom>
          <a:solidFill>
            <a:srgbClr val="8A8A8A"/>
          </a:solidFill>
          <a:ln w="12700" cap="rnd" cmpd="sng">
            <a:noFill/>
            <a:prstDash val="solid"/>
            <a:round/>
            <a:headEnd type="none" w="med" len="med"/>
            <a:tailEnd type="none" w="med" len="med"/>
          </a:ln>
          <a:effectLst/>
        </p:spPr>
        <p:txBody>
          <a:bodyPr/>
          <a:lstStyle/>
          <a:p>
            <a:endParaRPr lang="en-US" sz="2160"/>
          </a:p>
        </p:txBody>
      </p:sp>
      <p:sp>
        <p:nvSpPr>
          <p:cNvPr id="45879" name="Freeform 823"/>
          <p:cNvSpPr>
            <a:spLocks/>
          </p:cNvSpPr>
          <p:nvPr/>
        </p:nvSpPr>
        <p:spPr bwMode="auto">
          <a:xfrm>
            <a:off x="8614410" y="2333626"/>
            <a:ext cx="55246" cy="247650"/>
          </a:xfrm>
          <a:custGeom>
            <a:avLst/>
            <a:gdLst/>
            <a:ahLst/>
            <a:cxnLst>
              <a:cxn ang="0">
                <a:pos x="0" y="0"/>
              </a:cxn>
              <a:cxn ang="0">
                <a:pos x="28" y="0"/>
              </a:cxn>
              <a:cxn ang="0">
                <a:pos x="28" y="155"/>
              </a:cxn>
              <a:cxn ang="0">
                <a:pos x="0" y="155"/>
              </a:cxn>
              <a:cxn ang="0">
                <a:pos x="0" y="0"/>
              </a:cxn>
            </a:cxnLst>
            <a:rect l="0" t="0" r="r" b="b"/>
            <a:pathLst>
              <a:path w="29" h="156">
                <a:moveTo>
                  <a:pt x="0" y="0"/>
                </a:moveTo>
                <a:lnTo>
                  <a:pt x="28" y="0"/>
                </a:lnTo>
                <a:lnTo>
                  <a:pt x="28" y="155"/>
                </a:lnTo>
                <a:lnTo>
                  <a:pt x="0" y="155"/>
                </a:lnTo>
                <a:lnTo>
                  <a:pt x="0" y="0"/>
                </a:lnTo>
              </a:path>
            </a:pathLst>
          </a:custGeom>
          <a:solidFill>
            <a:srgbClr val="C5C5C5"/>
          </a:solidFill>
          <a:ln w="12700" cap="rnd" cmpd="sng">
            <a:noFill/>
            <a:prstDash val="solid"/>
            <a:round/>
            <a:headEnd type="none" w="med" len="med"/>
            <a:tailEnd type="none" w="med" len="med"/>
          </a:ln>
          <a:effectLst/>
        </p:spPr>
        <p:txBody>
          <a:bodyPr/>
          <a:lstStyle/>
          <a:p>
            <a:endParaRPr lang="en-US" sz="2160"/>
          </a:p>
        </p:txBody>
      </p:sp>
      <p:sp>
        <p:nvSpPr>
          <p:cNvPr id="45880" name="Freeform 824"/>
          <p:cNvSpPr>
            <a:spLocks/>
          </p:cNvSpPr>
          <p:nvPr/>
        </p:nvSpPr>
        <p:spPr bwMode="auto">
          <a:xfrm>
            <a:off x="8679182" y="2333626"/>
            <a:ext cx="51436" cy="247650"/>
          </a:xfrm>
          <a:custGeom>
            <a:avLst/>
            <a:gdLst/>
            <a:ahLst/>
            <a:cxnLst>
              <a:cxn ang="0">
                <a:pos x="0" y="0"/>
              </a:cxn>
              <a:cxn ang="0">
                <a:pos x="26" y="0"/>
              </a:cxn>
              <a:cxn ang="0">
                <a:pos x="26" y="155"/>
              </a:cxn>
              <a:cxn ang="0">
                <a:pos x="0" y="155"/>
              </a:cxn>
              <a:cxn ang="0">
                <a:pos x="0" y="0"/>
              </a:cxn>
            </a:cxnLst>
            <a:rect l="0" t="0" r="r" b="b"/>
            <a:pathLst>
              <a:path w="27" h="156">
                <a:moveTo>
                  <a:pt x="0" y="0"/>
                </a:moveTo>
                <a:lnTo>
                  <a:pt x="26" y="0"/>
                </a:lnTo>
                <a:lnTo>
                  <a:pt x="26" y="155"/>
                </a:lnTo>
                <a:lnTo>
                  <a:pt x="0" y="155"/>
                </a:lnTo>
                <a:lnTo>
                  <a:pt x="0" y="0"/>
                </a:lnTo>
              </a:path>
            </a:pathLst>
          </a:custGeom>
          <a:solidFill>
            <a:srgbClr val="FFFFFF"/>
          </a:solidFill>
          <a:ln w="12700" cap="rnd" cmpd="sng">
            <a:noFill/>
            <a:prstDash val="solid"/>
            <a:round/>
            <a:headEnd type="none" w="med" len="med"/>
            <a:tailEnd type="none" w="med" len="med"/>
          </a:ln>
          <a:effectLst/>
        </p:spPr>
        <p:txBody>
          <a:bodyPr/>
          <a:lstStyle/>
          <a:p>
            <a:endParaRPr lang="en-US" sz="2160"/>
          </a:p>
        </p:txBody>
      </p:sp>
      <p:sp>
        <p:nvSpPr>
          <p:cNvPr id="45881" name="Freeform 825"/>
          <p:cNvSpPr>
            <a:spLocks/>
          </p:cNvSpPr>
          <p:nvPr/>
        </p:nvSpPr>
        <p:spPr bwMode="auto">
          <a:xfrm>
            <a:off x="8740140" y="2333626"/>
            <a:ext cx="53340" cy="247650"/>
          </a:xfrm>
          <a:custGeom>
            <a:avLst/>
            <a:gdLst/>
            <a:ahLst/>
            <a:cxnLst>
              <a:cxn ang="0">
                <a:pos x="0" y="0"/>
              </a:cxn>
              <a:cxn ang="0">
                <a:pos x="27" y="0"/>
              </a:cxn>
              <a:cxn ang="0">
                <a:pos x="27" y="155"/>
              </a:cxn>
              <a:cxn ang="0">
                <a:pos x="0" y="155"/>
              </a:cxn>
              <a:cxn ang="0">
                <a:pos x="0" y="0"/>
              </a:cxn>
            </a:cxnLst>
            <a:rect l="0" t="0" r="r" b="b"/>
            <a:pathLst>
              <a:path w="28" h="156">
                <a:moveTo>
                  <a:pt x="0" y="0"/>
                </a:moveTo>
                <a:lnTo>
                  <a:pt x="27" y="0"/>
                </a:lnTo>
                <a:lnTo>
                  <a:pt x="27" y="155"/>
                </a:lnTo>
                <a:lnTo>
                  <a:pt x="0" y="155"/>
                </a:lnTo>
                <a:lnTo>
                  <a:pt x="0" y="0"/>
                </a:lnTo>
              </a:path>
            </a:pathLst>
          </a:custGeom>
          <a:solidFill>
            <a:srgbClr val="C5C5C5"/>
          </a:solidFill>
          <a:ln w="12700" cap="rnd" cmpd="sng">
            <a:noFill/>
            <a:prstDash val="solid"/>
            <a:round/>
            <a:headEnd type="none" w="med" len="med"/>
            <a:tailEnd type="none" w="med" len="med"/>
          </a:ln>
          <a:effectLst/>
        </p:spPr>
        <p:txBody>
          <a:bodyPr/>
          <a:lstStyle/>
          <a:p>
            <a:endParaRPr lang="en-US" sz="2160"/>
          </a:p>
        </p:txBody>
      </p:sp>
      <p:sp>
        <p:nvSpPr>
          <p:cNvPr id="45882" name="Freeform 826"/>
          <p:cNvSpPr>
            <a:spLocks/>
          </p:cNvSpPr>
          <p:nvPr/>
        </p:nvSpPr>
        <p:spPr bwMode="auto">
          <a:xfrm>
            <a:off x="8801100" y="2333626"/>
            <a:ext cx="53340" cy="247650"/>
          </a:xfrm>
          <a:custGeom>
            <a:avLst/>
            <a:gdLst/>
            <a:ahLst/>
            <a:cxnLst>
              <a:cxn ang="0">
                <a:pos x="0" y="0"/>
              </a:cxn>
              <a:cxn ang="0">
                <a:pos x="27" y="0"/>
              </a:cxn>
              <a:cxn ang="0">
                <a:pos x="27" y="155"/>
              </a:cxn>
              <a:cxn ang="0">
                <a:pos x="0" y="155"/>
              </a:cxn>
              <a:cxn ang="0">
                <a:pos x="0" y="0"/>
              </a:cxn>
            </a:cxnLst>
            <a:rect l="0" t="0" r="r" b="b"/>
            <a:pathLst>
              <a:path w="28" h="156">
                <a:moveTo>
                  <a:pt x="0" y="0"/>
                </a:moveTo>
                <a:lnTo>
                  <a:pt x="27" y="0"/>
                </a:lnTo>
                <a:lnTo>
                  <a:pt x="27" y="155"/>
                </a:lnTo>
                <a:lnTo>
                  <a:pt x="0" y="155"/>
                </a:lnTo>
                <a:lnTo>
                  <a:pt x="0" y="0"/>
                </a:lnTo>
              </a:path>
            </a:pathLst>
          </a:custGeom>
          <a:solidFill>
            <a:srgbClr val="8A8A8A"/>
          </a:solidFill>
          <a:ln w="12700" cap="rnd" cmpd="sng">
            <a:noFill/>
            <a:prstDash val="solid"/>
            <a:round/>
            <a:headEnd type="none" w="med" len="med"/>
            <a:tailEnd type="none" w="med" len="med"/>
          </a:ln>
          <a:effectLst/>
        </p:spPr>
        <p:txBody>
          <a:bodyPr/>
          <a:lstStyle/>
          <a:p>
            <a:endParaRPr lang="en-US" sz="2160"/>
          </a:p>
        </p:txBody>
      </p:sp>
      <p:sp>
        <p:nvSpPr>
          <p:cNvPr id="45883" name="Freeform 827"/>
          <p:cNvSpPr>
            <a:spLocks/>
          </p:cNvSpPr>
          <p:nvPr/>
        </p:nvSpPr>
        <p:spPr bwMode="auto">
          <a:xfrm>
            <a:off x="8863966" y="2333626"/>
            <a:ext cx="53340" cy="247650"/>
          </a:xfrm>
          <a:custGeom>
            <a:avLst/>
            <a:gdLst/>
            <a:ahLst/>
            <a:cxnLst>
              <a:cxn ang="0">
                <a:pos x="0" y="0"/>
              </a:cxn>
              <a:cxn ang="0">
                <a:pos x="27" y="0"/>
              </a:cxn>
              <a:cxn ang="0">
                <a:pos x="27" y="155"/>
              </a:cxn>
              <a:cxn ang="0">
                <a:pos x="0" y="155"/>
              </a:cxn>
              <a:cxn ang="0">
                <a:pos x="0" y="0"/>
              </a:cxn>
            </a:cxnLst>
            <a:rect l="0" t="0" r="r" b="b"/>
            <a:pathLst>
              <a:path w="28" h="156">
                <a:moveTo>
                  <a:pt x="0" y="0"/>
                </a:moveTo>
                <a:lnTo>
                  <a:pt x="27" y="0"/>
                </a:lnTo>
                <a:lnTo>
                  <a:pt x="27" y="155"/>
                </a:lnTo>
                <a:lnTo>
                  <a:pt x="0" y="155"/>
                </a:lnTo>
                <a:lnTo>
                  <a:pt x="0" y="0"/>
                </a:lnTo>
              </a:path>
            </a:pathLst>
          </a:custGeom>
          <a:solidFill>
            <a:srgbClr val="505050"/>
          </a:solidFill>
          <a:ln w="12700" cap="rnd" cmpd="sng">
            <a:noFill/>
            <a:prstDash val="solid"/>
            <a:round/>
            <a:headEnd type="none" w="med" len="med"/>
            <a:tailEnd type="none" w="med" len="med"/>
          </a:ln>
          <a:effectLst/>
        </p:spPr>
        <p:txBody>
          <a:bodyPr/>
          <a:lstStyle/>
          <a:p>
            <a:endParaRPr lang="en-US" sz="2160"/>
          </a:p>
        </p:txBody>
      </p:sp>
      <p:sp>
        <p:nvSpPr>
          <p:cNvPr id="45884" name="Freeform 828"/>
          <p:cNvSpPr>
            <a:spLocks/>
          </p:cNvSpPr>
          <p:nvPr/>
        </p:nvSpPr>
        <p:spPr bwMode="auto">
          <a:xfrm>
            <a:off x="8924926" y="2333626"/>
            <a:ext cx="53340" cy="247650"/>
          </a:xfrm>
          <a:custGeom>
            <a:avLst/>
            <a:gdLst/>
            <a:ahLst/>
            <a:cxnLst>
              <a:cxn ang="0">
                <a:pos x="0" y="0"/>
              </a:cxn>
              <a:cxn ang="0">
                <a:pos x="27" y="0"/>
              </a:cxn>
              <a:cxn ang="0">
                <a:pos x="27" y="155"/>
              </a:cxn>
              <a:cxn ang="0">
                <a:pos x="0" y="155"/>
              </a:cxn>
              <a:cxn ang="0">
                <a:pos x="0" y="0"/>
              </a:cxn>
            </a:cxnLst>
            <a:rect l="0" t="0" r="r" b="b"/>
            <a:pathLst>
              <a:path w="28" h="156">
                <a:moveTo>
                  <a:pt x="0" y="0"/>
                </a:moveTo>
                <a:lnTo>
                  <a:pt x="27" y="0"/>
                </a:lnTo>
                <a:lnTo>
                  <a:pt x="27" y="155"/>
                </a:lnTo>
                <a:lnTo>
                  <a:pt x="0" y="155"/>
                </a:lnTo>
                <a:lnTo>
                  <a:pt x="0" y="0"/>
                </a:lnTo>
              </a:path>
            </a:pathLst>
          </a:custGeom>
          <a:solidFill>
            <a:srgbClr val="141414"/>
          </a:solidFill>
          <a:ln w="12700" cap="rnd" cmpd="sng">
            <a:noFill/>
            <a:prstDash val="solid"/>
            <a:round/>
            <a:headEnd type="none" w="med" len="med"/>
            <a:tailEnd type="none" w="med" len="med"/>
          </a:ln>
          <a:effectLst/>
        </p:spPr>
        <p:txBody>
          <a:bodyPr/>
          <a:lstStyle/>
          <a:p>
            <a:endParaRPr lang="en-US" sz="2160"/>
          </a:p>
        </p:txBody>
      </p:sp>
      <p:sp>
        <p:nvSpPr>
          <p:cNvPr id="45885" name="Freeform 829"/>
          <p:cNvSpPr>
            <a:spLocks/>
          </p:cNvSpPr>
          <p:nvPr/>
        </p:nvSpPr>
        <p:spPr bwMode="auto">
          <a:xfrm>
            <a:off x="8359140" y="2327275"/>
            <a:ext cx="624840" cy="258763"/>
          </a:xfrm>
          <a:custGeom>
            <a:avLst/>
            <a:gdLst/>
            <a:ahLst/>
            <a:cxnLst>
              <a:cxn ang="0">
                <a:pos x="4" y="0"/>
              </a:cxn>
              <a:cxn ang="0">
                <a:pos x="3" y="0"/>
              </a:cxn>
              <a:cxn ang="0">
                <a:pos x="2" y="0"/>
              </a:cxn>
              <a:cxn ang="0">
                <a:pos x="1" y="2"/>
              </a:cxn>
              <a:cxn ang="0">
                <a:pos x="0" y="3"/>
              </a:cxn>
              <a:cxn ang="0">
                <a:pos x="0" y="159"/>
              </a:cxn>
              <a:cxn ang="0">
                <a:pos x="1" y="160"/>
              </a:cxn>
              <a:cxn ang="0">
                <a:pos x="2" y="161"/>
              </a:cxn>
              <a:cxn ang="0">
                <a:pos x="3" y="162"/>
              </a:cxn>
              <a:cxn ang="0">
                <a:pos x="324" y="162"/>
              </a:cxn>
              <a:cxn ang="0">
                <a:pos x="325" y="161"/>
              </a:cxn>
              <a:cxn ang="0">
                <a:pos x="326" y="160"/>
              </a:cxn>
              <a:cxn ang="0">
                <a:pos x="327" y="159"/>
              </a:cxn>
              <a:cxn ang="0">
                <a:pos x="327" y="3"/>
              </a:cxn>
              <a:cxn ang="0">
                <a:pos x="326" y="2"/>
              </a:cxn>
              <a:cxn ang="0">
                <a:pos x="325" y="0"/>
              </a:cxn>
              <a:cxn ang="0">
                <a:pos x="324" y="0"/>
              </a:cxn>
              <a:cxn ang="0">
                <a:pos x="323" y="0"/>
              </a:cxn>
              <a:cxn ang="0">
                <a:pos x="4" y="0"/>
              </a:cxn>
              <a:cxn ang="0">
                <a:pos x="4" y="7"/>
              </a:cxn>
              <a:cxn ang="0">
                <a:pos x="323" y="7"/>
              </a:cxn>
              <a:cxn ang="0">
                <a:pos x="320" y="4"/>
              </a:cxn>
              <a:cxn ang="0">
                <a:pos x="320" y="158"/>
              </a:cxn>
              <a:cxn ang="0">
                <a:pos x="323" y="155"/>
              </a:cxn>
              <a:cxn ang="0">
                <a:pos x="4" y="155"/>
              </a:cxn>
              <a:cxn ang="0">
                <a:pos x="7" y="158"/>
              </a:cxn>
              <a:cxn ang="0">
                <a:pos x="7" y="4"/>
              </a:cxn>
              <a:cxn ang="0">
                <a:pos x="4" y="7"/>
              </a:cxn>
              <a:cxn ang="0">
                <a:pos x="4" y="0"/>
              </a:cxn>
            </a:cxnLst>
            <a:rect l="0" t="0" r="r" b="b"/>
            <a:pathLst>
              <a:path w="328" h="163">
                <a:moveTo>
                  <a:pt x="4" y="0"/>
                </a:moveTo>
                <a:lnTo>
                  <a:pt x="3" y="0"/>
                </a:lnTo>
                <a:lnTo>
                  <a:pt x="2" y="0"/>
                </a:lnTo>
                <a:lnTo>
                  <a:pt x="1" y="2"/>
                </a:lnTo>
                <a:lnTo>
                  <a:pt x="0" y="3"/>
                </a:lnTo>
                <a:lnTo>
                  <a:pt x="0" y="159"/>
                </a:lnTo>
                <a:lnTo>
                  <a:pt x="1" y="160"/>
                </a:lnTo>
                <a:lnTo>
                  <a:pt x="2" y="161"/>
                </a:lnTo>
                <a:lnTo>
                  <a:pt x="3" y="162"/>
                </a:lnTo>
                <a:lnTo>
                  <a:pt x="324" y="162"/>
                </a:lnTo>
                <a:lnTo>
                  <a:pt x="325" y="161"/>
                </a:lnTo>
                <a:lnTo>
                  <a:pt x="326" y="160"/>
                </a:lnTo>
                <a:lnTo>
                  <a:pt x="327" y="159"/>
                </a:lnTo>
                <a:lnTo>
                  <a:pt x="327" y="3"/>
                </a:lnTo>
                <a:lnTo>
                  <a:pt x="326" y="2"/>
                </a:lnTo>
                <a:lnTo>
                  <a:pt x="325" y="0"/>
                </a:lnTo>
                <a:lnTo>
                  <a:pt x="324" y="0"/>
                </a:lnTo>
                <a:lnTo>
                  <a:pt x="323" y="0"/>
                </a:lnTo>
                <a:lnTo>
                  <a:pt x="4" y="0"/>
                </a:lnTo>
                <a:lnTo>
                  <a:pt x="4" y="7"/>
                </a:lnTo>
                <a:lnTo>
                  <a:pt x="323" y="7"/>
                </a:lnTo>
                <a:lnTo>
                  <a:pt x="320" y="4"/>
                </a:lnTo>
                <a:lnTo>
                  <a:pt x="320" y="158"/>
                </a:lnTo>
                <a:lnTo>
                  <a:pt x="323" y="155"/>
                </a:lnTo>
                <a:lnTo>
                  <a:pt x="4" y="155"/>
                </a:lnTo>
                <a:lnTo>
                  <a:pt x="7" y="158"/>
                </a:lnTo>
                <a:lnTo>
                  <a:pt x="7" y="4"/>
                </a:lnTo>
                <a:lnTo>
                  <a:pt x="4" y="7"/>
                </a:lnTo>
                <a:lnTo>
                  <a:pt x="4" y="0"/>
                </a:lnTo>
              </a:path>
            </a:pathLst>
          </a:custGeom>
          <a:solidFill>
            <a:srgbClr val="000000"/>
          </a:solidFill>
          <a:ln w="12700" cap="rnd" cmpd="sng">
            <a:noFill/>
            <a:prstDash val="solid"/>
            <a:round/>
            <a:headEnd type="none" w="med" len="med"/>
            <a:tailEnd type="none" w="med" len="med"/>
          </a:ln>
          <a:effectLst/>
        </p:spPr>
        <p:txBody>
          <a:bodyPr/>
          <a:lstStyle/>
          <a:p>
            <a:endParaRPr lang="en-US" sz="2160"/>
          </a:p>
        </p:txBody>
      </p:sp>
      <p:sp>
        <p:nvSpPr>
          <p:cNvPr id="45886" name="Rectangle 830"/>
          <p:cNvSpPr>
            <a:spLocks noChangeArrowheads="1"/>
          </p:cNvSpPr>
          <p:nvPr/>
        </p:nvSpPr>
        <p:spPr bwMode="auto">
          <a:xfrm rot="-2700000">
            <a:off x="9545218" y="3151596"/>
            <a:ext cx="89536" cy="609600"/>
          </a:xfrm>
          <a:prstGeom prst="rect">
            <a:avLst/>
          </a:prstGeom>
          <a:solidFill>
            <a:srgbClr val="323232"/>
          </a:solidFill>
          <a:ln w="12700">
            <a:noFill/>
            <a:miter lim="800000"/>
            <a:headEnd/>
            <a:tailEnd/>
          </a:ln>
          <a:effectLst/>
        </p:spPr>
        <p:txBody>
          <a:bodyPr wrap="none" anchor="ctr"/>
          <a:lstStyle/>
          <a:p>
            <a:endParaRPr lang="en-US" sz="2160"/>
          </a:p>
        </p:txBody>
      </p:sp>
      <p:sp>
        <p:nvSpPr>
          <p:cNvPr id="45888" name="Freeform 832"/>
          <p:cNvSpPr>
            <a:spLocks/>
          </p:cNvSpPr>
          <p:nvPr/>
        </p:nvSpPr>
        <p:spPr bwMode="auto">
          <a:xfrm>
            <a:off x="8570597" y="2589214"/>
            <a:ext cx="3810" cy="1776412"/>
          </a:xfrm>
          <a:custGeom>
            <a:avLst/>
            <a:gdLst/>
            <a:ahLst/>
            <a:cxnLst>
              <a:cxn ang="0">
                <a:pos x="1" y="3"/>
              </a:cxn>
              <a:cxn ang="0">
                <a:pos x="1" y="2"/>
              </a:cxn>
              <a:cxn ang="0">
                <a:pos x="1" y="1"/>
              </a:cxn>
              <a:cxn ang="0">
                <a:pos x="1" y="0"/>
              </a:cxn>
              <a:cxn ang="0">
                <a:pos x="0" y="0"/>
              </a:cxn>
              <a:cxn ang="0">
                <a:pos x="0" y="0"/>
              </a:cxn>
              <a:cxn ang="0">
                <a:pos x="0" y="1"/>
              </a:cxn>
              <a:cxn ang="0">
                <a:pos x="0" y="2"/>
              </a:cxn>
              <a:cxn ang="0">
                <a:pos x="0" y="1116"/>
              </a:cxn>
              <a:cxn ang="0">
                <a:pos x="0" y="1118"/>
              </a:cxn>
              <a:cxn ang="0">
                <a:pos x="0" y="1118"/>
              </a:cxn>
              <a:cxn ang="0">
                <a:pos x="1" y="1118"/>
              </a:cxn>
              <a:cxn ang="0">
                <a:pos x="1" y="1116"/>
              </a:cxn>
              <a:cxn ang="0">
                <a:pos x="1" y="1114"/>
              </a:cxn>
              <a:cxn ang="0">
                <a:pos x="1" y="3"/>
              </a:cxn>
            </a:cxnLst>
            <a:rect l="0" t="0" r="r" b="b"/>
            <a:pathLst>
              <a:path w="2" h="1119">
                <a:moveTo>
                  <a:pt x="1" y="3"/>
                </a:moveTo>
                <a:lnTo>
                  <a:pt x="1" y="2"/>
                </a:lnTo>
                <a:lnTo>
                  <a:pt x="1" y="1"/>
                </a:lnTo>
                <a:lnTo>
                  <a:pt x="1" y="0"/>
                </a:lnTo>
                <a:lnTo>
                  <a:pt x="0" y="0"/>
                </a:lnTo>
                <a:lnTo>
                  <a:pt x="0" y="0"/>
                </a:lnTo>
                <a:lnTo>
                  <a:pt x="0" y="1"/>
                </a:lnTo>
                <a:lnTo>
                  <a:pt x="0" y="2"/>
                </a:lnTo>
                <a:lnTo>
                  <a:pt x="0" y="1116"/>
                </a:lnTo>
                <a:lnTo>
                  <a:pt x="0" y="1118"/>
                </a:lnTo>
                <a:lnTo>
                  <a:pt x="0" y="1118"/>
                </a:lnTo>
                <a:lnTo>
                  <a:pt x="1" y="1118"/>
                </a:lnTo>
                <a:lnTo>
                  <a:pt x="1" y="1116"/>
                </a:lnTo>
                <a:lnTo>
                  <a:pt x="1" y="1114"/>
                </a:lnTo>
                <a:lnTo>
                  <a:pt x="1" y="3"/>
                </a:lnTo>
              </a:path>
            </a:pathLst>
          </a:custGeom>
          <a:solidFill>
            <a:srgbClr val="000000"/>
          </a:solidFill>
          <a:ln w="12700" cap="rnd" cmpd="sng">
            <a:noFill/>
            <a:prstDash val="solid"/>
            <a:round/>
            <a:headEnd type="none" w="med" len="med"/>
            <a:tailEnd type="none" w="med" len="med"/>
          </a:ln>
          <a:effectLst/>
        </p:spPr>
        <p:txBody>
          <a:bodyPr/>
          <a:lstStyle/>
          <a:p>
            <a:endParaRPr lang="en-US" sz="2160"/>
          </a:p>
        </p:txBody>
      </p:sp>
      <p:sp>
        <p:nvSpPr>
          <p:cNvPr id="45889" name="Freeform 833"/>
          <p:cNvSpPr>
            <a:spLocks/>
          </p:cNvSpPr>
          <p:nvPr/>
        </p:nvSpPr>
        <p:spPr bwMode="auto">
          <a:xfrm>
            <a:off x="8618222" y="2589214"/>
            <a:ext cx="3810" cy="1776412"/>
          </a:xfrm>
          <a:custGeom>
            <a:avLst/>
            <a:gdLst/>
            <a:ahLst/>
            <a:cxnLst>
              <a:cxn ang="0">
                <a:pos x="1" y="3"/>
              </a:cxn>
              <a:cxn ang="0">
                <a:pos x="1" y="2"/>
              </a:cxn>
              <a:cxn ang="0">
                <a:pos x="1" y="1"/>
              </a:cxn>
              <a:cxn ang="0">
                <a:pos x="1" y="0"/>
              </a:cxn>
              <a:cxn ang="0">
                <a:pos x="1" y="0"/>
              </a:cxn>
              <a:cxn ang="0">
                <a:pos x="0" y="0"/>
              </a:cxn>
              <a:cxn ang="0">
                <a:pos x="0" y="0"/>
              </a:cxn>
              <a:cxn ang="0">
                <a:pos x="0" y="1"/>
              </a:cxn>
              <a:cxn ang="0">
                <a:pos x="0" y="2"/>
              </a:cxn>
              <a:cxn ang="0">
                <a:pos x="0" y="1116"/>
              </a:cxn>
              <a:cxn ang="0">
                <a:pos x="0" y="1116"/>
              </a:cxn>
              <a:cxn ang="0">
                <a:pos x="0" y="1118"/>
              </a:cxn>
              <a:cxn ang="0">
                <a:pos x="0" y="1118"/>
              </a:cxn>
              <a:cxn ang="0">
                <a:pos x="1" y="1118"/>
              </a:cxn>
              <a:cxn ang="0">
                <a:pos x="1" y="1118"/>
              </a:cxn>
              <a:cxn ang="0">
                <a:pos x="1" y="1116"/>
              </a:cxn>
              <a:cxn ang="0">
                <a:pos x="1" y="1114"/>
              </a:cxn>
              <a:cxn ang="0">
                <a:pos x="1" y="3"/>
              </a:cxn>
            </a:cxnLst>
            <a:rect l="0" t="0" r="r" b="b"/>
            <a:pathLst>
              <a:path w="2" h="1119">
                <a:moveTo>
                  <a:pt x="1" y="3"/>
                </a:moveTo>
                <a:lnTo>
                  <a:pt x="1" y="2"/>
                </a:lnTo>
                <a:lnTo>
                  <a:pt x="1" y="1"/>
                </a:lnTo>
                <a:lnTo>
                  <a:pt x="1" y="0"/>
                </a:lnTo>
                <a:lnTo>
                  <a:pt x="1" y="0"/>
                </a:lnTo>
                <a:lnTo>
                  <a:pt x="0" y="0"/>
                </a:lnTo>
                <a:lnTo>
                  <a:pt x="0" y="0"/>
                </a:lnTo>
                <a:lnTo>
                  <a:pt x="0" y="1"/>
                </a:lnTo>
                <a:lnTo>
                  <a:pt x="0" y="2"/>
                </a:lnTo>
                <a:lnTo>
                  <a:pt x="0" y="1116"/>
                </a:lnTo>
                <a:lnTo>
                  <a:pt x="0" y="1116"/>
                </a:lnTo>
                <a:lnTo>
                  <a:pt x="0" y="1118"/>
                </a:lnTo>
                <a:lnTo>
                  <a:pt x="0" y="1118"/>
                </a:lnTo>
                <a:lnTo>
                  <a:pt x="1" y="1118"/>
                </a:lnTo>
                <a:lnTo>
                  <a:pt x="1" y="1118"/>
                </a:lnTo>
                <a:lnTo>
                  <a:pt x="1" y="1116"/>
                </a:lnTo>
                <a:lnTo>
                  <a:pt x="1" y="1114"/>
                </a:lnTo>
                <a:lnTo>
                  <a:pt x="1" y="3"/>
                </a:lnTo>
              </a:path>
            </a:pathLst>
          </a:custGeom>
          <a:solidFill>
            <a:srgbClr val="000000"/>
          </a:solidFill>
          <a:ln w="12700" cap="rnd" cmpd="sng">
            <a:noFill/>
            <a:prstDash val="solid"/>
            <a:round/>
            <a:headEnd type="none" w="med" len="med"/>
            <a:tailEnd type="none" w="med" len="med"/>
          </a:ln>
          <a:effectLst/>
        </p:spPr>
        <p:txBody>
          <a:bodyPr/>
          <a:lstStyle/>
          <a:p>
            <a:endParaRPr lang="en-US" sz="2160"/>
          </a:p>
        </p:txBody>
      </p:sp>
      <p:sp>
        <p:nvSpPr>
          <p:cNvPr id="45890" name="Freeform 834"/>
          <p:cNvSpPr>
            <a:spLocks/>
          </p:cNvSpPr>
          <p:nvPr/>
        </p:nvSpPr>
        <p:spPr bwMode="auto">
          <a:xfrm>
            <a:off x="8665846" y="2589214"/>
            <a:ext cx="5714" cy="1776412"/>
          </a:xfrm>
          <a:custGeom>
            <a:avLst/>
            <a:gdLst/>
            <a:ahLst/>
            <a:cxnLst>
              <a:cxn ang="0">
                <a:pos x="2" y="3"/>
              </a:cxn>
              <a:cxn ang="0">
                <a:pos x="2" y="2"/>
              </a:cxn>
              <a:cxn ang="0">
                <a:pos x="2" y="1"/>
              </a:cxn>
              <a:cxn ang="0">
                <a:pos x="2" y="0"/>
              </a:cxn>
              <a:cxn ang="0">
                <a:pos x="1" y="0"/>
              </a:cxn>
              <a:cxn ang="0">
                <a:pos x="1" y="0"/>
              </a:cxn>
              <a:cxn ang="0">
                <a:pos x="1" y="0"/>
              </a:cxn>
              <a:cxn ang="0">
                <a:pos x="0" y="1"/>
              </a:cxn>
              <a:cxn ang="0">
                <a:pos x="0" y="2"/>
              </a:cxn>
              <a:cxn ang="0">
                <a:pos x="0" y="1116"/>
              </a:cxn>
              <a:cxn ang="0">
                <a:pos x="0" y="1116"/>
              </a:cxn>
              <a:cxn ang="0">
                <a:pos x="1" y="1118"/>
              </a:cxn>
              <a:cxn ang="0">
                <a:pos x="1" y="1118"/>
              </a:cxn>
              <a:cxn ang="0">
                <a:pos x="1" y="1118"/>
              </a:cxn>
              <a:cxn ang="0">
                <a:pos x="2" y="1118"/>
              </a:cxn>
              <a:cxn ang="0">
                <a:pos x="2" y="1116"/>
              </a:cxn>
              <a:cxn ang="0">
                <a:pos x="2" y="1116"/>
              </a:cxn>
              <a:cxn ang="0">
                <a:pos x="2" y="1114"/>
              </a:cxn>
              <a:cxn ang="0">
                <a:pos x="2" y="3"/>
              </a:cxn>
            </a:cxnLst>
            <a:rect l="0" t="0" r="r" b="b"/>
            <a:pathLst>
              <a:path w="3" h="1119">
                <a:moveTo>
                  <a:pt x="2" y="3"/>
                </a:moveTo>
                <a:lnTo>
                  <a:pt x="2" y="2"/>
                </a:lnTo>
                <a:lnTo>
                  <a:pt x="2" y="1"/>
                </a:lnTo>
                <a:lnTo>
                  <a:pt x="2" y="0"/>
                </a:lnTo>
                <a:lnTo>
                  <a:pt x="1" y="0"/>
                </a:lnTo>
                <a:lnTo>
                  <a:pt x="1" y="0"/>
                </a:lnTo>
                <a:lnTo>
                  <a:pt x="1" y="0"/>
                </a:lnTo>
                <a:lnTo>
                  <a:pt x="0" y="1"/>
                </a:lnTo>
                <a:lnTo>
                  <a:pt x="0" y="2"/>
                </a:lnTo>
                <a:lnTo>
                  <a:pt x="0" y="1116"/>
                </a:lnTo>
                <a:lnTo>
                  <a:pt x="0" y="1116"/>
                </a:lnTo>
                <a:lnTo>
                  <a:pt x="1" y="1118"/>
                </a:lnTo>
                <a:lnTo>
                  <a:pt x="1" y="1118"/>
                </a:lnTo>
                <a:lnTo>
                  <a:pt x="1" y="1118"/>
                </a:lnTo>
                <a:lnTo>
                  <a:pt x="2" y="1118"/>
                </a:lnTo>
                <a:lnTo>
                  <a:pt x="2" y="1116"/>
                </a:lnTo>
                <a:lnTo>
                  <a:pt x="2" y="1116"/>
                </a:lnTo>
                <a:lnTo>
                  <a:pt x="2" y="1114"/>
                </a:lnTo>
                <a:lnTo>
                  <a:pt x="2" y="3"/>
                </a:lnTo>
              </a:path>
            </a:pathLst>
          </a:custGeom>
          <a:solidFill>
            <a:srgbClr val="000000"/>
          </a:solidFill>
          <a:ln w="12700" cap="rnd" cmpd="sng">
            <a:noFill/>
            <a:prstDash val="solid"/>
            <a:round/>
            <a:headEnd type="none" w="med" len="med"/>
            <a:tailEnd type="none" w="med" len="med"/>
          </a:ln>
          <a:effectLst/>
        </p:spPr>
        <p:txBody>
          <a:bodyPr/>
          <a:lstStyle/>
          <a:p>
            <a:endParaRPr lang="en-US" sz="2160"/>
          </a:p>
        </p:txBody>
      </p:sp>
      <p:sp>
        <p:nvSpPr>
          <p:cNvPr id="45891" name="Freeform 835"/>
          <p:cNvSpPr>
            <a:spLocks/>
          </p:cNvSpPr>
          <p:nvPr/>
        </p:nvSpPr>
        <p:spPr bwMode="auto">
          <a:xfrm>
            <a:off x="8713472" y="2589214"/>
            <a:ext cx="5716" cy="1776412"/>
          </a:xfrm>
          <a:custGeom>
            <a:avLst/>
            <a:gdLst/>
            <a:ahLst/>
            <a:cxnLst>
              <a:cxn ang="0">
                <a:pos x="2" y="3"/>
              </a:cxn>
              <a:cxn ang="0">
                <a:pos x="2" y="2"/>
              </a:cxn>
              <a:cxn ang="0">
                <a:pos x="2" y="1"/>
              </a:cxn>
              <a:cxn ang="0">
                <a:pos x="2" y="0"/>
              </a:cxn>
              <a:cxn ang="0">
                <a:pos x="1" y="0"/>
              </a:cxn>
              <a:cxn ang="0">
                <a:pos x="1" y="0"/>
              </a:cxn>
              <a:cxn ang="0">
                <a:pos x="1" y="0"/>
              </a:cxn>
              <a:cxn ang="0">
                <a:pos x="0" y="1"/>
              </a:cxn>
              <a:cxn ang="0">
                <a:pos x="0" y="2"/>
              </a:cxn>
              <a:cxn ang="0">
                <a:pos x="0" y="1116"/>
              </a:cxn>
              <a:cxn ang="0">
                <a:pos x="0" y="1116"/>
              </a:cxn>
              <a:cxn ang="0">
                <a:pos x="1" y="1118"/>
              </a:cxn>
              <a:cxn ang="0">
                <a:pos x="1" y="1118"/>
              </a:cxn>
              <a:cxn ang="0">
                <a:pos x="1" y="1118"/>
              </a:cxn>
              <a:cxn ang="0">
                <a:pos x="2" y="1118"/>
              </a:cxn>
              <a:cxn ang="0">
                <a:pos x="2" y="1116"/>
              </a:cxn>
              <a:cxn ang="0">
                <a:pos x="2" y="1116"/>
              </a:cxn>
              <a:cxn ang="0">
                <a:pos x="2" y="1114"/>
              </a:cxn>
              <a:cxn ang="0">
                <a:pos x="2" y="3"/>
              </a:cxn>
            </a:cxnLst>
            <a:rect l="0" t="0" r="r" b="b"/>
            <a:pathLst>
              <a:path w="3" h="1119">
                <a:moveTo>
                  <a:pt x="2" y="3"/>
                </a:moveTo>
                <a:lnTo>
                  <a:pt x="2" y="2"/>
                </a:lnTo>
                <a:lnTo>
                  <a:pt x="2" y="1"/>
                </a:lnTo>
                <a:lnTo>
                  <a:pt x="2" y="0"/>
                </a:lnTo>
                <a:lnTo>
                  <a:pt x="1" y="0"/>
                </a:lnTo>
                <a:lnTo>
                  <a:pt x="1" y="0"/>
                </a:lnTo>
                <a:lnTo>
                  <a:pt x="1" y="0"/>
                </a:lnTo>
                <a:lnTo>
                  <a:pt x="0" y="1"/>
                </a:lnTo>
                <a:lnTo>
                  <a:pt x="0" y="2"/>
                </a:lnTo>
                <a:lnTo>
                  <a:pt x="0" y="1116"/>
                </a:lnTo>
                <a:lnTo>
                  <a:pt x="0" y="1116"/>
                </a:lnTo>
                <a:lnTo>
                  <a:pt x="1" y="1118"/>
                </a:lnTo>
                <a:lnTo>
                  <a:pt x="1" y="1118"/>
                </a:lnTo>
                <a:lnTo>
                  <a:pt x="1" y="1118"/>
                </a:lnTo>
                <a:lnTo>
                  <a:pt x="2" y="1118"/>
                </a:lnTo>
                <a:lnTo>
                  <a:pt x="2" y="1116"/>
                </a:lnTo>
                <a:lnTo>
                  <a:pt x="2" y="1116"/>
                </a:lnTo>
                <a:lnTo>
                  <a:pt x="2" y="1114"/>
                </a:lnTo>
                <a:lnTo>
                  <a:pt x="2" y="3"/>
                </a:lnTo>
              </a:path>
            </a:pathLst>
          </a:custGeom>
          <a:solidFill>
            <a:srgbClr val="000000"/>
          </a:solidFill>
          <a:ln w="12700" cap="rnd" cmpd="sng">
            <a:noFill/>
            <a:prstDash val="solid"/>
            <a:round/>
            <a:headEnd type="none" w="med" len="med"/>
            <a:tailEnd type="none" w="med" len="med"/>
          </a:ln>
          <a:effectLst/>
        </p:spPr>
        <p:txBody>
          <a:bodyPr/>
          <a:lstStyle/>
          <a:p>
            <a:endParaRPr lang="en-US" sz="2160"/>
          </a:p>
        </p:txBody>
      </p:sp>
      <p:sp>
        <p:nvSpPr>
          <p:cNvPr id="45892" name="Freeform 836"/>
          <p:cNvSpPr>
            <a:spLocks/>
          </p:cNvSpPr>
          <p:nvPr/>
        </p:nvSpPr>
        <p:spPr bwMode="auto">
          <a:xfrm>
            <a:off x="8763002" y="2589214"/>
            <a:ext cx="3810" cy="1776412"/>
          </a:xfrm>
          <a:custGeom>
            <a:avLst/>
            <a:gdLst/>
            <a:ahLst/>
            <a:cxnLst>
              <a:cxn ang="0">
                <a:pos x="1" y="3"/>
              </a:cxn>
              <a:cxn ang="0">
                <a:pos x="1" y="2"/>
              </a:cxn>
              <a:cxn ang="0">
                <a:pos x="1" y="1"/>
              </a:cxn>
              <a:cxn ang="0">
                <a:pos x="1" y="0"/>
              </a:cxn>
              <a:cxn ang="0">
                <a:pos x="1" y="0"/>
              </a:cxn>
              <a:cxn ang="0">
                <a:pos x="0" y="0"/>
              </a:cxn>
              <a:cxn ang="0">
                <a:pos x="0" y="0"/>
              </a:cxn>
              <a:cxn ang="0">
                <a:pos x="0" y="1"/>
              </a:cxn>
              <a:cxn ang="0">
                <a:pos x="0" y="2"/>
              </a:cxn>
              <a:cxn ang="0">
                <a:pos x="0" y="1116"/>
              </a:cxn>
              <a:cxn ang="0">
                <a:pos x="0" y="1118"/>
              </a:cxn>
              <a:cxn ang="0">
                <a:pos x="0" y="1118"/>
              </a:cxn>
              <a:cxn ang="0">
                <a:pos x="1" y="1118"/>
              </a:cxn>
              <a:cxn ang="0">
                <a:pos x="1" y="1118"/>
              </a:cxn>
              <a:cxn ang="0">
                <a:pos x="1" y="1116"/>
              </a:cxn>
              <a:cxn ang="0">
                <a:pos x="1" y="1116"/>
              </a:cxn>
              <a:cxn ang="0">
                <a:pos x="1" y="1114"/>
              </a:cxn>
              <a:cxn ang="0">
                <a:pos x="1" y="3"/>
              </a:cxn>
            </a:cxnLst>
            <a:rect l="0" t="0" r="r" b="b"/>
            <a:pathLst>
              <a:path w="2" h="1119">
                <a:moveTo>
                  <a:pt x="1" y="3"/>
                </a:moveTo>
                <a:lnTo>
                  <a:pt x="1" y="2"/>
                </a:lnTo>
                <a:lnTo>
                  <a:pt x="1" y="1"/>
                </a:lnTo>
                <a:lnTo>
                  <a:pt x="1" y="0"/>
                </a:lnTo>
                <a:lnTo>
                  <a:pt x="1" y="0"/>
                </a:lnTo>
                <a:lnTo>
                  <a:pt x="0" y="0"/>
                </a:lnTo>
                <a:lnTo>
                  <a:pt x="0" y="0"/>
                </a:lnTo>
                <a:lnTo>
                  <a:pt x="0" y="1"/>
                </a:lnTo>
                <a:lnTo>
                  <a:pt x="0" y="2"/>
                </a:lnTo>
                <a:lnTo>
                  <a:pt x="0" y="1116"/>
                </a:lnTo>
                <a:lnTo>
                  <a:pt x="0" y="1118"/>
                </a:lnTo>
                <a:lnTo>
                  <a:pt x="0" y="1118"/>
                </a:lnTo>
                <a:lnTo>
                  <a:pt x="1" y="1118"/>
                </a:lnTo>
                <a:lnTo>
                  <a:pt x="1" y="1118"/>
                </a:lnTo>
                <a:lnTo>
                  <a:pt x="1" y="1116"/>
                </a:lnTo>
                <a:lnTo>
                  <a:pt x="1" y="1116"/>
                </a:lnTo>
                <a:lnTo>
                  <a:pt x="1" y="1114"/>
                </a:lnTo>
                <a:lnTo>
                  <a:pt x="1" y="3"/>
                </a:lnTo>
              </a:path>
            </a:pathLst>
          </a:custGeom>
          <a:solidFill>
            <a:srgbClr val="000000"/>
          </a:solidFill>
          <a:ln w="12700" cap="rnd" cmpd="sng">
            <a:noFill/>
            <a:prstDash val="solid"/>
            <a:round/>
            <a:headEnd type="none" w="med" len="med"/>
            <a:tailEnd type="none" w="med" len="med"/>
          </a:ln>
          <a:effectLst/>
        </p:spPr>
        <p:txBody>
          <a:bodyPr/>
          <a:lstStyle/>
          <a:p>
            <a:endParaRPr lang="en-US" sz="2160"/>
          </a:p>
        </p:txBody>
      </p:sp>
      <p:sp>
        <p:nvSpPr>
          <p:cNvPr id="45893" name="Freeform 837"/>
          <p:cNvSpPr>
            <a:spLocks/>
          </p:cNvSpPr>
          <p:nvPr/>
        </p:nvSpPr>
        <p:spPr bwMode="auto">
          <a:xfrm>
            <a:off x="7101842" y="4246564"/>
            <a:ext cx="1550670" cy="122237"/>
          </a:xfrm>
          <a:custGeom>
            <a:avLst/>
            <a:gdLst/>
            <a:ahLst/>
            <a:cxnLst>
              <a:cxn ang="0">
                <a:pos x="809" y="76"/>
              </a:cxn>
              <a:cxn ang="0">
                <a:pos x="810" y="76"/>
              </a:cxn>
              <a:cxn ang="0">
                <a:pos x="811" y="76"/>
              </a:cxn>
              <a:cxn ang="0">
                <a:pos x="812" y="75"/>
              </a:cxn>
              <a:cxn ang="0">
                <a:pos x="812" y="74"/>
              </a:cxn>
              <a:cxn ang="0">
                <a:pos x="813" y="73"/>
              </a:cxn>
              <a:cxn ang="0">
                <a:pos x="813" y="72"/>
              </a:cxn>
              <a:cxn ang="0">
                <a:pos x="813" y="71"/>
              </a:cxn>
              <a:cxn ang="0">
                <a:pos x="812" y="70"/>
              </a:cxn>
              <a:cxn ang="0">
                <a:pos x="812" y="70"/>
              </a:cxn>
              <a:cxn ang="0">
                <a:pos x="810" y="70"/>
              </a:cxn>
              <a:cxn ang="0">
                <a:pos x="4" y="0"/>
              </a:cxn>
              <a:cxn ang="0">
                <a:pos x="3" y="0"/>
              </a:cxn>
              <a:cxn ang="0">
                <a:pos x="2" y="1"/>
              </a:cxn>
              <a:cxn ang="0">
                <a:pos x="1" y="1"/>
              </a:cxn>
              <a:cxn ang="0">
                <a:pos x="1" y="2"/>
              </a:cxn>
              <a:cxn ang="0">
                <a:pos x="0" y="3"/>
              </a:cxn>
              <a:cxn ang="0">
                <a:pos x="0" y="4"/>
              </a:cxn>
              <a:cxn ang="0">
                <a:pos x="0" y="5"/>
              </a:cxn>
              <a:cxn ang="0">
                <a:pos x="0" y="6"/>
              </a:cxn>
              <a:cxn ang="0">
                <a:pos x="1" y="6"/>
              </a:cxn>
              <a:cxn ang="0">
                <a:pos x="1" y="6"/>
              </a:cxn>
              <a:cxn ang="0">
                <a:pos x="3" y="6"/>
              </a:cxn>
              <a:cxn ang="0">
                <a:pos x="3" y="7"/>
              </a:cxn>
              <a:cxn ang="0">
                <a:pos x="809" y="76"/>
              </a:cxn>
            </a:cxnLst>
            <a:rect l="0" t="0" r="r" b="b"/>
            <a:pathLst>
              <a:path w="814" h="77">
                <a:moveTo>
                  <a:pt x="809" y="76"/>
                </a:moveTo>
                <a:lnTo>
                  <a:pt x="810" y="76"/>
                </a:lnTo>
                <a:lnTo>
                  <a:pt x="811" y="76"/>
                </a:lnTo>
                <a:lnTo>
                  <a:pt x="812" y="75"/>
                </a:lnTo>
                <a:lnTo>
                  <a:pt x="812" y="74"/>
                </a:lnTo>
                <a:lnTo>
                  <a:pt x="813" y="73"/>
                </a:lnTo>
                <a:lnTo>
                  <a:pt x="813" y="72"/>
                </a:lnTo>
                <a:lnTo>
                  <a:pt x="813" y="71"/>
                </a:lnTo>
                <a:lnTo>
                  <a:pt x="812" y="70"/>
                </a:lnTo>
                <a:lnTo>
                  <a:pt x="812" y="70"/>
                </a:lnTo>
                <a:lnTo>
                  <a:pt x="810" y="70"/>
                </a:lnTo>
                <a:lnTo>
                  <a:pt x="4" y="0"/>
                </a:lnTo>
                <a:lnTo>
                  <a:pt x="3" y="0"/>
                </a:lnTo>
                <a:lnTo>
                  <a:pt x="2" y="1"/>
                </a:lnTo>
                <a:lnTo>
                  <a:pt x="1" y="1"/>
                </a:lnTo>
                <a:lnTo>
                  <a:pt x="1" y="2"/>
                </a:lnTo>
                <a:lnTo>
                  <a:pt x="0" y="3"/>
                </a:lnTo>
                <a:lnTo>
                  <a:pt x="0" y="4"/>
                </a:lnTo>
                <a:lnTo>
                  <a:pt x="0" y="5"/>
                </a:lnTo>
                <a:lnTo>
                  <a:pt x="0" y="6"/>
                </a:lnTo>
                <a:lnTo>
                  <a:pt x="1" y="6"/>
                </a:lnTo>
                <a:lnTo>
                  <a:pt x="1" y="6"/>
                </a:lnTo>
                <a:lnTo>
                  <a:pt x="3" y="6"/>
                </a:lnTo>
                <a:lnTo>
                  <a:pt x="3" y="7"/>
                </a:lnTo>
                <a:lnTo>
                  <a:pt x="809" y="76"/>
                </a:lnTo>
              </a:path>
            </a:pathLst>
          </a:custGeom>
          <a:solidFill>
            <a:schemeClr val="accent2"/>
          </a:solidFill>
          <a:ln w="12700" cap="rnd" cmpd="sng">
            <a:noFill/>
            <a:prstDash val="solid"/>
            <a:round/>
            <a:headEnd type="none" w="med" len="med"/>
            <a:tailEnd type="none" w="med" len="med"/>
          </a:ln>
          <a:effectLst/>
        </p:spPr>
        <p:txBody>
          <a:bodyPr/>
          <a:lstStyle/>
          <a:p>
            <a:endParaRPr lang="en-US" sz="2160"/>
          </a:p>
        </p:txBody>
      </p:sp>
      <p:sp>
        <p:nvSpPr>
          <p:cNvPr id="45894" name="Freeform 838"/>
          <p:cNvSpPr>
            <a:spLocks/>
          </p:cNvSpPr>
          <p:nvPr/>
        </p:nvSpPr>
        <p:spPr bwMode="auto">
          <a:xfrm>
            <a:off x="7147562" y="4060826"/>
            <a:ext cx="1520190" cy="292100"/>
          </a:xfrm>
          <a:custGeom>
            <a:avLst/>
            <a:gdLst/>
            <a:ahLst/>
            <a:cxnLst>
              <a:cxn ang="0">
                <a:pos x="792" y="183"/>
              </a:cxn>
              <a:cxn ang="0">
                <a:pos x="794" y="183"/>
              </a:cxn>
              <a:cxn ang="0">
                <a:pos x="795" y="182"/>
              </a:cxn>
              <a:cxn ang="0">
                <a:pos x="796" y="181"/>
              </a:cxn>
              <a:cxn ang="0">
                <a:pos x="797" y="180"/>
              </a:cxn>
              <a:cxn ang="0">
                <a:pos x="797" y="178"/>
              </a:cxn>
              <a:cxn ang="0">
                <a:pos x="796" y="177"/>
              </a:cxn>
              <a:cxn ang="0">
                <a:pos x="795" y="177"/>
              </a:cxn>
              <a:cxn ang="0">
                <a:pos x="795" y="176"/>
              </a:cxn>
              <a:cxn ang="0">
                <a:pos x="794" y="176"/>
              </a:cxn>
              <a:cxn ang="0">
                <a:pos x="4" y="0"/>
              </a:cxn>
              <a:cxn ang="0">
                <a:pos x="2" y="0"/>
              </a:cxn>
              <a:cxn ang="0">
                <a:pos x="2" y="1"/>
              </a:cxn>
              <a:cxn ang="0">
                <a:pos x="1" y="2"/>
              </a:cxn>
              <a:cxn ang="0">
                <a:pos x="0" y="2"/>
              </a:cxn>
              <a:cxn ang="0">
                <a:pos x="0" y="3"/>
              </a:cxn>
              <a:cxn ang="0">
                <a:pos x="0" y="5"/>
              </a:cxn>
              <a:cxn ang="0">
                <a:pos x="0" y="6"/>
              </a:cxn>
              <a:cxn ang="0">
                <a:pos x="1" y="7"/>
              </a:cxn>
              <a:cxn ang="0">
                <a:pos x="2" y="7"/>
              </a:cxn>
              <a:cxn ang="0">
                <a:pos x="3" y="8"/>
              </a:cxn>
              <a:cxn ang="0">
                <a:pos x="792" y="183"/>
              </a:cxn>
            </a:cxnLst>
            <a:rect l="0" t="0" r="r" b="b"/>
            <a:pathLst>
              <a:path w="798" h="184">
                <a:moveTo>
                  <a:pt x="792" y="183"/>
                </a:moveTo>
                <a:lnTo>
                  <a:pt x="794" y="183"/>
                </a:lnTo>
                <a:lnTo>
                  <a:pt x="795" y="182"/>
                </a:lnTo>
                <a:lnTo>
                  <a:pt x="796" y="181"/>
                </a:lnTo>
                <a:lnTo>
                  <a:pt x="797" y="180"/>
                </a:lnTo>
                <a:lnTo>
                  <a:pt x="797" y="178"/>
                </a:lnTo>
                <a:lnTo>
                  <a:pt x="796" y="177"/>
                </a:lnTo>
                <a:lnTo>
                  <a:pt x="795" y="177"/>
                </a:lnTo>
                <a:lnTo>
                  <a:pt x="795" y="176"/>
                </a:lnTo>
                <a:lnTo>
                  <a:pt x="794" y="176"/>
                </a:lnTo>
                <a:lnTo>
                  <a:pt x="4" y="0"/>
                </a:lnTo>
                <a:lnTo>
                  <a:pt x="2" y="0"/>
                </a:lnTo>
                <a:lnTo>
                  <a:pt x="2" y="1"/>
                </a:lnTo>
                <a:lnTo>
                  <a:pt x="1" y="2"/>
                </a:lnTo>
                <a:lnTo>
                  <a:pt x="0" y="2"/>
                </a:lnTo>
                <a:lnTo>
                  <a:pt x="0" y="3"/>
                </a:lnTo>
                <a:lnTo>
                  <a:pt x="0" y="5"/>
                </a:lnTo>
                <a:lnTo>
                  <a:pt x="0" y="6"/>
                </a:lnTo>
                <a:lnTo>
                  <a:pt x="1" y="7"/>
                </a:lnTo>
                <a:lnTo>
                  <a:pt x="2" y="7"/>
                </a:lnTo>
                <a:lnTo>
                  <a:pt x="3" y="8"/>
                </a:lnTo>
                <a:lnTo>
                  <a:pt x="792" y="183"/>
                </a:lnTo>
              </a:path>
            </a:pathLst>
          </a:custGeom>
          <a:solidFill>
            <a:schemeClr val="accent2"/>
          </a:solidFill>
          <a:ln w="12700" cap="rnd" cmpd="sng">
            <a:noFill/>
            <a:prstDash val="solid"/>
            <a:round/>
            <a:headEnd type="none" w="med" len="med"/>
            <a:tailEnd type="none" w="med" len="med"/>
          </a:ln>
          <a:effectLst/>
        </p:spPr>
        <p:txBody>
          <a:bodyPr/>
          <a:lstStyle/>
          <a:p>
            <a:endParaRPr lang="en-US" sz="2160"/>
          </a:p>
        </p:txBody>
      </p:sp>
      <p:sp>
        <p:nvSpPr>
          <p:cNvPr id="45895" name="Freeform 839"/>
          <p:cNvSpPr>
            <a:spLocks/>
          </p:cNvSpPr>
          <p:nvPr/>
        </p:nvSpPr>
        <p:spPr bwMode="auto">
          <a:xfrm>
            <a:off x="7239002" y="3857625"/>
            <a:ext cx="1421130" cy="520700"/>
          </a:xfrm>
          <a:custGeom>
            <a:avLst/>
            <a:gdLst/>
            <a:ahLst/>
            <a:cxnLst>
              <a:cxn ang="0">
                <a:pos x="5" y="1"/>
              </a:cxn>
              <a:cxn ang="0">
                <a:pos x="5" y="0"/>
              </a:cxn>
              <a:cxn ang="0">
                <a:pos x="4" y="0"/>
              </a:cxn>
              <a:cxn ang="0">
                <a:pos x="3" y="1"/>
              </a:cxn>
              <a:cxn ang="0">
                <a:pos x="2" y="1"/>
              </a:cxn>
              <a:cxn ang="0">
                <a:pos x="1" y="2"/>
              </a:cxn>
              <a:cxn ang="0">
                <a:pos x="0" y="3"/>
              </a:cxn>
              <a:cxn ang="0">
                <a:pos x="0" y="4"/>
              </a:cxn>
              <a:cxn ang="0">
                <a:pos x="1" y="5"/>
              </a:cxn>
              <a:cxn ang="0">
                <a:pos x="1" y="6"/>
              </a:cxn>
              <a:cxn ang="0">
                <a:pos x="2" y="7"/>
              </a:cxn>
              <a:cxn ang="0">
                <a:pos x="3" y="7"/>
              </a:cxn>
              <a:cxn ang="0">
                <a:pos x="740" y="327"/>
              </a:cxn>
              <a:cxn ang="0">
                <a:pos x="741" y="327"/>
              </a:cxn>
              <a:cxn ang="0">
                <a:pos x="742" y="327"/>
              </a:cxn>
              <a:cxn ang="0">
                <a:pos x="743" y="326"/>
              </a:cxn>
              <a:cxn ang="0">
                <a:pos x="744" y="326"/>
              </a:cxn>
              <a:cxn ang="0">
                <a:pos x="744" y="325"/>
              </a:cxn>
              <a:cxn ang="0">
                <a:pos x="745" y="324"/>
              </a:cxn>
              <a:cxn ang="0">
                <a:pos x="745" y="323"/>
              </a:cxn>
              <a:cxn ang="0">
                <a:pos x="744" y="322"/>
              </a:cxn>
              <a:cxn ang="0">
                <a:pos x="744" y="321"/>
              </a:cxn>
              <a:cxn ang="0">
                <a:pos x="743" y="321"/>
              </a:cxn>
              <a:cxn ang="0">
                <a:pos x="742" y="320"/>
              </a:cxn>
              <a:cxn ang="0">
                <a:pos x="5" y="1"/>
              </a:cxn>
            </a:cxnLst>
            <a:rect l="0" t="0" r="r" b="b"/>
            <a:pathLst>
              <a:path w="746" h="328">
                <a:moveTo>
                  <a:pt x="5" y="1"/>
                </a:moveTo>
                <a:lnTo>
                  <a:pt x="5" y="0"/>
                </a:lnTo>
                <a:lnTo>
                  <a:pt x="4" y="0"/>
                </a:lnTo>
                <a:lnTo>
                  <a:pt x="3" y="1"/>
                </a:lnTo>
                <a:lnTo>
                  <a:pt x="2" y="1"/>
                </a:lnTo>
                <a:lnTo>
                  <a:pt x="1" y="2"/>
                </a:lnTo>
                <a:lnTo>
                  <a:pt x="0" y="3"/>
                </a:lnTo>
                <a:lnTo>
                  <a:pt x="0" y="4"/>
                </a:lnTo>
                <a:lnTo>
                  <a:pt x="1" y="5"/>
                </a:lnTo>
                <a:lnTo>
                  <a:pt x="1" y="6"/>
                </a:lnTo>
                <a:lnTo>
                  <a:pt x="2" y="7"/>
                </a:lnTo>
                <a:lnTo>
                  <a:pt x="3" y="7"/>
                </a:lnTo>
                <a:lnTo>
                  <a:pt x="740" y="327"/>
                </a:lnTo>
                <a:lnTo>
                  <a:pt x="741" y="327"/>
                </a:lnTo>
                <a:lnTo>
                  <a:pt x="742" y="327"/>
                </a:lnTo>
                <a:lnTo>
                  <a:pt x="743" y="326"/>
                </a:lnTo>
                <a:lnTo>
                  <a:pt x="744" y="326"/>
                </a:lnTo>
                <a:lnTo>
                  <a:pt x="744" y="325"/>
                </a:lnTo>
                <a:lnTo>
                  <a:pt x="745" y="324"/>
                </a:lnTo>
                <a:lnTo>
                  <a:pt x="745" y="323"/>
                </a:lnTo>
                <a:lnTo>
                  <a:pt x="744" y="322"/>
                </a:lnTo>
                <a:lnTo>
                  <a:pt x="744" y="321"/>
                </a:lnTo>
                <a:lnTo>
                  <a:pt x="743" y="321"/>
                </a:lnTo>
                <a:lnTo>
                  <a:pt x="742" y="320"/>
                </a:lnTo>
                <a:lnTo>
                  <a:pt x="5" y="1"/>
                </a:lnTo>
              </a:path>
            </a:pathLst>
          </a:custGeom>
          <a:solidFill>
            <a:schemeClr val="accent2"/>
          </a:solidFill>
          <a:ln w="12700" cap="rnd" cmpd="sng">
            <a:noFill/>
            <a:prstDash val="solid"/>
            <a:round/>
            <a:headEnd type="none" w="med" len="med"/>
            <a:tailEnd type="none" w="med" len="med"/>
          </a:ln>
          <a:effectLst/>
        </p:spPr>
        <p:txBody>
          <a:bodyPr/>
          <a:lstStyle/>
          <a:p>
            <a:endParaRPr lang="en-US" sz="2160"/>
          </a:p>
        </p:txBody>
      </p:sp>
      <p:sp>
        <p:nvSpPr>
          <p:cNvPr id="45896" name="Freeform 840"/>
          <p:cNvSpPr>
            <a:spLocks/>
          </p:cNvSpPr>
          <p:nvPr/>
        </p:nvSpPr>
        <p:spPr bwMode="auto">
          <a:xfrm>
            <a:off x="7439028" y="3679825"/>
            <a:ext cx="1221104" cy="679450"/>
          </a:xfrm>
          <a:custGeom>
            <a:avLst/>
            <a:gdLst/>
            <a:ahLst/>
            <a:cxnLst>
              <a:cxn ang="0">
                <a:pos x="6" y="1"/>
              </a:cxn>
              <a:cxn ang="0">
                <a:pos x="4" y="0"/>
              </a:cxn>
              <a:cxn ang="0">
                <a:pos x="3" y="0"/>
              </a:cxn>
              <a:cxn ang="0">
                <a:pos x="2" y="0"/>
              </a:cxn>
              <a:cxn ang="0">
                <a:pos x="1" y="1"/>
              </a:cxn>
              <a:cxn ang="0">
                <a:pos x="0" y="1"/>
              </a:cxn>
              <a:cxn ang="0">
                <a:pos x="0" y="2"/>
              </a:cxn>
              <a:cxn ang="0">
                <a:pos x="0" y="3"/>
              </a:cxn>
              <a:cxn ang="0">
                <a:pos x="0" y="4"/>
              </a:cxn>
              <a:cxn ang="0">
                <a:pos x="0" y="5"/>
              </a:cxn>
              <a:cxn ang="0">
                <a:pos x="0" y="6"/>
              </a:cxn>
              <a:cxn ang="0">
                <a:pos x="1" y="6"/>
              </a:cxn>
              <a:cxn ang="0">
                <a:pos x="634" y="426"/>
              </a:cxn>
              <a:cxn ang="0">
                <a:pos x="635" y="426"/>
              </a:cxn>
              <a:cxn ang="0">
                <a:pos x="636" y="427"/>
              </a:cxn>
              <a:cxn ang="0">
                <a:pos x="637" y="427"/>
              </a:cxn>
              <a:cxn ang="0">
                <a:pos x="637" y="426"/>
              </a:cxn>
              <a:cxn ang="0">
                <a:pos x="638" y="426"/>
              </a:cxn>
              <a:cxn ang="0">
                <a:pos x="639" y="425"/>
              </a:cxn>
              <a:cxn ang="0">
                <a:pos x="639" y="424"/>
              </a:cxn>
              <a:cxn ang="0">
                <a:pos x="640" y="424"/>
              </a:cxn>
              <a:cxn ang="0">
                <a:pos x="640" y="422"/>
              </a:cxn>
              <a:cxn ang="0">
                <a:pos x="639" y="422"/>
              </a:cxn>
              <a:cxn ang="0">
                <a:pos x="639" y="421"/>
              </a:cxn>
              <a:cxn ang="0">
                <a:pos x="638" y="420"/>
              </a:cxn>
              <a:cxn ang="0">
                <a:pos x="6" y="1"/>
              </a:cxn>
            </a:cxnLst>
            <a:rect l="0" t="0" r="r" b="b"/>
            <a:pathLst>
              <a:path w="641" h="428">
                <a:moveTo>
                  <a:pt x="6" y="1"/>
                </a:moveTo>
                <a:lnTo>
                  <a:pt x="4" y="0"/>
                </a:lnTo>
                <a:lnTo>
                  <a:pt x="3" y="0"/>
                </a:lnTo>
                <a:lnTo>
                  <a:pt x="2" y="0"/>
                </a:lnTo>
                <a:lnTo>
                  <a:pt x="1" y="1"/>
                </a:lnTo>
                <a:lnTo>
                  <a:pt x="0" y="1"/>
                </a:lnTo>
                <a:lnTo>
                  <a:pt x="0" y="2"/>
                </a:lnTo>
                <a:lnTo>
                  <a:pt x="0" y="3"/>
                </a:lnTo>
                <a:lnTo>
                  <a:pt x="0" y="4"/>
                </a:lnTo>
                <a:lnTo>
                  <a:pt x="0" y="5"/>
                </a:lnTo>
                <a:lnTo>
                  <a:pt x="0" y="6"/>
                </a:lnTo>
                <a:lnTo>
                  <a:pt x="1" y="6"/>
                </a:lnTo>
                <a:lnTo>
                  <a:pt x="634" y="426"/>
                </a:lnTo>
                <a:lnTo>
                  <a:pt x="635" y="426"/>
                </a:lnTo>
                <a:lnTo>
                  <a:pt x="636" y="427"/>
                </a:lnTo>
                <a:lnTo>
                  <a:pt x="637" y="427"/>
                </a:lnTo>
                <a:lnTo>
                  <a:pt x="637" y="426"/>
                </a:lnTo>
                <a:lnTo>
                  <a:pt x="638" y="426"/>
                </a:lnTo>
                <a:lnTo>
                  <a:pt x="639" y="425"/>
                </a:lnTo>
                <a:lnTo>
                  <a:pt x="639" y="424"/>
                </a:lnTo>
                <a:lnTo>
                  <a:pt x="640" y="424"/>
                </a:lnTo>
                <a:lnTo>
                  <a:pt x="640" y="422"/>
                </a:lnTo>
                <a:lnTo>
                  <a:pt x="639" y="422"/>
                </a:lnTo>
                <a:lnTo>
                  <a:pt x="639" y="421"/>
                </a:lnTo>
                <a:lnTo>
                  <a:pt x="638" y="420"/>
                </a:lnTo>
                <a:lnTo>
                  <a:pt x="6" y="1"/>
                </a:lnTo>
              </a:path>
            </a:pathLst>
          </a:custGeom>
          <a:solidFill>
            <a:schemeClr val="accent2"/>
          </a:solidFill>
          <a:ln w="12700" cap="rnd" cmpd="sng">
            <a:noFill/>
            <a:prstDash val="solid"/>
            <a:round/>
            <a:headEnd type="none" w="med" len="med"/>
            <a:tailEnd type="none" w="med" len="med"/>
          </a:ln>
          <a:effectLst/>
        </p:spPr>
        <p:txBody>
          <a:bodyPr/>
          <a:lstStyle/>
          <a:p>
            <a:endParaRPr lang="en-US" sz="2160"/>
          </a:p>
        </p:txBody>
      </p:sp>
      <p:sp>
        <p:nvSpPr>
          <p:cNvPr id="45897" name="Freeform 841"/>
          <p:cNvSpPr>
            <a:spLocks/>
          </p:cNvSpPr>
          <p:nvPr/>
        </p:nvSpPr>
        <p:spPr bwMode="auto">
          <a:xfrm>
            <a:off x="7583808" y="3529013"/>
            <a:ext cx="1175384" cy="842962"/>
          </a:xfrm>
          <a:custGeom>
            <a:avLst/>
            <a:gdLst/>
            <a:ahLst/>
            <a:cxnLst>
              <a:cxn ang="0">
                <a:pos x="610" y="529"/>
              </a:cxn>
              <a:cxn ang="0">
                <a:pos x="611" y="530"/>
              </a:cxn>
              <a:cxn ang="0">
                <a:pos x="613" y="530"/>
              </a:cxn>
              <a:cxn ang="0">
                <a:pos x="614" y="529"/>
              </a:cxn>
              <a:cxn ang="0">
                <a:pos x="615" y="529"/>
              </a:cxn>
              <a:cxn ang="0">
                <a:pos x="615" y="528"/>
              </a:cxn>
              <a:cxn ang="0">
                <a:pos x="616" y="527"/>
              </a:cxn>
              <a:cxn ang="0">
                <a:pos x="616" y="526"/>
              </a:cxn>
              <a:cxn ang="0">
                <a:pos x="615" y="525"/>
              </a:cxn>
              <a:cxn ang="0">
                <a:pos x="615" y="524"/>
              </a:cxn>
              <a:cxn ang="0">
                <a:pos x="6" y="0"/>
              </a:cxn>
              <a:cxn ang="0">
                <a:pos x="5" y="0"/>
              </a:cxn>
              <a:cxn ang="0">
                <a:pos x="4" y="0"/>
              </a:cxn>
              <a:cxn ang="0">
                <a:pos x="3" y="0"/>
              </a:cxn>
              <a:cxn ang="0">
                <a:pos x="2" y="0"/>
              </a:cxn>
              <a:cxn ang="0">
                <a:pos x="1" y="1"/>
              </a:cxn>
              <a:cxn ang="0">
                <a:pos x="0" y="2"/>
              </a:cxn>
              <a:cxn ang="0">
                <a:pos x="0" y="3"/>
              </a:cxn>
              <a:cxn ang="0">
                <a:pos x="0" y="4"/>
              </a:cxn>
              <a:cxn ang="0">
                <a:pos x="1" y="5"/>
              </a:cxn>
              <a:cxn ang="0">
                <a:pos x="1" y="6"/>
              </a:cxn>
              <a:cxn ang="0">
                <a:pos x="610" y="529"/>
              </a:cxn>
            </a:cxnLst>
            <a:rect l="0" t="0" r="r" b="b"/>
            <a:pathLst>
              <a:path w="617" h="531">
                <a:moveTo>
                  <a:pt x="610" y="529"/>
                </a:moveTo>
                <a:lnTo>
                  <a:pt x="611" y="530"/>
                </a:lnTo>
                <a:lnTo>
                  <a:pt x="613" y="530"/>
                </a:lnTo>
                <a:lnTo>
                  <a:pt x="614" y="529"/>
                </a:lnTo>
                <a:lnTo>
                  <a:pt x="615" y="529"/>
                </a:lnTo>
                <a:lnTo>
                  <a:pt x="615" y="528"/>
                </a:lnTo>
                <a:lnTo>
                  <a:pt x="616" y="527"/>
                </a:lnTo>
                <a:lnTo>
                  <a:pt x="616" y="526"/>
                </a:lnTo>
                <a:lnTo>
                  <a:pt x="615" y="525"/>
                </a:lnTo>
                <a:lnTo>
                  <a:pt x="615" y="524"/>
                </a:lnTo>
                <a:lnTo>
                  <a:pt x="6" y="0"/>
                </a:lnTo>
                <a:lnTo>
                  <a:pt x="5" y="0"/>
                </a:lnTo>
                <a:lnTo>
                  <a:pt x="4" y="0"/>
                </a:lnTo>
                <a:lnTo>
                  <a:pt x="3" y="0"/>
                </a:lnTo>
                <a:lnTo>
                  <a:pt x="2" y="0"/>
                </a:lnTo>
                <a:lnTo>
                  <a:pt x="1" y="1"/>
                </a:lnTo>
                <a:lnTo>
                  <a:pt x="0" y="2"/>
                </a:lnTo>
                <a:lnTo>
                  <a:pt x="0" y="3"/>
                </a:lnTo>
                <a:lnTo>
                  <a:pt x="0" y="4"/>
                </a:lnTo>
                <a:lnTo>
                  <a:pt x="1" y="5"/>
                </a:lnTo>
                <a:lnTo>
                  <a:pt x="1" y="6"/>
                </a:lnTo>
                <a:lnTo>
                  <a:pt x="610" y="529"/>
                </a:lnTo>
              </a:path>
            </a:pathLst>
          </a:custGeom>
          <a:solidFill>
            <a:schemeClr val="accent2"/>
          </a:solidFill>
          <a:ln w="12700" cap="rnd" cmpd="sng">
            <a:noFill/>
            <a:prstDash val="solid"/>
            <a:round/>
            <a:headEnd type="none" w="med" len="med"/>
            <a:tailEnd type="none" w="med" len="med"/>
          </a:ln>
          <a:effectLst/>
        </p:spPr>
        <p:txBody>
          <a:bodyPr/>
          <a:lstStyle/>
          <a:p>
            <a:endParaRPr lang="en-US" sz="2160"/>
          </a:p>
        </p:txBody>
      </p:sp>
      <p:sp>
        <p:nvSpPr>
          <p:cNvPr id="45898" name="Freeform 842"/>
          <p:cNvSpPr>
            <a:spLocks/>
          </p:cNvSpPr>
          <p:nvPr/>
        </p:nvSpPr>
        <p:spPr bwMode="auto">
          <a:xfrm>
            <a:off x="7802880" y="3357563"/>
            <a:ext cx="763906" cy="1008062"/>
          </a:xfrm>
          <a:custGeom>
            <a:avLst/>
            <a:gdLst/>
            <a:ahLst/>
            <a:cxnLst>
              <a:cxn ang="0">
                <a:pos x="394" y="632"/>
              </a:cxn>
              <a:cxn ang="0">
                <a:pos x="394" y="633"/>
              </a:cxn>
              <a:cxn ang="0">
                <a:pos x="395" y="634"/>
              </a:cxn>
              <a:cxn ang="0">
                <a:pos x="396" y="634"/>
              </a:cxn>
              <a:cxn ang="0">
                <a:pos x="398" y="634"/>
              </a:cxn>
              <a:cxn ang="0">
                <a:pos x="399" y="633"/>
              </a:cxn>
              <a:cxn ang="0">
                <a:pos x="400" y="632"/>
              </a:cxn>
              <a:cxn ang="0">
                <a:pos x="400" y="631"/>
              </a:cxn>
              <a:cxn ang="0">
                <a:pos x="400" y="629"/>
              </a:cxn>
              <a:cxn ang="0">
                <a:pos x="6" y="2"/>
              </a:cxn>
              <a:cxn ang="0">
                <a:pos x="6" y="1"/>
              </a:cxn>
              <a:cxn ang="0">
                <a:pos x="5" y="0"/>
              </a:cxn>
              <a:cxn ang="0">
                <a:pos x="4" y="0"/>
              </a:cxn>
              <a:cxn ang="0">
                <a:pos x="2" y="0"/>
              </a:cxn>
              <a:cxn ang="0">
                <a:pos x="2" y="1"/>
              </a:cxn>
              <a:cxn ang="0">
                <a:pos x="1" y="1"/>
              </a:cxn>
              <a:cxn ang="0">
                <a:pos x="0" y="2"/>
              </a:cxn>
              <a:cxn ang="0">
                <a:pos x="0" y="3"/>
              </a:cxn>
              <a:cxn ang="0">
                <a:pos x="0" y="5"/>
              </a:cxn>
              <a:cxn ang="0">
                <a:pos x="1" y="5"/>
              </a:cxn>
              <a:cxn ang="0">
                <a:pos x="394" y="632"/>
              </a:cxn>
            </a:cxnLst>
            <a:rect l="0" t="0" r="r" b="b"/>
            <a:pathLst>
              <a:path w="401" h="635">
                <a:moveTo>
                  <a:pt x="394" y="632"/>
                </a:moveTo>
                <a:lnTo>
                  <a:pt x="394" y="633"/>
                </a:lnTo>
                <a:lnTo>
                  <a:pt x="395" y="634"/>
                </a:lnTo>
                <a:lnTo>
                  <a:pt x="396" y="634"/>
                </a:lnTo>
                <a:lnTo>
                  <a:pt x="398" y="634"/>
                </a:lnTo>
                <a:lnTo>
                  <a:pt x="399" y="633"/>
                </a:lnTo>
                <a:lnTo>
                  <a:pt x="400" y="632"/>
                </a:lnTo>
                <a:lnTo>
                  <a:pt x="400" y="631"/>
                </a:lnTo>
                <a:lnTo>
                  <a:pt x="400" y="629"/>
                </a:lnTo>
                <a:lnTo>
                  <a:pt x="6" y="2"/>
                </a:lnTo>
                <a:lnTo>
                  <a:pt x="6" y="1"/>
                </a:lnTo>
                <a:lnTo>
                  <a:pt x="5" y="0"/>
                </a:lnTo>
                <a:lnTo>
                  <a:pt x="4" y="0"/>
                </a:lnTo>
                <a:lnTo>
                  <a:pt x="2" y="0"/>
                </a:lnTo>
                <a:lnTo>
                  <a:pt x="2" y="1"/>
                </a:lnTo>
                <a:lnTo>
                  <a:pt x="1" y="1"/>
                </a:lnTo>
                <a:lnTo>
                  <a:pt x="0" y="2"/>
                </a:lnTo>
                <a:lnTo>
                  <a:pt x="0" y="3"/>
                </a:lnTo>
                <a:lnTo>
                  <a:pt x="0" y="5"/>
                </a:lnTo>
                <a:lnTo>
                  <a:pt x="1" y="5"/>
                </a:lnTo>
                <a:lnTo>
                  <a:pt x="394" y="632"/>
                </a:lnTo>
              </a:path>
            </a:pathLst>
          </a:custGeom>
          <a:solidFill>
            <a:schemeClr val="accent2"/>
          </a:solidFill>
          <a:ln w="12700" cap="rnd" cmpd="sng">
            <a:noFill/>
            <a:prstDash val="solid"/>
            <a:round/>
            <a:headEnd type="none" w="med" len="med"/>
            <a:tailEnd type="none" w="med" len="med"/>
          </a:ln>
          <a:effectLst/>
        </p:spPr>
        <p:txBody>
          <a:bodyPr/>
          <a:lstStyle/>
          <a:p>
            <a:endParaRPr lang="en-US" sz="2160"/>
          </a:p>
        </p:txBody>
      </p:sp>
      <p:sp>
        <p:nvSpPr>
          <p:cNvPr id="45899" name="Freeform 843"/>
          <p:cNvSpPr>
            <a:spLocks/>
          </p:cNvSpPr>
          <p:nvPr/>
        </p:nvSpPr>
        <p:spPr bwMode="auto">
          <a:xfrm>
            <a:off x="8033386" y="3248026"/>
            <a:ext cx="594360" cy="1117600"/>
          </a:xfrm>
          <a:custGeom>
            <a:avLst/>
            <a:gdLst/>
            <a:ahLst/>
            <a:cxnLst>
              <a:cxn ang="0">
                <a:pos x="305" y="701"/>
              </a:cxn>
              <a:cxn ang="0">
                <a:pos x="305" y="702"/>
              </a:cxn>
              <a:cxn ang="0">
                <a:pos x="306" y="702"/>
              </a:cxn>
              <a:cxn ang="0">
                <a:pos x="306" y="703"/>
              </a:cxn>
              <a:cxn ang="0">
                <a:pos x="307" y="703"/>
              </a:cxn>
              <a:cxn ang="0">
                <a:pos x="308" y="703"/>
              </a:cxn>
              <a:cxn ang="0">
                <a:pos x="309" y="703"/>
              </a:cxn>
              <a:cxn ang="0">
                <a:pos x="310" y="702"/>
              </a:cxn>
              <a:cxn ang="0">
                <a:pos x="311" y="702"/>
              </a:cxn>
              <a:cxn ang="0">
                <a:pos x="311" y="701"/>
              </a:cxn>
              <a:cxn ang="0">
                <a:pos x="311" y="700"/>
              </a:cxn>
              <a:cxn ang="0">
                <a:pos x="311" y="699"/>
              </a:cxn>
              <a:cxn ang="0">
                <a:pos x="311" y="698"/>
              </a:cxn>
              <a:cxn ang="0">
                <a:pos x="7" y="2"/>
              </a:cxn>
              <a:cxn ang="0">
                <a:pos x="6" y="2"/>
              </a:cxn>
              <a:cxn ang="0">
                <a:pos x="6" y="1"/>
              </a:cxn>
              <a:cxn ang="0">
                <a:pos x="5" y="1"/>
              </a:cxn>
              <a:cxn ang="0">
                <a:pos x="4" y="0"/>
              </a:cxn>
              <a:cxn ang="0">
                <a:pos x="3" y="0"/>
              </a:cxn>
              <a:cxn ang="0">
                <a:pos x="2" y="1"/>
              </a:cxn>
              <a:cxn ang="0">
                <a:pos x="1" y="1"/>
              </a:cxn>
              <a:cxn ang="0">
                <a:pos x="1" y="2"/>
              </a:cxn>
              <a:cxn ang="0">
                <a:pos x="0" y="2"/>
              </a:cxn>
              <a:cxn ang="0">
                <a:pos x="0" y="3"/>
              </a:cxn>
              <a:cxn ang="0">
                <a:pos x="0" y="5"/>
              </a:cxn>
              <a:cxn ang="0">
                <a:pos x="305" y="701"/>
              </a:cxn>
            </a:cxnLst>
            <a:rect l="0" t="0" r="r" b="b"/>
            <a:pathLst>
              <a:path w="312" h="704">
                <a:moveTo>
                  <a:pt x="305" y="701"/>
                </a:moveTo>
                <a:lnTo>
                  <a:pt x="305" y="702"/>
                </a:lnTo>
                <a:lnTo>
                  <a:pt x="306" y="702"/>
                </a:lnTo>
                <a:lnTo>
                  <a:pt x="306" y="703"/>
                </a:lnTo>
                <a:lnTo>
                  <a:pt x="307" y="703"/>
                </a:lnTo>
                <a:lnTo>
                  <a:pt x="308" y="703"/>
                </a:lnTo>
                <a:lnTo>
                  <a:pt x="309" y="703"/>
                </a:lnTo>
                <a:lnTo>
                  <a:pt x="310" y="702"/>
                </a:lnTo>
                <a:lnTo>
                  <a:pt x="311" y="702"/>
                </a:lnTo>
                <a:lnTo>
                  <a:pt x="311" y="701"/>
                </a:lnTo>
                <a:lnTo>
                  <a:pt x="311" y="700"/>
                </a:lnTo>
                <a:lnTo>
                  <a:pt x="311" y="699"/>
                </a:lnTo>
                <a:lnTo>
                  <a:pt x="311" y="698"/>
                </a:lnTo>
                <a:lnTo>
                  <a:pt x="7" y="2"/>
                </a:lnTo>
                <a:lnTo>
                  <a:pt x="6" y="2"/>
                </a:lnTo>
                <a:lnTo>
                  <a:pt x="6" y="1"/>
                </a:lnTo>
                <a:lnTo>
                  <a:pt x="5" y="1"/>
                </a:lnTo>
                <a:lnTo>
                  <a:pt x="4" y="0"/>
                </a:lnTo>
                <a:lnTo>
                  <a:pt x="3" y="0"/>
                </a:lnTo>
                <a:lnTo>
                  <a:pt x="2" y="1"/>
                </a:lnTo>
                <a:lnTo>
                  <a:pt x="1" y="1"/>
                </a:lnTo>
                <a:lnTo>
                  <a:pt x="1" y="2"/>
                </a:lnTo>
                <a:lnTo>
                  <a:pt x="0" y="2"/>
                </a:lnTo>
                <a:lnTo>
                  <a:pt x="0" y="3"/>
                </a:lnTo>
                <a:lnTo>
                  <a:pt x="0" y="5"/>
                </a:lnTo>
                <a:lnTo>
                  <a:pt x="305" y="701"/>
                </a:lnTo>
              </a:path>
            </a:pathLst>
          </a:custGeom>
          <a:solidFill>
            <a:schemeClr val="accent2"/>
          </a:solidFill>
          <a:ln w="12700" cap="rnd" cmpd="sng">
            <a:noFill/>
            <a:prstDash val="solid"/>
            <a:round/>
            <a:headEnd type="none" w="med" len="med"/>
            <a:tailEnd type="none" w="med" len="med"/>
          </a:ln>
          <a:effectLst/>
        </p:spPr>
        <p:txBody>
          <a:bodyPr/>
          <a:lstStyle/>
          <a:p>
            <a:endParaRPr lang="en-US" sz="2160"/>
          </a:p>
        </p:txBody>
      </p:sp>
      <p:sp>
        <p:nvSpPr>
          <p:cNvPr id="45900" name="Freeform 844"/>
          <p:cNvSpPr>
            <a:spLocks/>
          </p:cNvSpPr>
          <p:nvPr/>
        </p:nvSpPr>
        <p:spPr bwMode="auto">
          <a:xfrm>
            <a:off x="8303896" y="3175001"/>
            <a:ext cx="386714" cy="1184275"/>
          </a:xfrm>
          <a:custGeom>
            <a:avLst/>
            <a:gdLst/>
            <a:ahLst/>
            <a:cxnLst>
              <a:cxn ang="0">
                <a:pos x="7" y="3"/>
              </a:cxn>
              <a:cxn ang="0">
                <a:pos x="7" y="2"/>
              </a:cxn>
              <a:cxn ang="0">
                <a:pos x="5" y="1"/>
              </a:cxn>
              <a:cxn ang="0">
                <a:pos x="4" y="0"/>
              </a:cxn>
              <a:cxn ang="0">
                <a:pos x="2" y="0"/>
              </a:cxn>
              <a:cxn ang="0">
                <a:pos x="1" y="1"/>
              </a:cxn>
              <a:cxn ang="0">
                <a:pos x="0" y="2"/>
              </a:cxn>
              <a:cxn ang="0">
                <a:pos x="0" y="3"/>
              </a:cxn>
              <a:cxn ang="0">
                <a:pos x="0" y="5"/>
              </a:cxn>
              <a:cxn ang="0">
                <a:pos x="195" y="742"/>
              </a:cxn>
              <a:cxn ang="0">
                <a:pos x="195" y="743"/>
              </a:cxn>
              <a:cxn ang="0">
                <a:pos x="196" y="744"/>
              </a:cxn>
              <a:cxn ang="0">
                <a:pos x="197" y="745"/>
              </a:cxn>
              <a:cxn ang="0">
                <a:pos x="199" y="745"/>
              </a:cxn>
              <a:cxn ang="0">
                <a:pos x="200" y="744"/>
              </a:cxn>
              <a:cxn ang="0">
                <a:pos x="201" y="743"/>
              </a:cxn>
              <a:cxn ang="0">
                <a:pos x="202" y="742"/>
              </a:cxn>
              <a:cxn ang="0">
                <a:pos x="202" y="740"/>
              </a:cxn>
              <a:cxn ang="0">
                <a:pos x="7" y="3"/>
              </a:cxn>
            </a:cxnLst>
            <a:rect l="0" t="0" r="r" b="b"/>
            <a:pathLst>
              <a:path w="203" h="746">
                <a:moveTo>
                  <a:pt x="7" y="3"/>
                </a:moveTo>
                <a:lnTo>
                  <a:pt x="7" y="2"/>
                </a:lnTo>
                <a:lnTo>
                  <a:pt x="5" y="1"/>
                </a:lnTo>
                <a:lnTo>
                  <a:pt x="4" y="0"/>
                </a:lnTo>
                <a:lnTo>
                  <a:pt x="2" y="0"/>
                </a:lnTo>
                <a:lnTo>
                  <a:pt x="1" y="1"/>
                </a:lnTo>
                <a:lnTo>
                  <a:pt x="0" y="2"/>
                </a:lnTo>
                <a:lnTo>
                  <a:pt x="0" y="3"/>
                </a:lnTo>
                <a:lnTo>
                  <a:pt x="0" y="5"/>
                </a:lnTo>
                <a:lnTo>
                  <a:pt x="195" y="742"/>
                </a:lnTo>
                <a:lnTo>
                  <a:pt x="195" y="743"/>
                </a:lnTo>
                <a:lnTo>
                  <a:pt x="196" y="744"/>
                </a:lnTo>
                <a:lnTo>
                  <a:pt x="197" y="745"/>
                </a:lnTo>
                <a:lnTo>
                  <a:pt x="199" y="745"/>
                </a:lnTo>
                <a:lnTo>
                  <a:pt x="200" y="744"/>
                </a:lnTo>
                <a:lnTo>
                  <a:pt x="201" y="743"/>
                </a:lnTo>
                <a:lnTo>
                  <a:pt x="202" y="742"/>
                </a:lnTo>
                <a:lnTo>
                  <a:pt x="202" y="740"/>
                </a:lnTo>
                <a:lnTo>
                  <a:pt x="7" y="3"/>
                </a:lnTo>
              </a:path>
            </a:pathLst>
          </a:custGeom>
          <a:solidFill>
            <a:schemeClr val="accent2"/>
          </a:solidFill>
          <a:ln w="12700" cap="rnd" cmpd="sng">
            <a:noFill/>
            <a:prstDash val="solid"/>
            <a:round/>
            <a:headEnd type="none" w="med" len="med"/>
            <a:tailEnd type="none" w="med" len="med"/>
          </a:ln>
          <a:effectLst/>
        </p:spPr>
        <p:txBody>
          <a:bodyPr/>
          <a:lstStyle/>
          <a:p>
            <a:endParaRPr lang="en-US" sz="2160"/>
          </a:p>
        </p:txBody>
      </p:sp>
      <p:sp>
        <p:nvSpPr>
          <p:cNvPr id="45901" name="Freeform 845"/>
          <p:cNvSpPr>
            <a:spLocks/>
          </p:cNvSpPr>
          <p:nvPr/>
        </p:nvSpPr>
        <p:spPr bwMode="auto">
          <a:xfrm>
            <a:off x="8616316" y="3155951"/>
            <a:ext cx="112394" cy="1190626"/>
          </a:xfrm>
          <a:custGeom>
            <a:avLst/>
            <a:gdLst/>
            <a:ahLst/>
            <a:cxnLst>
              <a:cxn ang="0">
                <a:pos x="6" y="4"/>
              </a:cxn>
              <a:cxn ang="0">
                <a:pos x="6" y="3"/>
              </a:cxn>
              <a:cxn ang="0">
                <a:pos x="6" y="2"/>
              </a:cxn>
              <a:cxn ang="0">
                <a:pos x="5" y="1"/>
              </a:cxn>
              <a:cxn ang="0">
                <a:pos x="5" y="1"/>
              </a:cxn>
              <a:cxn ang="0">
                <a:pos x="5" y="0"/>
              </a:cxn>
              <a:cxn ang="0">
                <a:pos x="3" y="0"/>
              </a:cxn>
              <a:cxn ang="0">
                <a:pos x="3" y="1"/>
              </a:cxn>
              <a:cxn ang="0">
                <a:pos x="2" y="1"/>
              </a:cxn>
              <a:cxn ang="0">
                <a:pos x="1" y="1"/>
              </a:cxn>
              <a:cxn ang="0">
                <a:pos x="1" y="2"/>
              </a:cxn>
              <a:cxn ang="0">
                <a:pos x="0" y="3"/>
              </a:cxn>
              <a:cxn ang="0">
                <a:pos x="0" y="4"/>
              </a:cxn>
              <a:cxn ang="0">
                <a:pos x="51" y="746"/>
              </a:cxn>
              <a:cxn ang="0">
                <a:pos x="52" y="746"/>
              </a:cxn>
              <a:cxn ang="0">
                <a:pos x="52" y="747"/>
              </a:cxn>
              <a:cxn ang="0">
                <a:pos x="52" y="748"/>
              </a:cxn>
              <a:cxn ang="0">
                <a:pos x="53" y="748"/>
              </a:cxn>
              <a:cxn ang="0">
                <a:pos x="53" y="749"/>
              </a:cxn>
              <a:cxn ang="0">
                <a:pos x="54" y="749"/>
              </a:cxn>
              <a:cxn ang="0">
                <a:pos x="55" y="748"/>
              </a:cxn>
              <a:cxn ang="0">
                <a:pos x="56" y="748"/>
              </a:cxn>
              <a:cxn ang="0">
                <a:pos x="57" y="748"/>
              </a:cxn>
              <a:cxn ang="0">
                <a:pos x="57" y="747"/>
              </a:cxn>
              <a:cxn ang="0">
                <a:pos x="58" y="746"/>
              </a:cxn>
              <a:cxn ang="0">
                <a:pos x="58" y="745"/>
              </a:cxn>
              <a:cxn ang="0">
                <a:pos x="6" y="4"/>
              </a:cxn>
            </a:cxnLst>
            <a:rect l="0" t="0" r="r" b="b"/>
            <a:pathLst>
              <a:path w="59" h="750">
                <a:moveTo>
                  <a:pt x="6" y="4"/>
                </a:moveTo>
                <a:lnTo>
                  <a:pt x="6" y="3"/>
                </a:lnTo>
                <a:lnTo>
                  <a:pt x="6" y="2"/>
                </a:lnTo>
                <a:lnTo>
                  <a:pt x="5" y="1"/>
                </a:lnTo>
                <a:lnTo>
                  <a:pt x="5" y="1"/>
                </a:lnTo>
                <a:lnTo>
                  <a:pt x="5" y="0"/>
                </a:lnTo>
                <a:lnTo>
                  <a:pt x="3" y="0"/>
                </a:lnTo>
                <a:lnTo>
                  <a:pt x="3" y="1"/>
                </a:lnTo>
                <a:lnTo>
                  <a:pt x="2" y="1"/>
                </a:lnTo>
                <a:lnTo>
                  <a:pt x="1" y="1"/>
                </a:lnTo>
                <a:lnTo>
                  <a:pt x="1" y="2"/>
                </a:lnTo>
                <a:lnTo>
                  <a:pt x="0" y="3"/>
                </a:lnTo>
                <a:lnTo>
                  <a:pt x="0" y="4"/>
                </a:lnTo>
                <a:lnTo>
                  <a:pt x="51" y="746"/>
                </a:lnTo>
                <a:lnTo>
                  <a:pt x="52" y="746"/>
                </a:lnTo>
                <a:lnTo>
                  <a:pt x="52" y="747"/>
                </a:lnTo>
                <a:lnTo>
                  <a:pt x="52" y="748"/>
                </a:lnTo>
                <a:lnTo>
                  <a:pt x="53" y="748"/>
                </a:lnTo>
                <a:lnTo>
                  <a:pt x="53" y="749"/>
                </a:lnTo>
                <a:lnTo>
                  <a:pt x="54" y="749"/>
                </a:lnTo>
                <a:lnTo>
                  <a:pt x="55" y="748"/>
                </a:lnTo>
                <a:lnTo>
                  <a:pt x="56" y="748"/>
                </a:lnTo>
                <a:lnTo>
                  <a:pt x="57" y="748"/>
                </a:lnTo>
                <a:lnTo>
                  <a:pt x="57" y="747"/>
                </a:lnTo>
                <a:lnTo>
                  <a:pt x="58" y="746"/>
                </a:lnTo>
                <a:lnTo>
                  <a:pt x="58" y="745"/>
                </a:lnTo>
                <a:lnTo>
                  <a:pt x="6" y="4"/>
                </a:lnTo>
              </a:path>
            </a:pathLst>
          </a:custGeom>
          <a:solidFill>
            <a:schemeClr val="accent2"/>
          </a:solidFill>
          <a:ln w="12700" cap="rnd" cmpd="sng">
            <a:noFill/>
            <a:prstDash val="solid"/>
            <a:round/>
            <a:headEnd type="none" w="med" len="med"/>
            <a:tailEnd type="none" w="med" len="med"/>
          </a:ln>
          <a:effectLst/>
        </p:spPr>
        <p:txBody>
          <a:bodyPr/>
          <a:lstStyle/>
          <a:p>
            <a:endParaRPr lang="en-US" sz="2160"/>
          </a:p>
        </p:txBody>
      </p:sp>
      <p:sp>
        <p:nvSpPr>
          <p:cNvPr id="45902" name="Freeform 846"/>
          <p:cNvSpPr>
            <a:spLocks/>
          </p:cNvSpPr>
          <p:nvPr/>
        </p:nvSpPr>
        <p:spPr bwMode="auto">
          <a:xfrm>
            <a:off x="8616316" y="3155951"/>
            <a:ext cx="112394" cy="1216025"/>
          </a:xfrm>
          <a:custGeom>
            <a:avLst/>
            <a:gdLst/>
            <a:ahLst/>
            <a:cxnLst>
              <a:cxn ang="0">
                <a:pos x="58" y="4"/>
              </a:cxn>
              <a:cxn ang="0">
                <a:pos x="58" y="3"/>
              </a:cxn>
              <a:cxn ang="0">
                <a:pos x="57" y="2"/>
              </a:cxn>
              <a:cxn ang="0">
                <a:pos x="57" y="1"/>
              </a:cxn>
              <a:cxn ang="0">
                <a:pos x="56" y="1"/>
              </a:cxn>
              <a:cxn ang="0">
                <a:pos x="55" y="1"/>
              </a:cxn>
              <a:cxn ang="0">
                <a:pos x="54" y="0"/>
              </a:cxn>
              <a:cxn ang="0">
                <a:pos x="53" y="0"/>
              </a:cxn>
              <a:cxn ang="0">
                <a:pos x="53" y="1"/>
              </a:cxn>
              <a:cxn ang="0">
                <a:pos x="52" y="1"/>
              </a:cxn>
              <a:cxn ang="0">
                <a:pos x="52" y="2"/>
              </a:cxn>
              <a:cxn ang="0">
                <a:pos x="52" y="3"/>
              </a:cxn>
              <a:cxn ang="0">
                <a:pos x="51" y="4"/>
              </a:cxn>
              <a:cxn ang="0">
                <a:pos x="0" y="761"/>
              </a:cxn>
              <a:cxn ang="0">
                <a:pos x="0" y="762"/>
              </a:cxn>
              <a:cxn ang="0">
                <a:pos x="1" y="763"/>
              </a:cxn>
              <a:cxn ang="0">
                <a:pos x="1" y="764"/>
              </a:cxn>
              <a:cxn ang="0">
                <a:pos x="2" y="764"/>
              </a:cxn>
              <a:cxn ang="0">
                <a:pos x="3" y="765"/>
              </a:cxn>
              <a:cxn ang="0">
                <a:pos x="5" y="765"/>
              </a:cxn>
              <a:cxn ang="0">
                <a:pos x="5" y="764"/>
              </a:cxn>
              <a:cxn ang="0">
                <a:pos x="6" y="764"/>
              </a:cxn>
              <a:cxn ang="0">
                <a:pos x="6" y="763"/>
              </a:cxn>
              <a:cxn ang="0">
                <a:pos x="6" y="762"/>
              </a:cxn>
              <a:cxn ang="0">
                <a:pos x="58" y="4"/>
              </a:cxn>
            </a:cxnLst>
            <a:rect l="0" t="0" r="r" b="b"/>
            <a:pathLst>
              <a:path w="59" h="766">
                <a:moveTo>
                  <a:pt x="58" y="4"/>
                </a:moveTo>
                <a:lnTo>
                  <a:pt x="58" y="3"/>
                </a:lnTo>
                <a:lnTo>
                  <a:pt x="57" y="2"/>
                </a:lnTo>
                <a:lnTo>
                  <a:pt x="57" y="1"/>
                </a:lnTo>
                <a:lnTo>
                  <a:pt x="56" y="1"/>
                </a:lnTo>
                <a:lnTo>
                  <a:pt x="55" y="1"/>
                </a:lnTo>
                <a:lnTo>
                  <a:pt x="54" y="0"/>
                </a:lnTo>
                <a:lnTo>
                  <a:pt x="53" y="0"/>
                </a:lnTo>
                <a:lnTo>
                  <a:pt x="53" y="1"/>
                </a:lnTo>
                <a:lnTo>
                  <a:pt x="52" y="1"/>
                </a:lnTo>
                <a:lnTo>
                  <a:pt x="52" y="2"/>
                </a:lnTo>
                <a:lnTo>
                  <a:pt x="52" y="3"/>
                </a:lnTo>
                <a:lnTo>
                  <a:pt x="51" y="4"/>
                </a:lnTo>
                <a:lnTo>
                  <a:pt x="0" y="761"/>
                </a:lnTo>
                <a:lnTo>
                  <a:pt x="0" y="762"/>
                </a:lnTo>
                <a:lnTo>
                  <a:pt x="1" y="763"/>
                </a:lnTo>
                <a:lnTo>
                  <a:pt x="1" y="764"/>
                </a:lnTo>
                <a:lnTo>
                  <a:pt x="2" y="764"/>
                </a:lnTo>
                <a:lnTo>
                  <a:pt x="3" y="765"/>
                </a:lnTo>
                <a:lnTo>
                  <a:pt x="5" y="765"/>
                </a:lnTo>
                <a:lnTo>
                  <a:pt x="5" y="764"/>
                </a:lnTo>
                <a:lnTo>
                  <a:pt x="6" y="764"/>
                </a:lnTo>
                <a:lnTo>
                  <a:pt x="6" y="763"/>
                </a:lnTo>
                <a:lnTo>
                  <a:pt x="6" y="762"/>
                </a:lnTo>
                <a:lnTo>
                  <a:pt x="58" y="4"/>
                </a:lnTo>
              </a:path>
            </a:pathLst>
          </a:custGeom>
          <a:solidFill>
            <a:schemeClr val="accent2"/>
          </a:solidFill>
          <a:ln w="12700" cap="rnd" cmpd="sng">
            <a:noFill/>
            <a:prstDash val="solid"/>
            <a:round/>
            <a:headEnd type="none" w="med" len="med"/>
            <a:tailEnd type="none" w="med" len="med"/>
          </a:ln>
          <a:effectLst/>
        </p:spPr>
        <p:txBody>
          <a:bodyPr/>
          <a:lstStyle/>
          <a:p>
            <a:endParaRPr lang="en-US" sz="2160"/>
          </a:p>
        </p:txBody>
      </p:sp>
      <p:sp>
        <p:nvSpPr>
          <p:cNvPr id="45903" name="Freeform 847"/>
          <p:cNvSpPr>
            <a:spLocks/>
          </p:cNvSpPr>
          <p:nvPr/>
        </p:nvSpPr>
        <p:spPr bwMode="auto">
          <a:xfrm>
            <a:off x="8677276" y="3168651"/>
            <a:ext cx="356234" cy="1196975"/>
          </a:xfrm>
          <a:custGeom>
            <a:avLst/>
            <a:gdLst/>
            <a:ahLst/>
            <a:cxnLst>
              <a:cxn ang="0">
                <a:pos x="186" y="5"/>
              </a:cxn>
              <a:cxn ang="0">
                <a:pos x="186" y="3"/>
              </a:cxn>
              <a:cxn ang="0">
                <a:pos x="186" y="2"/>
              </a:cxn>
              <a:cxn ang="0">
                <a:pos x="185" y="1"/>
              </a:cxn>
              <a:cxn ang="0">
                <a:pos x="184" y="0"/>
              </a:cxn>
              <a:cxn ang="0">
                <a:pos x="182" y="0"/>
              </a:cxn>
              <a:cxn ang="0">
                <a:pos x="181" y="1"/>
              </a:cxn>
              <a:cxn ang="0">
                <a:pos x="180" y="2"/>
              </a:cxn>
              <a:cxn ang="0">
                <a:pos x="179" y="3"/>
              </a:cxn>
              <a:cxn ang="0">
                <a:pos x="0" y="749"/>
              </a:cxn>
              <a:cxn ang="0">
                <a:pos x="0" y="751"/>
              </a:cxn>
              <a:cxn ang="0">
                <a:pos x="1" y="751"/>
              </a:cxn>
              <a:cxn ang="0">
                <a:pos x="2" y="753"/>
              </a:cxn>
              <a:cxn ang="0">
                <a:pos x="3" y="753"/>
              </a:cxn>
              <a:cxn ang="0">
                <a:pos x="5" y="753"/>
              </a:cxn>
              <a:cxn ang="0">
                <a:pos x="6" y="753"/>
              </a:cxn>
              <a:cxn ang="0">
                <a:pos x="7" y="751"/>
              </a:cxn>
              <a:cxn ang="0">
                <a:pos x="7" y="750"/>
              </a:cxn>
              <a:cxn ang="0">
                <a:pos x="186" y="5"/>
              </a:cxn>
            </a:cxnLst>
            <a:rect l="0" t="0" r="r" b="b"/>
            <a:pathLst>
              <a:path w="187" h="754">
                <a:moveTo>
                  <a:pt x="186" y="5"/>
                </a:moveTo>
                <a:lnTo>
                  <a:pt x="186" y="3"/>
                </a:lnTo>
                <a:lnTo>
                  <a:pt x="186" y="2"/>
                </a:lnTo>
                <a:lnTo>
                  <a:pt x="185" y="1"/>
                </a:lnTo>
                <a:lnTo>
                  <a:pt x="184" y="0"/>
                </a:lnTo>
                <a:lnTo>
                  <a:pt x="182" y="0"/>
                </a:lnTo>
                <a:lnTo>
                  <a:pt x="181" y="1"/>
                </a:lnTo>
                <a:lnTo>
                  <a:pt x="180" y="2"/>
                </a:lnTo>
                <a:lnTo>
                  <a:pt x="179" y="3"/>
                </a:lnTo>
                <a:lnTo>
                  <a:pt x="0" y="749"/>
                </a:lnTo>
                <a:lnTo>
                  <a:pt x="0" y="751"/>
                </a:lnTo>
                <a:lnTo>
                  <a:pt x="1" y="751"/>
                </a:lnTo>
                <a:lnTo>
                  <a:pt x="2" y="753"/>
                </a:lnTo>
                <a:lnTo>
                  <a:pt x="3" y="753"/>
                </a:lnTo>
                <a:lnTo>
                  <a:pt x="5" y="753"/>
                </a:lnTo>
                <a:lnTo>
                  <a:pt x="6" y="753"/>
                </a:lnTo>
                <a:lnTo>
                  <a:pt x="7" y="751"/>
                </a:lnTo>
                <a:lnTo>
                  <a:pt x="7" y="750"/>
                </a:lnTo>
                <a:lnTo>
                  <a:pt x="186" y="5"/>
                </a:lnTo>
              </a:path>
            </a:pathLst>
          </a:custGeom>
          <a:solidFill>
            <a:schemeClr val="accent2"/>
          </a:solidFill>
          <a:ln w="12700" cap="rnd" cmpd="sng">
            <a:noFill/>
            <a:prstDash val="solid"/>
            <a:round/>
            <a:headEnd type="none" w="med" len="med"/>
            <a:tailEnd type="none" w="med" len="med"/>
          </a:ln>
          <a:effectLst/>
        </p:spPr>
        <p:txBody>
          <a:bodyPr/>
          <a:lstStyle/>
          <a:p>
            <a:endParaRPr lang="en-US" sz="2160"/>
          </a:p>
        </p:txBody>
      </p:sp>
      <p:sp>
        <p:nvSpPr>
          <p:cNvPr id="45904" name="Freeform 848"/>
          <p:cNvSpPr>
            <a:spLocks/>
          </p:cNvSpPr>
          <p:nvPr/>
        </p:nvSpPr>
        <p:spPr bwMode="auto">
          <a:xfrm>
            <a:off x="8692516" y="3251201"/>
            <a:ext cx="655320" cy="1117600"/>
          </a:xfrm>
          <a:custGeom>
            <a:avLst/>
            <a:gdLst/>
            <a:ahLst/>
            <a:cxnLst>
              <a:cxn ang="0">
                <a:pos x="343" y="5"/>
              </a:cxn>
              <a:cxn ang="0">
                <a:pos x="343" y="5"/>
              </a:cxn>
              <a:cxn ang="0">
                <a:pos x="343" y="4"/>
              </a:cxn>
              <a:cxn ang="0">
                <a:pos x="343" y="3"/>
              </a:cxn>
              <a:cxn ang="0">
                <a:pos x="342" y="2"/>
              </a:cxn>
              <a:cxn ang="0">
                <a:pos x="342" y="1"/>
              </a:cxn>
              <a:cxn ang="0">
                <a:pos x="341" y="1"/>
              </a:cxn>
              <a:cxn ang="0">
                <a:pos x="340" y="0"/>
              </a:cxn>
              <a:cxn ang="0">
                <a:pos x="339" y="0"/>
              </a:cxn>
              <a:cxn ang="0">
                <a:pos x="338" y="1"/>
              </a:cxn>
              <a:cxn ang="0">
                <a:pos x="337" y="1"/>
              </a:cxn>
              <a:cxn ang="0">
                <a:pos x="336" y="1"/>
              </a:cxn>
              <a:cxn ang="0">
                <a:pos x="336" y="3"/>
              </a:cxn>
              <a:cxn ang="0">
                <a:pos x="1" y="698"/>
              </a:cxn>
              <a:cxn ang="0">
                <a:pos x="0" y="699"/>
              </a:cxn>
              <a:cxn ang="0">
                <a:pos x="0" y="700"/>
              </a:cxn>
              <a:cxn ang="0">
                <a:pos x="1" y="700"/>
              </a:cxn>
              <a:cxn ang="0">
                <a:pos x="1" y="701"/>
              </a:cxn>
              <a:cxn ang="0">
                <a:pos x="1" y="702"/>
              </a:cxn>
              <a:cxn ang="0">
                <a:pos x="2" y="703"/>
              </a:cxn>
              <a:cxn ang="0">
                <a:pos x="3" y="703"/>
              </a:cxn>
              <a:cxn ang="0">
                <a:pos x="4" y="703"/>
              </a:cxn>
              <a:cxn ang="0">
                <a:pos x="5" y="703"/>
              </a:cxn>
              <a:cxn ang="0">
                <a:pos x="6" y="702"/>
              </a:cxn>
              <a:cxn ang="0">
                <a:pos x="7" y="702"/>
              </a:cxn>
              <a:cxn ang="0">
                <a:pos x="7" y="701"/>
              </a:cxn>
              <a:cxn ang="0">
                <a:pos x="343" y="5"/>
              </a:cxn>
            </a:cxnLst>
            <a:rect l="0" t="0" r="r" b="b"/>
            <a:pathLst>
              <a:path w="344" h="704">
                <a:moveTo>
                  <a:pt x="343" y="5"/>
                </a:moveTo>
                <a:lnTo>
                  <a:pt x="343" y="5"/>
                </a:lnTo>
                <a:lnTo>
                  <a:pt x="343" y="4"/>
                </a:lnTo>
                <a:lnTo>
                  <a:pt x="343" y="3"/>
                </a:lnTo>
                <a:lnTo>
                  <a:pt x="342" y="2"/>
                </a:lnTo>
                <a:lnTo>
                  <a:pt x="342" y="1"/>
                </a:lnTo>
                <a:lnTo>
                  <a:pt x="341" y="1"/>
                </a:lnTo>
                <a:lnTo>
                  <a:pt x="340" y="0"/>
                </a:lnTo>
                <a:lnTo>
                  <a:pt x="339" y="0"/>
                </a:lnTo>
                <a:lnTo>
                  <a:pt x="338" y="1"/>
                </a:lnTo>
                <a:lnTo>
                  <a:pt x="337" y="1"/>
                </a:lnTo>
                <a:lnTo>
                  <a:pt x="336" y="1"/>
                </a:lnTo>
                <a:lnTo>
                  <a:pt x="336" y="3"/>
                </a:lnTo>
                <a:lnTo>
                  <a:pt x="1" y="698"/>
                </a:lnTo>
                <a:lnTo>
                  <a:pt x="0" y="699"/>
                </a:lnTo>
                <a:lnTo>
                  <a:pt x="0" y="700"/>
                </a:lnTo>
                <a:lnTo>
                  <a:pt x="1" y="700"/>
                </a:lnTo>
                <a:lnTo>
                  <a:pt x="1" y="701"/>
                </a:lnTo>
                <a:lnTo>
                  <a:pt x="1" y="702"/>
                </a:lnTo>
                <a:lnTo>
                  <a:pt x="2" y="703"/>
                </a:lnTo>
                <a:lnTo>
                  <a:pt x="3" y="703"/>
                </a:lnTo>
                <a:lnTo>
                  <a:pt x="4" y="703"/>
                </a:lnTo>
                <a:lnTo>
                  <a:pt x="5" y="703"/>
                </a:lnTo>
                <a:lnTo>
                  <a:pt x="6" y="702"/>
                </a:lnTo>
                <a:lnTo>
                  <a:pt x="7" y="702"/>
                </a:lnTo>
                <a:lnTo>
                  <a:pt x="7" y="701"/>
                </a:lnTo>
                <a:lnTo>
                  <a:pt x="343" y="5"/>
                </a:lnTo>
              </a:path>
            </a:pathLst>
          </a:custGeom>
          <a:solidFill>
            <a:schemeClr val="accent2"/>
          </a:solidFill>
          <a:ln w="12700" cap="rnd" cmpd="sng">
            <a:noFill/>
            <a:prstDash val="solid"/>
            <a:round/>
            <a:headEnd type="none" w="med" len="med"/>
            <a:tailEnd type="none" w="med" len="med"/>
          </a:ln>
          <a:effectLst/>
        </p:spPr>
        <p:txBody>
          <a:bodyPr/>
          <a:lstStyle/>
          <a:p>
            <a:endParaRPr lang="en-US" sz="2160"/>
          </a:p>
        </p:txBody>
      </p:sp>
      <p:sp>
        <p:nvSpPr>
          <p:cNvPr id="45905" name="Freeform 849"/>
          <p:cNvSpPr>
            <a:spLocks/>
          </p:cNvSpPr>
          <p:nvPr/>
        </p:nvSpPr>
        <p:spPr bwMode="auto">
          <a:xfrm>
            <a:off x="8776336" y="3332163"/>
            <a:ext cx="838200" cy="1033462"/>
          </a:xfrm>
          <a:custGeom>
            <a:avLst/>
            <a:gdLst/>
            <a:ahLst/>
            <a:cxnLst>
              <a:cxn ang="0">
                <a:pos x="1" y="644"/>
              </a:cxn>
              <a:cxn ang="0">
                <a:pos x="1" y="645"/>
              </a:cxn>
              <a:cxn ang="0">
                <a:pos x="0" y="646"/>
              </a:cxn>
              <a:cxn ang="0">
                <a:pos x="0" y="647"/>
              </a:cxn>
              <a:cxn ang="0">
                <a:pos x="1" y="648"/>
              </a:cxn>
              <a:cxn ang="0">
                <a:pos x="1" y="649"/>
              </a:cxn>
              <a:cxn ang="0">
                <a:pos x="2" y="649"/>
              </a:cxn>
              <a:cxn ang="0">
                <a:pos x="3" y="650"/>
              </a:cxn>
              <a:cxn ang="0">
                <a:pos x="4" y="650"/>
              </a:cxn>
              <a:cxn ang="0">
                <a:pos x="5" y="650"/>
              </a:cxn>
              <a:cxn ang="0">
                <a:pos x="7" y="649"/>
              </a:cxn>
              <a:cxn ang="0">
                <a:pos x="439" y="6"/>
              </a:cxn>
              <a:cxn ang="0">
                <a:pos x="439" y="5"/>
              </a:cxn>
              <a:cxn ang="0">
                <a:pos x="439" y="4"/>
              </a:cxn>
              <a:cxn ang="0">
                <a:pos x="439" y="3"/>
              </a:cxn>
              <a:cxn ang="0">
                <a:pos x="439" y="2"/>
              </a:cxn>
              <a:cxn ang="0">
                <a:pos x="439" y="1"/>
              </a:cxn>
              <a:cxn ang="0">
                <a:pos x="438" y="1"/>
              </a:cxn>
              <a:cxn ang="0">
                <a:pos x="437" y="0"/>
              </a:cxn>
              <a:cxn ang="0">
                <a:pos x="436" y="0"/>
              </a:cxn>
              <a:cxn ang="0">
                <a:pos x="435" y="0"/>
              </a:cxn>
              <a:cxn ang="0">
                <a:pos x="434" y="0"/>
              </a:cxn>
              <a:cxn ang="0">
                <a:pos x="433" y="1"/>
              </a:cxn>
              <a:cxn ang="0">
                <a:pos x="1" y="644"/>
              </a:cxn>
            </a:cxnLst>
            <a:rect l="0" t="0" r="r" b="b"/>
            <a:pathLst>
              <a:path w="440" h="651">
                <a:moveTo>
                  <a:pt x="1" y="644"/>
                </a:moveTo>
                <a:lnTo>
                  <a:pt x="1" y="645"/>
                </a:lnTo>
                <a:lnTo>
                  <a:pt x="0" y="646"/>
                </a:lnTo>
                <a:lnTo>
                  <a:pt x="0" y="647"/>
                </a:lnTo>
                <a:lnTo>
                  <a:pt x="1" y="648"/>
                </a:lnTo>
                <a:lnTo>
                  <a:pt x="1" y="649"/>
                </a:lnTo>
                <a:lnTo>
                  <a:pt x="2" y="649"/>
                </a:lnTo>
                <a:lnTo>
                  <a:pt x="3" y="650"/>
                </a:lnTo>
                <a:lnTo>
                  <a:pt x="4" y="650"/>
                </a:lnTo>
                <a:lnTo>
                  <a:pt x="5" y="650"/>
                </a:lnTo>
                <a:lnTo>
                  <a:pt x="7" y="649"/>
                </a:lnTo>
                <a:lnTo>
                  <a:pt x="439" y="6"/>
                </a:lnTo>
                <a:lnTo>
                  <a:pt x="439" y="5"/>
                </a:lnTo>
                <a:lnTo>
                  <a:pt x="439" y="4"/>
                </a:lnTo>
                <a:lnTo>
                  <a:pt x="439" y="3"/>
                </a:lnTo>
                <a:lnTo>
                  <a:pt x="439" y="2"/>
                </a:lnTo>
                <a:lnTo>
                  <a:pt x="439" y="1"/>
                </a:lnTo>
                <a:lnTo>
                  <a:pt x="438" y="1"/>
                </a:lnTo>
                <a:lnTo>
                  <a:pt x="437" y="0"/>
                </a:lnTo>
                <a:lnTo>
                  <a:pt x="436" y="0"/>
                </a:lnTo>
                <a:lnTo>
                  <a:pt x="435" y="0"/>
                </a:lnTo>
                <a:lnTo>
                  <a:pt x="434" y="0"/>
                </a:lnTo>
                <a:lnTo>
                  <a:pt x="433" y="1"/>
                </a:lnTo>
                <a:lnTo>
                  <a:pt x="1" y="644"/>
                </a:lnTo>
              </a:path>
            </a:pathLst>
          </a:custGeom>
          <a:solidFill>
            <a:schemeClr val="accent2"/>
          </a:solidFill>
          <a:ln w="12700" cap="rnd" cmpd="sng">
            <a:noFill/>
            <a:prstDash val="solid"/>
            <a:round/>
            <a:headEnd type="none" w="med" len="med"/>
            <a:tailEnd type="none" w="med" len="med"/>
          </a:ln>
          <a:effectLst/>
        </p:spPr>
        <p:txBody>
          <a:bodyPr/>
          <a:lstStyle/>
          <a:p>
            <a:endParaRPr lang="en-US" sz="2160"/>
          </a:p>
        </p:txBody>
      </p:sp>
      <p:sp>
        <p:nvSpPr>
          <p:cNvPr id="45906" name="Freeform 850"/>
          <p:cNvSpPr>
            <a:spLocks/>
          </p:cNvSpPr>
          <p:nvPr/>
        </p:nvSpPr>
        <p:spPr bwMode="auto">
          <a:xfrm>
            <a:off x="8570596" y="3506789"/>
            <a:ext cx="1209674" cy="852487"/>
          </a:xfrm>
          <a:custGeom>
            <a:avLst/>
            <a:gdLst/>
            <a:ahLst/>
            <a:cxnLst>
              <a:cxn ang="0">
                <a:pos x="2" y="529"/>
              </a:cxn>
              <a:cxn ang="0">
                <a:pos x="1" y="530"/>
              </a:cxn>
              <a:cxn ang="0">
                <a:pos x="0" y="531"/>
              </a:cxn>
              <a:cxn ang="0">
                <a:pos x="0" y="532"/>
              </a:cxn>
              <a:cxn ang="0">
                <a:pos x="0" y="533"/>
              </a:cxn>
              <a:cxn ang="0">
                <a:pos x="0" y="534"/>
              </a:cxn>
              <a:cxn ang="0">
                <a:pos x="1" y="534"/>
              </a:cxn>
              <a:cxn ang="0">
                <a:pos x="2" y="535"/>
              </a:cxn>
              <a:cxn ang="0">
                <a:pos x="3" y="535"/>
              </a:cxn>
              <a:cxn ang="0">
                <a:pos x="3" y="536"/>
              </a:cxn>
              <a:cxn ang="0">
                <a:pos x="4" y="536"/>
              </a:cxn>
              <a:cxn ang="0">
                <a:pos x="5" y="535"/>
              </a:cxn>
              <a:cxn ang="0">
                <a:pos x="6" y="535"/>
              </a:cxn>
              <a:cxn ang="0">
                <a:pos x="633" y="7"/>
              </a:cxn>
              <a:cxn ang="0">
                <a:pos x="633" y="6"/>
              </a:cxn>
              <a:cxn ang="0">
                <a:pos x="634" y="5"/>
              </a:cxn>
              <a:cxn ang="0">
                <a:pos x="634" y="4"/>
              </a:cxn>
              <a:cxn ang="0">
                <a:pos x="634" y="3"/>
              </a:cxn>
              <a:cxn ang="0">
                <a:pos x="633" y="2"/>
              </a:cxn>
              <a:cxn ang="0">
                <a:pos x="633" y="1"/>
              </a:cxn>
              <a:cxn ang="0">
                <a:pos x="632" y="1"/>
              </a:cxn>
              <a:cxn ang="0">
                <a:pos x="631" y="0"/>
              </a:cxn>
              <a:cxn ang="0">
                <a:pos x="630" y="0"/>
              </a:cxn>
              <a:cxn ang="0">
                <a:pos x="629" y="1"/>
              </a:cxn>
              <a:cxn ang="0">
                <a:pos x="628" y="1"/>
              </a:cxn>
              <a:cxn ang="0">
                <a:pos x="2" y="529"/>
              </a:cxn>
            </a:cxnLst>
            <a:rect l="0" t="0" r="r" b="b"/>
            <a:pathLst>
              <a:path w="635" h="537">
                <a:moveTo>
                  <a:pt x="2" y="529"/>
                </a:moveTo>
                <a:lnTo>
                  <a:pt x="1" y="530"/>
                </a:lnTo>
                <a:lnTo>
                  <a:pt x="0" y="531"/>
                </a:lnTo>
                <a:lnTo>
                  <a:pt x="0" y="532"/>
                </a:lnTo>
                <a:lnTo>
                  <a:pt x="0" y="533"/>
                </a:lnTo>
                <a:lnTo>
                  <a:pt x="0" y="534"/>
                </a:lnTo>
                <a:lnTo>
                  <a:pt x="1" y="534"/>
                </a:lnTo>
                <a:lnTo>
                  <a:pt x="2" y="535"/>
                </a:lnTo>
                <a:lnTo>
                  <a:pt x="3" y="535"/>
                </a:lnTo>
                <a:lnTo>
                  <a:pt x="3" y="536"/>
                </a:lnTo>
                <a:lnTo>
                  <a:pt x="4" y="536"/>
                </a:lnTo>
                <a:lnTo>
                  <a:pt x="5" y="535"/>
                </a:lnTo>
                <a:lnTo>
                  <a:pt x="6" y="535"/>
                </a:lnTo>
                <a:lnTo>
                  <a:pt x="633" y="7"/>
                </a:lnTo>
                <a:lnTo>
                  <a:pt x="633" y="6"/>
                </a:lnTo>
                <a:lnTo>
                  <a:pt x="634" y="5"/>
                </a:lnTo>
                <a:lnTo>
                  <a:pt x="634" y="4"/>
                </a:lnTo>
                <a:lnTo>
                  <a:pt x="634" y="3"/>
                </a:lnTo>
                <a:lnTo>
                  <a:pt x="633" y="2"/>
                </a:lnTo>
                <a:lnTo>
                  <a:pt x="633" y="1"/>
                </a:lnTo>
                <a:lnTo>
                  <a:pt x="632" y="1"/>
                </a:lnTo>
                <a:lnTo>
                  <a:pt x="631" y="0"/>
                </a:lnTo>
                <a:lnTo>
                  <a:pt x="630" y="0"/>
                </a:lnTo>
                <a:lnTo>
                  <a:pt x="629" y="1"/>
                </a:lnTo>
                <a:lnTo>
                  <a:pt x="628" y="1"/>
                </a:lnTo>
                <a:lnTo>
                  <a:pt x="2" y="529"/>
                </a:lnTo>
              </a:path>
            </a:pathLst>
          </a:custGeom>
          <a:solidFill>
            <a:schemeClr val="accent2"/>
          </a:solidFill>
          <a:ln w="12700" cap="rnd" cmpd="sng">
            <a:noFill/>
            <a:prstDash val="solid"/>
            <a:round/>
            <a:headEnd type="none" w="med" len="med"/>
            <a:tailEnd type="none" w="med" len="med"/>
          </a:ln>
          <a:effectLst/>
        </p:spPr>
        <p:txBody>
          <a:bodyPr/>
          <a:lstStyle/>
          <a:p>
            <a:endParaRPr lang="en-US" sz="2160"/>
          </a:p>
        </p:txBody>
      </p:sp>
      <p:sp>
        <p:nvSpPr>
          <p:cNvPr id="45907" name="Freeform 851"/>
          <p:cNvSpPr>
            <a:spLocks/>
          </p:cNvSpPr>
          <p:nvPr/>
        </p:nvSpPr>
        <p:spPr bwMode="auto">
          <a:xfrm>
            <a:off x="8677277" y="3663950"/>
            <a:ext cx="1268730" cy="695326"/>
          </a:xfrm>
          <a:custGeom>
            <a:avLst/>
            <a:gdLst/>
            <a:ahLst/>
            <a:cxnLst>
              <a:cxn ang="0">
                <a:pos x="2" y="430"/>
              </a:cxn>
              <a:cxn ang="0">
                <a:pos x="1" y="431"/>
              </a:cxn>
              <a:cxn ang="0">
                <a:pos x="1" y="432"/>
              </a:cxn>
              <a:cxn ang="0">
                <a:pos x="0" y="432"/>
              </a:cxn>
              <a:cxn ang="0">
                <a:pos x="0" y="434"/>
              </a:cxn>
              <a:cxn ang="0">
                <a:pos x="1" y="434"/>
              </a:cxn>
              <a:cxn ang="0">
                <a:pos x="1" y="435"/>
              </a:cxn>
              <a:cxn ang="0">
                <a:pos x="1" y="436"/>
              </a:cxn>
              <a:cxn ang="0">
                <a:pos x="2" y="436"/>
              </a:cxn>
              <a:cxn ang="0">
                <a:pos x="3" y="437"/>
              </a:cxn>
              <a:cxn ang="0">
                <a:pos x="4" y="437"/>
              </a:cxn>
              <a:cxn ang="0">
                <a:pos x="5" y="436"/>
              </a:cxn>
              <a:cxn ang="0">
                <a:pos x="6" y="436"/>
              </a:cxn>
              <a:cxn ang="0">
                <a:pos x="663" y="6"/>
              </a:cxn>
              <a:cxn ang="0">
                <a:pos x="664" y="5"/>
              </a:cxn>
              <a:cxn ang="0">
                <a:pos x="665" y="4"/>
              </a:cxn>
              <a:cxn ang="0">
                <a:pos x="665" y="3"/>
              </a:cxn>
              <a:cxn ang="0">
                <a:pos x="664" y="2"/>
              </a:cxn>
              <a:cxn ang="0">
                <a:pos x="663" y="1"/>
              </a:cxn>
              <a:cxn ang="0">
                <a:pos x="662" y="0"/>
              </a:cxn>
              <a:cxn ang="0">
                <a:pos x="661" y="0"/>
              </a:cxn>
              <a:cxn ang="0">
                <a:pos x="660" y="0"/>
              </a:cxn>
              <a:cxn ang="0">
                <a:pos x="659" y="0"/>
              </a:cxn>
              <a:cxn ang="0">
                <a:pos x="2" y="430"/>
              </a:cxn>
            </a:cxnLst>
            <a:rect l="0" t="0" r="r" b="b"/>
            <a:pathLst>
              <a:path w="666" h="438">
                <a:moveTo>
                  <a:pt x="2" y="430"/>
                </a:moveTo>
                <a:lnTo>
                  <a:pt x="1" y="431"/>
                </a:lnTo>
                <a:lnTo>
                  <a:pt x="1" y="432"/>
                </a:lnTo>
                <a:lnTo>
                  <a:pt x="0" y="432"/>
                </a:lnTo>
                <a:lnTo>
                  <a:pt x="0" y="434"/>
                </a:lnTo>
                <a:lnTo>
                  <a:pt x="1" y="434"/>
                </a:lnTo>
                <a:lnTo>
                  <a:pt x="1" y="435"/>
                </a:lnTo>
                <a:lnTo>
                  <a:pt x="1" y="436"/>
                </a:lnTo>
                <a:lnTo>
                  <a:pt x="2" y="436"/>
                </a:lnTo>
                <a:lnTo>
                  <a:pt x="3" y="437"/>
                </a:lnTo>
                <a:lnTo>
                  <a:pt x="4" y="437"/>
                </a:lnTo>
                <a:lnTo>
                  <a:pt x="5" y="436"/>
                </a:lnTo>
                <a:lnTo>
                  <a:pt x="6" y="436"/>
                </a:lnTo>
                <a:lnTo>
                  <a:pt x="663" y="6"/>
                </a:lnTo>
                <a:lnTo>
                  <a:pt x="664" y="5"/>
                </a:lnTo>
                <a:lnTo>
                  <a:pt x="665" y="4"/>
                </a:lnTo>
                <a:lnTo>
                  <a:pt x="665" y="3"/>
                </a:lnTo>
                <a:lnTo>
                  <a:pt x="664" y="2"/>
                </a:lnTo>
                <a:lnTo>
                  <a:pt x="663" y="1"/>
                </a:lnTo>
                <a:lnTo>
                  <a:pt x="662" y="0"/>
                </a:lnTo>
                <a:lnTo>
                  <a:pt x="661" y="0"/>
                </a:lnTo>
                <a:lnTo>
                  <a:pt x="660" y="0"/>
                </a:lnTo>
                <a:lnTo>
                  <a:pt x="659" y="0"/>
                </a:lnTo>
                <a:lnTo>
                  <a:pt x="2" y="430"/>
                </a:lnTo>
              </a:path>
            </a:pathLst>
          </a:custGeom>
          <a:solidFill>
            <a:schemeClr val="accent2"/>
          </a:solidFill>
          <a:ln w="12700" cap="rnd" cmpd="sng">
            <a:noFill/>
            <a:prstDash val="solid"/>
            <a:round/>
            <a:headEnd type="none" w="med" len="med"/>
            <a:tailEnd type="none" w="med" len="med"/>
          </a:ln>
          <a:effectLst/>
        </p:spPr>
        <p:txBody>
          <a:bodyPr/>
          <a:lstStyle/>
          <a:p>
            <a:endParaRPr lang="en-US" sz="2160"/>
          </a:p>
        </p:txBody>
      </p:sp>
      <p:sp>
        <p:nvSpPr>
          <p:cNvPr id="45908" name="Freeform 852"/>
          <p:cNvSpPr>
            <a:spLocks/>
          </p:cNvSpPr>
          <p:nvPr/>
        </p:nvSpPr>
        <p:spPr bwMode="auto">
          <a:xfrm>
            <a:off x="8700138" y="3856039"/>
            <a:ext cx="1365884" cy="503237"/>
          </a:xfrm>
          <a:custGeom>
            <a:avLst/>
            <a:gdLst/>
            <a:ahLst/>
            <a:cxnLst>
              <a:cxn ang="0">
                <a:pos x="3" y="309"/>
              </a:cxn>
              <a:cxn ang="0">
                <a:pos x="2" y="309"/>
              </a:cxn>
              <a:cxn ang="0">
                <a:pos x="1" y="310"/>
              </a:cxn>
              <a:cxn ang="0">
                <a:pos x="1" y="311"/>
              </a:cxn>
              <a:cxn ang="0">
                <a:pos x="0" y="312"/>
              </a:cxn>
              <a:cxn ang="0">
                <a:pos x="0" y="313"/>
              </a:cxn>
              <a:cxn ang="0">
                <a:pos x="1" y="314"/>
              </a:cxn>
              <a:cxn ang="0">
                <a:pos x="2" y="315"/>
              </a:cxn>
              <a:cxn ang="0">
                <a:pos x="3" y="315"/>
              </a:cxn>
              <a:cxn ang="0">
                <a:pos x="4" y="316"/>
              </a:cxn>
              <a:cxn ang="0">
                <a:pos x="5" y="316"/>
              </a:cxn>
              <a:cxn ang="0">
                <a:pos x="6" y="315"/>
              </a:cxn>
              <a:cxn ang="0">
                <a:pos x="714" y="7"/>
              </a:cxn>
              <a:cxn ang="0">
                <a:pos x="715" y="6"/>
              </a:cxn>
              <a:cxn ang="0">
                <a:pos x="716" y="5"/>
              </a:cxn>
              <a:cxn ang="0">
                <a:pos x="716" y="4"/>
              </a:cxn>
              <a:cxn ang="0">
                <a:pos x="716" y="3"/>
              </a:cxn>
              <a:cxn ang="0">
                <a:pos x="716" y="2"/>
              </a:cxn>
              <a:cxn ang="0">
                <a:pos x="715" y="2"/>
              </a:cxn>
              <a:cxn ang="0">
                <a:pos x="714" y="1"/>
              </a:cxn>
              <a:cxn ang="0">
                <a:pos x="714" y="0"/>
              </a:cxn>
              <a:cxn ang="0">
                <a:pos x="713" y="0"/>
              </a:cxn>
              <a:cxn ang="0">
                <a:pos x="712" y="0"/>
              </a:cxn>
              <a:cxn ang="0">
                <a:pos x="711" y="0"/>
              </a:cxn>
              <a:cxn ang="0">
                <a:pos x="3" y="309"/>
              </a:cxn>
            </a:cxnLst>
            <a:rect l="0" t="0" r="r" b="b"/>
            <a:pathLst>
              <a:path w="717" h="317">
                <a:moveTo>
                  <a:pt x="3" y="309"/>
                </a:moveTo>
                <a:lnTo>
                  <a:pt x="2" y="309"/>
                </a:lnTo>
                <a:lnTo>
                  <a:pt x="1" y="310"/>
                </a:lnTo>
                <a:lnTo>
                  <a:pt x="1" y="311"/>
                </a:lnTo>
                <a:lnTo>
                  <a:pt x="0" y="312"/>
                </a:lnTo>
                <a:lnTo>
                  <a:pt x="0" y="313"/>
                </a:lnTo>
                <a:lnTo>
                  <a:pt x="1" y="314"/>
                </a:lnTo>
                <a:lnTo>
                  <a:pt x="2" y="315"/>
                </a:lnTo>
                <a:lnTo>
                  <a:pt x="3" y="315"/>
                </a:lnTo>
                <a:lnTo>
                  <a:pt x="4" y="316"/>
                </a:lnTo>
                <a:lnTo>
                  <a:pt x="5" y="316"/>
                </a:lnTo>
                <a:lnTo>
                  <a:pt x="6" y="315"/>
                </a:lnTo>
                <a:lnTo>
                  <a:pt x="714" y="7"/>
                </a:lnTo>
                <a:lnTo>
                  <a:pt x="715" y="6"/>
                </a:lnTo>
                <a:lnTo>
                  <a:pt x="716" y="5"/>
                </a:lnTo>
                <a:lnTo>
                  <a:pt x="716" y="4"/>
                </a:lnTo>
                <a:lnTo>
                  <a:pt x="716" y="3"/>
                </a:lnTo>
                <a:lnTo>
                  <a:pt x="716" y="2"/>
                </a:lnTo>
                <a:lnTo>
                  <a:pt x="715" y="2"/>
                </a:lnTo>
                <a:lnTo>
                  <a:pt x="714" y="1"/>
                </a:lnTo>
                <a:lnTo>
                  <a:pt x="714" y="0"/>
                </a:lnTo>
                <a:lnTo>
                  <a:pt x="713" y="0"/>
                </a:lnTo>
                <a:lnTo>
                  <a:pt x="712" y="0"/>
                </a:lnTo>
                <a:lnTo>
                  <a:pt x="711" y="0"/>
                </a:lnTo>
                <a:lnTo>
                  <a:pt x="3" y="309"/>
                </a:lnTo>
              </a:path>
            </a:pathLst>
          </a:custGeom>
          <a:solidFill>
            <a:schemeClr val="accent2"/>
          </a:solidFill>
          <a:ln w="12700" cap="rnd" cmpd="sng">
            <a:noFill/>
            <a:prstDash val="solid"/>
            <a:round/>
            <a:headEnd type="none" w="med" len="med"/>
            <a:tailEnd type="none" w="med" len="med"/>
          </a:ln>
          <a:effectLst/>
        </p:spPr>
        <p:txBody>
          <a:bodyPr/>
          <a:lstStyle/>
          <a:p>
            <a:endParaRPr lang="en-US" sz="2160"/>
          </a:p>
        </p:txBody>
      </p:sp>
      <p:sp>
        <p:nvSpPr>
          <p:cNvPr id="45909" name="Freeform 853"/>
          <p:cNvSpPr>
            <a:spLocks/>
          </p:cNvSpPr>
          <p:nvPr/>
        </p:nvSpPr>
        <p:spPr bwMode="auto">
          <a:xfrm>
            <a:off x="8629652" y="4087814"/>
            <a:ext cx="1451610" cy="282575"/>
          </a:xfrm>
          <a:custGeom>
            <a:avLst/>
            <a:gdLst/>
            <a:ahLst/>
            <a:cxnLst>
              <a:cxn ang="0">
                <a:pos x="759" y="7"/>
              </a:cxn>
              <a:cxn ang="0">
                <a:pos x="760" y="7"/>
              </a:cxn>
              <a:cxn ang="0">
                <a:pos x="760" y="6"/>
              </a:cxn>
              <a:cxn ang="0">
                <a:pos x="761" y="5"/>
              </a:cxn>
              <a:cxn ang="0">
                <a:pos x="761" y="3"/>
              </a:cxn>
              <a:cxn ang="0">
                <a:pos x="761" y="2"/>
              </a:cxn>
              <a:cxn ang="0">
                <a:pos x="760" y="1"/>
              </a:cxn>
              <a:cxn ang="0">
                <a:pos x="759" y="0"/>
              </a:cxn>
              <a:cxn ang="0">
                <a:pos x="757" y="0"/>
              </a:cxn>
              <a:cxn ang="0">
                <a:pos x="3" y="170"/>
              </a:cxn>
              <a:cxn ang="0">
                <a:pos x="2" y="170"/>
              </a:cxn>
              <a:cxn ang="0">
                <a:pos x="1" y="171"/>
              </a:cxn>
              <a:cxn ang="0">
                <a:pos x="1" y="172"/>
              </a:cxn>
              <a:cxn ang="0">
                <a:pos x="0" y="173"/>
              </a:cxn>
              <a:cxn ang="0">
                <a:pos x="0" y="174"/>
              </a:cxn>
              <a:cxn ang="0">
                <a:pos x="1" y="176"/>
              </a:cxn>
              <a:cxn ang="0">
                <a:pos x="2" y="177"/>
              </a:cxn>
              <a:cxn ang="0">
                <a:pos x="3" y="177"/>
              </a:cxn>
              <a:cxn ang="0">
                <a:pos x="5" y="177"/>
              </a:cxn>
              <a:cxn ang="0">
                <a:pos x="759" y="7"/>
              </a:cxn>
            </a:cxnLst>
            <a:rect l="0" t="0" r="r" b="b"/>
            <a:pathLst>
              <a:path w="762" h="178">
                <a:moveTo>
                  <a:pt x="759" y="7"/>
                </a:moveTo>
                <a:lnTo>
                  <a:pt x="760" y="7"/>
                </a:lnTo>
                <a:lnTo>
                  <a:pt x="760" y="6"/>
                </a:lnTo>
                <a:lnTo>
                  <a:pt x="761" y="5"/>
                </a:lnTo>
                <a:lnTo>
                  <a:pt x="761" y="3"/>
                </a:lnTo>
                <a:lnTo>
                  <a:pt x="761" y="2"/>
                </a:lnTo>
                <a:lnTo>
                  <a:pt x="760" y="1"/>
                </a:lnTo>
                <a:lnTo>
                  <a:pt x="759" y="0"/>
                </a:lnTo>
                <a:lnTo>
                  <a:pt x="757" y="0"/>
                </a:lnTo>
                <a:lnTo>
                  <a:pt x="3" y="170"/>
                </a:lnTo>
                <a:lnTo>
                  <a:pt x="2" y="170"/>
                </a:lnTo>
                <a:lnTo>
                  <a:pt x="1" y="171"/>
                </a:lnTo>
                <a:lnTo>
                  <a:pt x="1" y="172"/>
                </a:lnTo>
                <a:lnTo>
                  <a:pt x="0" y="173"/>
                </a:lnTo>
                <a:lnTo>
                  <a:pt x="0" y="174"/>
                </a:lnTo>
                <a:lnTo>
                  <a:pt x="1" y="176"/>
                </a:lnTo>
                <a:lnTo>
                  <a:pt x="2" y="177"/>
                </a:lnTo>
                <a:lnTo>
                  <a:pt x="3" y="177"/>
                </a:lnTo>
                <a:lnTo>
                  <a:pt x="5" y="177"/>
                </a:lnTo>
                <a:lnTo>
                  <a:pt x="759" y="7"/>
                </a:lnTo>
              </a:path>
            </a:pathLst>
          </a:custGeom>
          <a:solidFill>
            <a:schemeClr val="accent2"/>
          </a:solidFill>
          <a:ln w="12700" cap="rnd" cmpd="sng">
            <a:noFill/>
            <a:prstDash val="solid"/>
            <a:round/>
            <a:headEnd type="none" w="med" len="med"/>
            <a:tailEnd type="none" w="med" len="med"/>
          </a:ln>
          <a:effectLst/>
        </p:spPr>
        <p:txBody>
          <a:bodyPr/>
          <a:lstStyle/>
          <a:p>
            <a:endParaRPr lang="en-US" sz="2160"/>
          </a:p>
        </p:txBody>
      </p:sp>
      <p:sp>
        <p:nvSpPr>
          <p:cNvPr id="45910" name="Freeform 854"/>
          <p:cNvSpPr>
            <a:spLocks/>
          </p:cNvSpPr>
          <p:nvPr/>
        </p:nvSpPr>
        <p:spPr bwMode="auto">
          <a:xfrm>
            <a:off x="8694420" y="4259264"/>
            <a:ext cx="1411606" cy="112712"/>
          </a:xfrm>
          <a:custGeom>
            <a:avLst/>
            <a:gdLst/>
            <a:ahLst/>
            <a:cxnLst>
              <a:cxn ang="0">
                <a:pos x="736" y="7"/>
              </a:cxn>
              <a:cxn ang="0">
                <a:pos x="737" y="6"/>
              </a:cxn>
              <a:cxn ang="0">
                <a:pos x="738" y="6"/>
              </a:cxn>
              <a:cxn ang="0">
                <a:pos x="739" y="6"/>
              </a:cxn>
              <a:cxn ang="0">
                <a:pos x="739" y="5"/>
              </a:cxn>
              <a:cxn ang="0">
                <a:pos x="740" y="5"/>
              </a:cxn>
              <a:cxn ang="0">
                <a:pos x="740" y="4"/>
              </a:cxn>
              <a:cxn ang="0">
                <a:pos x="739" y="3"/>
              </a:cxn>
              <a:cxn ang="0">
                <a:pos x="739" y="2"/>
              </a:cxn>
              <a:cxn ang="0">
                <a:pos x="738" y="1"/>
              </a:cxn>
              <a:cxn ang="0">
                <a:pos x="737" y="0"/>
              </a:cxn>
              <a:cxn ang="0">
                <a:pos x="736" y="0"/>
              </a:cxn>
              <a:cxn ang="0">
                <a:pos x="3" y="64"/>
              </a:cxn>
              <a:cxn ang="0">
                <a:pos x="2" y="64"/>
              </a:cxn>
              <a:cxn ang="0">
                <a:pos x="1" y="64"/>
              </a:cxn>
              <a:cxn ang="0">
                <a:pos x="0" y="64"/>
              </a:cxn>
              <a:cxn ang="0">
                <a:pos x="0" y="65"/>
              </a:cxn>
              <a:cxn ang="0">
                <a:pos x="0" y="66"/>
              </a:cxn>
              <a:cxn ang="0">
                <a:pos x="0" y="67"/>
              </a:cxn>
              <a:cxn ang="0">
                <a:pos x="0" y="68"/>
              </a:cxn>
              <a:cxn ang="0">
                <a:pos x="0" y="69"/>
              </a:cxn>
              <a:cxn ang="0">
                <a:pos x="1" y="69"/>
              </a:cxn>
              <a:cxn ang="0">
                <a:pos x="2" y="70"/>
              </a:cxn>
              <a:cxn ang="0">
                <a:pos x="3" y="70"/>
              </a:cxn>
              <a:cxn ang="0">
                <a:pos x="736" y="7"/>
              </a:cxn>
            </a:cxnLst>
            <a:rect l="0" t="0" r="r" b="b"/>
            <a:pathLst>
              <a:path w="741" h="71">
                <a:moveTo>
                  <a:pt x="736" y="7"/>
                </a:moveTo>
                <a:lnTo>
                  <a:pt x="737" y="6"/>
                </a:lnTo>
                <a:lnTo>
                  <a:pt x="738" y="6"/>
                </a:lnTo>
                <a:lnTo>
                  <a:pt x="739" y="6"/>
                </a:lnTo>
                <a:lnTo>
                  <a:pt x="739" y="5"/>
                </a:lnTo>
                <a:lnTo>
                  <a:pt x="740" y="5"/>
                </a:lnTo>
                <a:lnTo>
                  <a:pt x="740" y="4"/>
                </a:lnTo>
                <a:lnTo>
                  <a:pt x="739" y="3"/>
                </a:lnTo>
                <a:lnTo>
                  <a:pt x="739" y="2"/>
                </a:lnTo>
                <a:lnTo>
                  <a:pt x="738" y="1"/>
                </a:lnTo>
                <a:lnTo>
                  <a:pt x="737" y="0"/>
                </a:lnTo>
                <a:lnTo>
                  <a:pt x="736" y="0"/>
                </a:lnTo>
                <a:lnTo>
                  <a:pt x="3" y="64"/>
                </a:lnTo>
                <a:lnTo>
                  <a:pt x="2" y="64"/>
                </a:lnTo>
                <a:lnTo>
                  <a:pt x="1" y="64"/>
                </a:lnTo>
                <a:lnTo>
                  <a:pt x="0" y="64"/>
                </a:lnTo>
                <a:lnTo>
                  <a:pt x="0" y="65"/>
                </a:lnTo>
                <a:lnTo>
                  <a:pt x="0" y="66"/>
                </a:lnTo>
                <a:lnTo>
                  <a:pt x="0" y="67"/>
                </a:lnTo>
                <a:lnTo>
                  <a:pt x="0" y="68"/>
                </a:lnTo>
                <a:lnTo>
                  <a:pt x="0" y="69"/>
                </a:lnTo>
                <a:lnTo>
                  <a:pt x="1" y="69"/>
                </a:lnTo>
                <a:lnTo>
                  <a:pt x="2" y="70"/>
                </a:lnTo>
                <a:lnTo>
                  <a:pt x="3" y="70"/>
                </a:lnTo>
                <a:lnTo>
                  <a:pt x="736" y="7"/>
                </a:lnTo>
              </a:path>
            </a:pathLst>
          </a:custGeom>
          <a:solidFill>
            <a:schemeClr val="accent2"/>
          </a:solidFill>
          <a:ln w="12700" cap="rnd" cmpd="sng">
            <a:noFill/>
            <a:prstDash val="solid"/>
            <a:round/>
            <a:headEnd type="none" w="med" len="med"/>
            <a:tailEnd type="none" w="med" len="med"/>
          </a:ln>
          <a:effectLst/>
        </p:spPr>
        <p:txBody>
          <a:bodyPr/>
          <a:lstStyle/>
          <a:p>
            <a:endParaRPr lang="en-US" sz="2160"/>
          </a:p>
        </p:txBody>
      </p:sp>
      <p:sp>
        <p:nvSpPr>
          <p:cNvPr id="45911" name="Freeform 855"/>
          <p:cNvSpPr>
            <a:spLocks/>
          </p:cNvSpPr>
          <p:nvPr/>
        </p:nvSpPr>
        <p:spPr bwMode="auto">
          <a:xfrm>
            <a:off x="9555660" y="3382205"/>
            <a:ext cx="1074242" cy="1324734"/>
          </a:xfrm>
          <a:custGeom>
            <a:avLst/>
            <a:gdLst/>
            <a:ahLst/>
            <a:cxnLst>
              <a:cxn ang="0">
                <a:pos x="4" y="0"/>
              </a:cxn>
              <a:cxn ang="0">
                <a:pos x="0" y="3"/>
              </a:cxn>
              <a:cxn ang="0">
                <a:pos x="0" y="6"/>
              </a:cxn>
              <a:cxn ang="0">
                <a:pos x="0" y="9"/>
              </a:cxn>
              <a:cxn ang="0">
                <a:pos x="4" y="11"/>
              </a:cxn>
              <a:cxn ang="0">
                <a:pos x="160" y="12"/>
              </a:cxn>
              <a:cxn ang="0">
                <a:pos x="166" y="12"/>
              </a:cxn>
              <a:cxn ang="0">
                <a:pos x="171" y="13"/>
              </a:cxn>
              <a:cxn ang="0">
                <a:pos x="176" y="14"/>
              </a:cxn>
              <a:cxn ang="0">
                <a:pos x="192" y="21"/>
              </a:cxn>
              <a:cxn ang="0">
                <a:pos x="196" y="24"/>
              </a:cxn>
              <a:cxn ang="0">
                <a:pos x="202" y="30"/>
              </a:cxn>
              <a:cxn ang="0">
                <a:pos x="205" y="34"/>
              </a:cxn>
              <a:cxn ang="0">
                <a:pos x="207" y="38"/>
              </a:cxn>
              <a:cxn ang="0">
                <a:pos x="209" y="42"/>
              </a:cxn>
              <a:cxn ang="0">
                <a:pos x="211" y="51"/>
              </a:cxn>
              <a:cxn ang="0">
                <a:pos x="214" y="65"/>
              </a:cxn>
              <a:cxn ang="0">
                <a:pos x="214" y="500"/>
              </a:cxn>
              <a:cxn ang="0">
                <a:pos x="216" y="503"/>
              </a:cxn>
              <a:cxn ang="0">
                <a:pos x="219" y="504"/>
              </a:cxn>
              <a:cxn ang="0">
                <a:pos x="222" y="503"/>
              </a:cxn>
              <a:cxn ang="0">
                <a:pos x="225" y="500"/>
              </a:cxn>
              <a:cxn ang="0">
                <a:pos x="225" y="65"/>
              </a:cxn>
              <a:cxn ang="0">
                <a:pos x="223" y="49"/>
              </a:cxn>
              <a:cxn ang="0">
                <a:pos x="220" y="39"/>
              </a:cxn>
              <a:cxn ang="0">
                <a:pos x="217" y="33"/>
              </a:cxn>
              <a:cxn ang="0">
                <a:pos x="213" y="27"/>
              </a:cxn>
              <a:cxn ang="0">
                <a:pos x="209" y="22"/>
              </a:cxn>
              <a:cxn ang="0">
                <a:pos x="203" y="15"/>
              </a:cxn>
              <a:cxn ang="0">
                <a:pos x="198" y="11"/>
              </a:cxn>
              <a:cxn ang="0">
                <a:pos x="180" y="3"/>
              </a:cxn>
              <a:cxn ang="0">
                <a:pos x="173" y="2"/>
              </a:cxn>
              <a:cxn ang="0">
                <a:pos x="168" y="1"/>
              </a:cxn>
              <a:cxn ang="0">
                <a:pos x="161" y="0"/>
              </a:cxn>
            </a:cxnLst>
            <a:rect l="0" t="0" r="r" b="b"/>
            <a:pathLst>
              <a:path w="226" h="505">
                <a:moveTo>
                  <a:pt x="5" y="0"/>
                </a:moveTo>
                <a:lnTo>
                  <a:pt x="4" y="0"/>
                </a:lnTo>
                <a:lnTo>
                  <a:pt x="3" y="1"/>
                </a:lnTo>
                <a:lnTo>
                  <a:pt x="0" y="3"/>
                </a:lnTo>
                <a:lnTo>
                  <a:pt x="0" y="4"/>
                </a:lnTo>
                <a:lnTo>
                  <a:pt x="0" y="6"/>
                </a:lnTo>
                <a:lnTo>
                  <a:pt x="0" y="7"/>
                </a:lnTo>
                <a:lnTo>
                  <a:pt x="0" y="9"/>
                </a:lnTo>
                <a:lnTo>
                  <a:pt x="3" y="11"/>
                </a:lnTo>
                <a:lnTo>
                  <a:pt x="4" y="11"/>
                </a:lnTo>
                <a:lnTo>
                  <a:pt x="5" y="12"/>
                </a:lnTo>
                <a:lnTo>
                  <a:pt x="160" y="12"/>
                </a:lnTo>
                <a:lnTo>
                  <a:pt x="163" y="12"/>
                </a:lnTo>
                <a:lnTo>
                  <a:pt x="166" y="12"/>
                </a:lnTo>
                <a:lnTo>
                  <a:pt x="169" y="13"/>
                </a:lnTo>
                <a:lnTo>
                  <a:pt x="171" y="13"/>
                </a:lnTo>
                <a:lnTo>
                  <a:pt x="174" y="14"/>
                </a:lnTo>
                <a:lnTo>
                  <a:pt x="176" y="14"/>
                </a:lnTo>
                <a:lnTo>
                  <a:pt x="187" y="18"/>
                </a:lnTo>
                <a:lnTo>
                  <a:pt x="192" y="21"/>
                </a:lnTo>
                <a:lnTo>
                  <a:pt x="193" y="22"/>
                </a:lnTo>
                <a:lnTo>
                  <a:pt x="196" y="24"/>
                </a:lnTo>
                <a:lnTo>
                  <a:pt x="198" y="26"/>
                </a:lnTo>
                <a:lnTo>
                  <a:pt x="202" y="30"/>
                </a:lnTo>
                <a:lnTo>
                  <a:pt x="203" y="31"/>
                </a:lnTo>
                <a:lnTo>
                  <a:pt x="205" y="34"/>
                </a:lnTo>
                <a:lnTo>
                  <a:pt x="206" y="36"/>
                </a:lnTo>
                <a:lnTo>
                  <a:pt x="207" y="38"/>
                </a:lnTo>
                <a:lnTo>
                  <a:pt x="207" y="40"/>
                </a:lnTo>
                <a:lnTo>
                  <a:pt x="209" y="42"/>
                </a:lnTo>
                <a:lnTo>
                  <a:pt x="211" y="48"/>
                </a:lnTo>
                <a:lnTo>
                  <a:pt x="211" y="51"/>
                </a:lnTo>
                <a:lnTo>
                  <a:pt x="213" y="58"/>
                </a:lnTo>
                <a:lnTo>
                  <a:pt x="214" y="65"/>
                </a:lnTo>
                <a:lnTo>
                  <a:pt x="214" y="498"/>
                </a:lnTo>
                <a:lnTo>
                  <a:pt x="214" y="500"/>
                </a:lnTo>
                <a:lnTo>
                  <a:pt x="214" y="501"/>
                </a:lnTo>
                <a:lnTo>
                  <a:pt x="216" y="503"/>
                </a:lnTo>
                <a:lnTo>
                  <a:pt x="218" y="504"/>
                </a:lnTo>
                <a:lnTo>
                  <a:pt x="219" y="504"/>
                </a:lnTo>
                <a:lnTo>
                  <a:pt x="221" y="504"/>
                </a:lnTo>
                <a:lnTo>
                  <a:pt x="222" y="503"/>
                </a:lnTo>
                <a:lnTo>
                  <a:pt x="224" y="501"/>
                </a:lnTo>
                <a:lnTo>
                  <a:pt x="225" y="500"/>
                </a:lnTo>
                <a:lnTo>
                  <a:pt x="225" y="498"/>
                </a:lnTo>
                <a:lnTo>
                  <a:pt x="225" y="65"/>
                </a:lnTo>
                <a:lnTo>
                  <a:pt x="224" y="56"/>
                </a:lnTo>
                <a:lnTo>
                  <a:pt x="223" y="49"/>
                </a:lnTo>
                <a:lnTo>
                  <a:pt x="222" y="45"/>
                </a:lnTo>
                <a:lnTo>
                  <a:pt x="220" y="39"/>
                </a:lnTo>
                <a:lnTo>
                  <a:pt x="218" y="36"/>
                </a:lnTo>
                <a:lnTo>
                  <a:pt x="217" y="33"/>
                </a:lnTo>
                <a:lnTo>
                  <a:pt x="215" y="30"/>
                </a:lnTo>
                <a:lnTo>
                  <a:pt x="213" y="27"/>
                </a:lnTo>
                <a:lnTo>
                  <a:pt x="211" y="24"/>
                </a:lnTo>
                <a:lnTo>
                  <a:pt x="209" y="22"/>
                </a:lnTo>
                <a:lnTo>
                  <a:pt x="206" y="17"/>
                </a:lnTo>
                <a:lnTo>
                  <a:pt x="203" y="15"/>
                </a:lnTo>
                <a:lnTo>
                  <a:pt x="201" y="13"/>
                </a:lnTo>
                <a:lnTo>
                  <a:pt x="198" y="11"/>
                </a:lnTo>
                <a:lnTo>
                  <a:pt x="192" y="8"/>
                </a:lnTo>
                <a:lnTo>
                  <a:pt x="180" y="3"/>
                </a:lnTo>
                <a:lnTo>
                  <a:pt x="177" y="2"/>
                </a:lnTo>
                <a:lnTo>
                  <a:pt x="173" y="2"/>
                </a:lnTo>
                <a:lnTo>
                  <a:pt x="170" y="1"/>
                </a:lnTo>
                <a:lnTo>
                  <a:pt x="168" y="1"/>
                </a:lnTo>
                <a:lnTo>
                  <a:pt x="164" y="0"/>
                </a:lnTo>
                <a:lnTo>
                  <a:pt x="161" y="0"/>
                </a:lnTo>
                <a:lnTo>
                  <a:pt x="5" y="0"/>
                </a:lnTo>
              </a:path>
            </a:pathLst>
          </a:custGeom>
          <a:solidFill>
            <a:srgbClr val="000000"/>
          </a:solidFill>
          <a:ln w="12700" cap="rnd" cmpd="sng">
            <a:noFill/>
            <a:prstDash val="solid"/>
            <a:round/>
            <a:headEnd type="none" w="med" len="med"/>
            <a:tailEnd type="none" w="med" len="med"/>
          </a:ln>
          <a:effectLst/>
        </p:spPr>
        <p:txBody>
          <a:bodyPr/>
          <a:lstStyle/>
          <a:p>
            <a:endParaRPr lang="en-US" sz="2160"/>
          </a:p>
        </p:txBody>
      </p:sp>
      <p:sp>
        <p:nvSpPr>
          <p:cNvPr id="45912" name="Freeform 856"/>
          <p:cNvSpPr>
            <a:spLocks/>
          </p:cNvSpPr>
          <p:nvPr/>
        </p:nvSpPr>
        <p:spPr bwMode="auto">
          <a:xfrm>
            <a:off x="7850506" y="4378325"/>
            <a:ext cx="104774" cy="47626"/>
          </a:xfrm>
          <a:custGeom>
            <a:avLst/>
            <a:gdLst/>
            <a:ahLst/>
            <a:cxnLst>
              <a:cxn ang="0">
                <a:pos x="3" y="27"/>
              </a:cxn>
              <a:cxn ang="0">
                <a:pos x="5" y="28"/>
              </a:cxn>
              <a:cxn ang="0">
                <a:pos x="8" y="29"/>
              </a:cxn>
              <a:cxn ang="0">
                <a:pos x="15" y="29"/>
              </a:cxn>
              <a:cxn ang="0">
                <a:pos x="22" y="28"/>
              </a:cxn>
              <a:cxn ang="0">
                <a:pos x="26" y="28"/>
              </a:cxn>
              <a:cxn ang="0">
                <a:pos x="29" y="27"/>
              </a:cxn>
              <a:cxn ang="0">
                <a:pos x="31" y="26"/>
              </a:cxn>
              <a:cxn ang="0">
                <a:pos x="33" y="25"/>
              </a:cxn>
              <a:cxn ang="0">
                <a:pos x="35" y="23"/>
              </a:cxn>
              <a:cxn ang="0">
                <a:pos x="38" y="20"/>
              </a:cxn>
              <a:cxn ang="0">
                <a:pos x="40" y="18"/>
              </a:cxn>
              <a:cxn ang="0">
                <a:pos x="43" y="15"/>
              </a:cxn>
              <a:cxn ang="0">
                <a:pos x="45" y="12"/>
              </a:cxn>
              <a:cxn ang="0">
                <a:pos x="49" y="8"/>
              </a:cxn>
              <a:cxn ang="0">
                <a:pos x="50" y="6"/>
              </a:cxn>
              <a:cxn ang="0">
                <a:pos x="53" y="6"/>
              </a:cxn>
              <a:cxn ang="0">
                <a:pos x="54" y="2"/>
              </a:cxn>
              <a:cxn ang="0">
                <a:pos x="51" y="0"/>
              </a:cxn>
              <a:cxn ang="0">
                <a:pos x="48" y="1"/>
              </a:cxn>
              <a:cxn ang="0">
                <a:pos x="46" y="2"/>
              </a:cxn>
              <a:cxn ang="0">
                <a:pos x="44" y="1"/>
              </a:cxn>
              <a:cxn ang="0">
                <a:pos x="42" y="0"/>
              </a:cxn>
              <a:cxn ang="0">
                <a:pos x="39" y="0"/>
              </a:cxn>
              <a:cxn ang="0">
                <a:pos x="33" y="0"/>
              </a:cxn>
              <a:cxn ang="0">
                <a:pos x="30" y="1"/>
              </a:cxn>
              <a:cxn ang="0">
                <a:pos x="28" y="2"/>
              </a:cxn>
              <a:cxn ang="0">
                <a:pos x="25" y="3"/>
              </a:cxn>
              <a:cxn ang="0">
                <a:pos x="23" y="4"/>
              </a:cxn>
              <a:cxn ang="0">
                <a:pos x="21" y="5"/>
              </a:cxn>
              <a:cxn ang="0">
                <a:pos x="18" y="6"/>
              </a:cxn>
              <a:cxn ang="0">
                <a:pos x="17" y="8"/>
              </a:cxn>
              <a:cxn ang="0">
                <a:pos x="14" y="9"/>
              </a:cxn>
              <a:cxn ang="0">
                <a:pos x="12" y="10"/>
              </a:cxn>
              <a:cxn ang="0">
                <a:pos x="11" y="12"/>
              </a:cxn>
              <a:cxn ang="0">
                <a:pos x="9" y="13"/>
              </a:cxn>
              <a:cxn ang="0">
                <a:pos x="8" y="15"/>
              </a:cxn>
              <a:cxn ang="0">
                <a:pos x="6" y="17"/>
              </a:cxn>
              <a:cxn ang="0">
                <a:pos x="4" y="18"/>
              </a:cxn>
              <a:cxn ang="0">
                <a:pos x="2" y="21"/>
              </a:cxn>
              <a:cxn ang="0">
                <a:pos x="1" y="23"/>
              </a:cxn>
              <a:cxn ang="0">
                <a:pos x="0" y="25"/>
              </a:cxn>
              <a:cxn ang="0">
                <a:pos x="1" y="27"/>
              </a:cxn>
            </a:cxnLst>
            <a:rect l="0" t="0" r="r" b="b"/>
            <a:pathLst>
              <a:path w="55" h="30">
                <a:moveTo>
                  <a:pt x="2" y="27"/>
                </a:moveTo>
                <a:lnTo>
                  <a:pt x="2" y="27"/>
                </a:lnTo>
                <a:lnTo>
                  <a:pt x="3" y="27"/>
                </a:lnTo>
                <a:lnTo>
                  <a:pt x="3" y="28"/>
                </a:lnTo>
                <a:lnTo>
                  <a:pt x="4" y="28"/>
                </a:lnTo>
                <a:lnTo>
                  <a:pt x="5" y="28"/>
                </a:lnTo>
                <a:lnTo>
                  <a:pt x="6" y="28"/>
                </a:lnTo>
                <a:lnTo>
                  <a:pt x="8" y="28"/>
                </a:lnTo>
                <a:lnTo>
                  <a:pt x="8" y="29"/>
                </a:lnTo>
                <a:lnTo>
                  <a:pt x="11" y="29"/>
                </a:lnTo>
                <a:lnTo>
                  <a:pt x="12" y="29"/>
                </a:lnTo>
                <a:lnTo>
                  <a:pt x="15" y="29"/>
                </a:lnTo>
                <a:lnTo>
                  <a:pt x="19" y="29"/>
                </a:lnTo>
                <a:lnTo>
                  <a:pt x="20" y="28"/>
                </a:lnTo>
                <a:lnTo>
                  <a:pt x="22" y="28"/>
                </a:lnTo>
                <a:lnTo>
                  <a:pt x="24" y="28"/>
                </a:lnTo>
                <a:lnTo>
                  <a:pt x="25" y="28"/>
                </a:lnTo>
                <a:lnTo>
                  <a:pt x="26" y="28"/>
                </a:lnTo>
                <a:lnTo>
                  <a:pt x="27" y="27"/>
                </a:lnTo>
                <a:lnTo>
                  <a:pt x="28" y="27"/>
                </a:lnTo>
                <a:lnTo>
                  <a:pt x="29" y="27"/>
                </a:lnTo>
                <a:lnTo>
                  <a:pt x="30" y="27"/>
                </a:lnTo>
                <a:lnTo>
                  <a:pt x="30" y="26"/>
                </a:lnTo>
                <a:lnTo>
                  <a:pt x="31" y="26"/>
                </a:lnTo>
                <a:lnTo>
                  <a:pt x="32" y="26"/>
                </a:lnTo>
                <a:lnTo>
                  <a:pt x="32" y="25"/>
                </a:lnTo>
                <a:lnTo>
                  <a:pt x="33" y="25"/>
                </a:lnTo>
                <a:lnTo>
                  <a:pt x="34" y="24"/>
                </a:lnTo>
                <a:lnTo>
                  <a:pt x="35" y="24"/>
                </a:lnTo>
                <a:lnTo>
                  <a:pt x="35" y="23"/>
                </a:lnTo>
                <a:lnTo>
                  <a:pt x="36" y="23"/>
                </a:lnTo>
                <a:lnTo>
                  <a:pt x="38" y="21"/>
                </a:lnTo>
                <a:lnTo>
                  <a:pt x="38" y="20"/>
                </a:lnTo>
                <a:lnTo>
                  <a:pt x="39" y="20"/>
                </a:lnTo>
                <a:lnTo>
                  <a:pt x="39" y="19"/>
                </a:lnTo>
                <a:lnTo>
                  <a:pt x="40" y="18"/>
                </a:lnTo>
                <a:lnTo>
                  <a:pt x="41" y="17"/>
                </a:lnTo>
                <a:lnTo>
                  <a:pt x="42" y="15"/>
                </a:lnTo>
                <a:lnTo>
                  <a:pt x="43" y="15"/>
                </a:lnTo>
                <a:lnTo>
                  <a:pt x="43" y="14"/>
                </a:lnTo>
                <a:lnTo>
                  <a:pt x="44" y="13"/>
                </a:lnTo>
                <a:lnTo>
                  <a:pt x="45" y="12"/>
                </a:lnTo>
                <a:lnTo>
                  <a:pt x="46" y="10"/>
                </a:lnTo>
                <a:lnTo>
                  <a:pt x="47" y="10"/>
                </a:lnTo>
                <a:lnTo>
                  <a:pt x="49" y="8"/>
                </a:lnTo>
                <a:lnTo>
                  <a:pt x="49" y="7"/>
                </a:lnTo>
                <a:lnTo>
                  <a:pt x="50" y="7"/>
                </a:lnTo>
                <a:lnTo>
                  <a:pt x="50" y="6"/>
                </a:lnTo>
                <a:lnTo>
                  <a:pt x="51" y="6"/>
                </a:lnTo>
                <a:lnTo>
                  <a:pt x="52" y="6"/>
                </a:lnTo>
                <a:lnTo>
                  <a:pt x="53" y="6"/>
                </a:lnTo>
                <a:lnTo>
                  <a:pt x="53" y="5"/>
                </a:lnTo>
                <a:lnTo>
                  <a:pt x="54" y="5"/>
                </a:lnTo>
                <a:lnTo>
                  <a:pt x="54" y="2"/>
                </a:lnTo>
                <a:lnTo>
                  <a:pt x="54" y="1"/>
                </a:lnTo>
                <a:lnTo>
                  <a:pt x="53" y="0"/>
                </a:lnTo>
                <a:lnTo>
                  <a:pt x="51" y="0"/>
                </a:lnTo>
                <a:lnTo>
                  <a:pt x="51" y="1"/>
                </a:lnTo>
                <a:lnTo>
                  <a:pt x="49" y="1"/>
                </a:lnTo>
                <a:lnTo>
                  <a:pt x="48" y="1"/>
                </a:lnTo>
                <a:lnTo>
                  <a:pt x="48" y="2"/>
                </a:lnTo>
                <a:lnTo>
                  <a:pt x="47" y="2"/>
                </a:lnTo>
                <a:lnTo>
                  <a:pt x="46" y="2"/>
                </a:lnTo>
                <a:lnTo>
                  <a:pt x="45" y="2"/>
                </a:lnTo>
                <a:lnTo>
                  <a:pt x="44" y="2"/>
                </a:lnTo>
                <a:lnTo>
                  <a:pt x="44" y="1"/>
                </a:lnTo>
                <a:lnTo>
                  <a:pt x="43" y="1"/>
                </a:lnTo>
                <a:lnTo>
                  <a:pt x="42" y="1"/>
                </a:lnTo>
                <a:lnTo>
                  <a:pt x="42" y="0"/>
                </a:lnTo>
                <a:lnTo>
                  <a:pt x="41" y="0"/>
                </a:lnTo>
                <a:lnTo>
                  <a:pt x="40" y="0"/>
                </a:lnTo>
                <a:lnTo>
                  <a:pt x="39" y="0"/>
                </a:lnTo>
                <a:lnTo>
                  <a:pt x="38" y="0"/>
                </a:lnTo>
                <a:lnTo>
                  <a:pt x="35" y="0"/>
                </a:lnTo>
                <a:lnTo>
                  <a:pt x="33" y="0"/>
                </a:lnTo>
                <a:lnTo>
                  <a:pt x="32" y="1"/>
                </a:lnTo>
                <a:lnTo>
                  <a:pt x="31" y="1"/>
                </a:lnTo>
                <a:lnTo>
                  <a:pt x="30" y="1"/>
                </a:lnTo>
                <a:lnTo>
                  <a:pt x="29" y="1"/>
                </a:lnTo>
                <a:lnTo>
                  <a:pt x="29" y="2"/>
                </a:lnTo>
                <a:lnTo>
                  <a:pt x="28" y="2"/>
                </a:lnTo>
                <a:lnTo>
                  <a:pt x="27" y="2"/>
                </a:lnTo>
                <a:lnTo>
                  <a:pt x="26" y="3"/>
                </a:lnTo>
                <a:lnTo>
                  <a:pt x="25" y="3"/>
                </a:lnTo>
                <a:lnTo>
                  <a:pt x="25" y="4"/>
                </a:lnTo>
                <a:lnTo>
                  <a:pt x="24" y="4"/>
                </a:lnTo>
                <a:lnTo>
                  <a:pt x="23" y="4"/>
                </a:lnTo>
                <a:lnTo>
                  <a:pt x="22" y="4"/>
                </a:lnTo>
                <a:lnTo>
                  <a:pt x="22" y="5"/>
                </a:lnTo>
                <a:lnTo>
                  <a:pt x="21" y="5"/>
                </a:lnTo>
                <a:lnTo>
                  <a:pt x="20" y="6"/>
                </a:lnTo>
                <a:lnTo>
                  <a:pt x="19" y="6"/>
                </a:lnTo>
                <a:lnTo>
                  <a:pt x="18" y="6"/>
                </a:lnTo>
                <a:lnTo>
                  <a:pt x="18" y="7"/>
                </a:lnTo>
                <a:lnTo>
                  <a:pt x="17" y="7"/>
                </a:lnTo>
                <a:lnTo>
                  <a:pt x="17" y="8"/>
                </a:lnTo>
                <a:lnTo>
                  <a:pt x="16" y="8"/>
                </a:lnTo>
                <a:lnTo>
                  <a:pt x="15" y="9"/>
                </a:lnTo>
                <a:lnTo>
                  <a:pt x="14" y="9"/>
                </a:lnTo>
                <a:lnTo>
                  <a:pt x="14" y="10"/>
                </a:lnTo>
                <a:lnTo>
                  <a:pt x="13" y="10"/>
                </a:lnTo>
                <a:lnTo>
                  <a:pt x="12" y="10"/>
                </a:lnTo>
                <a:lnTo>
                  <a:pt x="12" y="11"/>
                </a:lnTo>
                <a:lnTo>
                  <a:pt x="11" y="11"/>
                </a:lnTo>
                <a:lnTo>
                  <a:pt x="11" y="12"/>
                </a:lnTo>
                <a:lnTo>
                  <a:pt x="10" y="12"/>
                </a:lnTo>
                <a:lnTo>
                  <a:pt x="10" y="13"/>
                </a:lnTo>
                <a:lnTo>
                  <a:pt x="9" y="13"/>
                </a:lnTo>
                <a:lnTo>
                  <a:pt x="9" y="14"/>
                </a:lnTo>
                <a:lnTo>
                  <a:pt x="8" y="14"/>
                </a:lnTo>
                <a:lnTo>
                  <a:pt x="8" y="15"/>
                </a:lnTo>
                <a:lnTo>
                  <a:pt x="7" y="15"/>
                </a:lnTo>
                <a:lnTo>
                  <a:pt x="7" y="16"/>
                </a:lnTo>
                <a:lnTo>
                  <a:pt x="6" y="17"/>
                </a:lnTo>
                <a:lnTo>
                  <a:pt x="5" y="17"/>
                </a:lnTo>
                <a:lnTo>
                  <a:pt x="5" y="18"/>
                </a:lnTo>
                <a:lnTo>
                  <a:pt x="4" y="18"/>
                </a:lnTo>
                <a:lnTo>
                  <a:pt x="3" y="20"/>
                </a:lnTo>
                <a:lnTo>
                  <a:pt x="2" y="20"/>
                </a:lnTo>
                <a:lnTo>
                  <a:pt x="2" y="21"/>
                </a:lnTo>
                <a:lnTo>
                  <a:pt x="2" y="22"/>
                </a:lnTo>
                <a:lnTo>
                  <a:pt x="1" y="22"/>
                </a:lnTo>
                <a:lnTo>
                  <a:pt x="1" y="23"/>
                </a:lnTo>
                <a:lnTo>
                  <a:pt x="1" y="24"/>
                </a:lnTo>
                <a:lnTo>
                  <a:pt x="0" y="24"/>
                </a:lnTo>
                <a:lnTo>
                  <a:pt x="0" y="25"/>
                </a:lnTo>
                <a:lnTo>
                  <a:pt x="0" y="26"/>
                </a:lnTo>
                <a:lnTo>
                  <a:pt x="1" y="26"/>
                </a:lnTo>
                <a:lnTo>
                  <a:pt x="1" y="27"/>
                </a:lnTo>
                <a:lnTo>
                  <a:pt x="2" y="27"/>
                </a:lnTo>
              </a:path>
            </a:pathLst>
          </a:custGeom>
          <a:solidFill>
            <a:srgbClr val="CCCCCC"/>
          </a:solidFill>
          <a:ln w="12700" cap="rnd" cmpd="sng">
            <a:solidFill>
              <a:srgbClr val="000000"/>
            </a:solidFill>
            <a:prstDash val="solid"/>
            <a:round/>
            <a:headEnd type="none" w="med" len="med"/>
            <a:tailEnd type="none" w="med" len="med"/>
          </a:ln>
          <a:effectLst/>
        </p:spPr>
        <p:txBody>
          <a:bodyPr/>
          <a:lstStyle/>
          <a:p>
            <a:endParaRPr lang="en-US" sz="2160"/>
          </a:p>
        </p:txBody>
      </p:sp>
      <p:sp>
        <p:nvSpPr>
          <p:cNvPr id="45913" name="Freeform 857"/>
          <p:cNvSpPr>
            <a:spLocks/>
          </p:cNvSpPr>
          <p:nvPr/>
        </p:nvSpPr>
        <p:spPr bwMode="auto">
          <a:xfrm>
            <a:off x="7882890" y="4384676"/>
            <a:ext cx="40006" cy="14288"/>
          </a:xfrm>
          <a:custGeom>
            <a:avLst/>
            <a:gdLst/>
            <a:ahLst/>
            <a:cxnLst>
              <a:cxn ang="0">
                <a:pos x="20" y="0"/>
              </a:cxn>
              <a:cxn ang="0">
                <a:pos x="18" y="0"/>
              </a:cxn>
              <a:cxn ang="0">
                <a:pos x="16" y="0"/>
              </a:cxn>
              <a:cxn ang="0">
                <a:pos x="15" y="0"/>
              </a:cxn>
              <a:cxn ang="0">
                <a:pos x="14" y="1"/>
              </a:cxn>
              <a:cxn ang="0">
                <a:pos x="13" y="1"/>
              </a:cxn>
              <a:cxn ang="0">
                <a:pos x="12" y="1"/>
              </a:cxn>
              <a:cxn ang="0">
                <a:pos x="11" y="1"/>
              </a:cxn>
              <a:cxn ang="0">
                <a:pos x="10" y="2"/>
              </a:cxn>
              <a:cxn ang="0">
                <a:pos x="9" y="2"/>
              </a:cxn>
              <a:cxn ang="0">
                <a:pos x="8" y="3"/>
              </a:cxn>
              <a:cxn ang="0">
                <a:pos x="7" y="3"/>
              </a:cxn>
              <a:cxn ang="0">
                <a:pos x="7" y="4"/>
              </a:cxn>
              <a:cxn ang="0">
                <a:pos x="6" y="4"/>
              </a:cxn>
              <a:cxn ang="0">
                <a:pos x="5" y="4"/>
              </a:cxn>
              <a:cxn ang="0">
                <a:pos x="5" y="5"/>
              </a:cxn>
              <a:cxn ang="0">
                <a:pos x="4" y="5"/>
              </a:cxn>
              <a:cxn ang="0">
                <a:pos x="3" y="5"/>
              </a:cxn>
              <a:cxn ang="0">
                <a:pos x="3" y="6"/>
              </a:cxn>
              <a:cxn ang="0">
                <a:pos x="2" y="6"/>
              </a:cxn>
              <a:cxn ang="0">
                <a:pos x="1" y="7"/>
              </a:cxn>
              <a:cxn ang="0">
                <a:pos x="1" y="8"/>
              </a:cxn>
              <a:cxn ang="0">
                <a:pos x="0" y="8"/>
              </a:cxn>
              <a:cxn ang="0">
                <a:pos x="3" y="8"/>
              </a:cxn>
              <a:cxn ang="0">
                <a:pos x="4" y="8"/>
              </a:cxn>
              <a:cxn ang="0">
                <a:pos x="4" y="7"/>
              </a:cxn>
              <a:cxn ang="0">
                <a:pos x="5" y="7"/>
              </a:cxn>
              <a:cxn ang="0">
                <a:pos x="6" y="7"/>
              </a:cxn>
              <a:cxn ang="0">
                <a:pos x="6" y="6"/>
              </a:cxn>
              <a:cxn ang="0">
                <a:pos x="7" y="6"/>
              </a:cxn>
              <a:cxn ang="0">
                <a:pos x="8" y="6"/>
              </a:cxn>
              <a:cxn ang="0">
                <a:pos x="9" y="5"/>
              </a:cxn>
              <a:cxn ang="0">
                <a:pos x="10" y="5"/>
              </a:cxn>
              <a:cxn ang="0">
                <a:pos x="11" y="5"/>
              </a:cxn>
              <a:cxn ang="0">
                <a:pos x="11" y="4"/>
              </a:cxn>
              <a:cxn ang="0">
                <a:pos x="12" y="4"/>
              </a:cxn>
              <a:cxn ang="0">
                <a:pos x="13" y="4"/>
              </a:cxn>
              <a:cxn ang="0">
                <a:pos x="14" y="4"/>
              </a:cxn>
              <a:cxn ang="0">
                <a:pos x="14" y="3"/>
              </a:cxn>
              <a:cxn ang="0">
                <a:pos x="15" y="3"/>
              </a:cxn>
              <a:cxn ang="0">
                <a:pos x="16" y="2"/>
              </a:cxn>
              <a:cxn ang="0">
                <a:pos x="17" y="2"/>
              </a:cxn>
              <a:cxn ang="0">
                <a:pos x="18" y="2"/>
              </a:cxn>
              <a:cxn ang="0">
                <a:pos x="18" y="1"/>
              </a:cxn>
              <a:cxn ang="0">
                <a:pos x="19" y="1"/>
              </a:cxn>
              <a:cxn ang="0">
                <a:pos x="20" y="1"/>
              </a:cxn>
              <a:cxn ang="0">
                <a:pos x="20" y="0"/>
              </a:cxn>
            </a:cxnLst>
            <a:rect l="0" t="0" r="r" b="b"/>
            <a:pathLst>
              <a:path w="21" h="9">
                <a:moveTo>
                  <a:pt x="20" y="0"/>
                </a:moveTo>
                <a:lnTo>
                  <a:pt x="18" y="0"/>
                </a:lnTo>
                <a:lnTo>
                  <a:pt x="16" y="0"/>
                </a:lnTo>
                <a:lnTo>
                  <a:pt x="15" y="0"/>
                </a:lnTo>
                <a:lnTo>
                  <a:pt x="14" y="1"/>
                </a:lnTo>
                <a:lnTo>
                  <a:pt x="13" y="1"/>
                </a:lnTo>
                <a:lnTo>
                  <a:pt x="12" y="1"/>
                </a:lnTo>
                <a:lnTo>
                  <a:pt x="11" y="1"/>
                </a:lnTo>
                <a:lnTo>
                  <a:pt x="10" y="2"/>
                </a:lnTo>
                <a:lnTo>
                  <a:pt x="9" y="2"/>
                </a:lnTo>
                <a:lnTo>
                  <a:pt x="8" y="3"/>
                </a:lnTo>
                <a:lnTo>
                  <a:pt x="7" y="3"/>
                </a:lnTo>
                <a:lnTo>
                  <a:pt x="7" y="4"/>
                </a:lnTo>
                <a:lnTo>
                  <a:pt x="6" y="4"/>
                </a:lnTo>
                <a:lnTo>
                  <a:pt x="5" y="4"/>
                </a:lnTo>
                <a:lnTo>
                  <a:pt x="5" y="5"/>
                </a:lnTo>
                <a:lnTo>
                  <a:pt x="4" y="5"/>
                </a:lnTo>
                <a:lnTo>
                  <a:pt x="3" y="5"/>
                </a:lnTo>
                <a:lnTo>
                  <a:pt x="3" y="6"/>
                </a:lnTo>
                <a:lnTo>
                  <a:pt x="2" y="6"/>
                </a:lnTo>
                <a:lnTo>
                  <a:pt x="1" y="7"/>
                </a:lnTo>
                <a:lnTo>
                  <a:pt x="1" y="8"/>
                </a:lnTo>
                <a:lnTo>
                  <a:pt x="0" y="8"/>
                </a:lnTo>
                <a:lnTo>
                  <a:pt x="3" y="8"/>
                </a:lnTo>
                <a:lnTo>
                  <a:pt x="4" y="8"/>
                </a:lnTo>
                <a:lnTo>
                  <a:pt x="4" y="7"/>
                </a:lnTo>
                <a:lnTo>
                  <a:pt x="5" y="7"/>
                </a:lnTo>
                <a:lnTo>
                  <a:pt x="6" y="7"/>
                </a:lnTo>
                <a:lnTo>
                  <a:pt x="6" y="6"/>
                </a:lnTo>
                <a:lnTo>
                  <a:pt x="7" y="6"/>
                </a:lnTo>
                <a:lnTo>
                  <a:pt x="8" y="6"/>
                </a:lnTo>
                <a:lnTo>
                  <a:pt x="9" y="5"/>
                </a:lnTo>
                <a:lnTo>
                  <a:pt x="10" y="5"/>
                </a:lnTo>
                <a:lnTo>
                  <a:pt x="11" y="5"/>
                </a:lnTo>
                <a:lnTo>
                  <a:pt x="11" y="4"/>
                </a:lnTo>
                <a:lnTo>
                  <a:pt x="12" y="4"/>
                </a:lnTo>
                <a:lnTo>
                  <a:pt x="13" y="4"/>
                </a:lnTo>
                <a:lnTo>
                  <a:pt x="14" y="4"/>
                </a:lnTo>
                <a:lnTo>
                  <a:pt x="14" y="3"/>
                </a:lnTo>
                <a:lnTo>
                  <a:pt x="15" y="3"/>
                </a:lnTo>
                <a:lnTo>
                  <a:pt x="16" y="2"/>
                </a:lnTo>
                <a:lnTo>
                  <a:pt x="17" y="2"/>
                </a:lnTo>
                <a:lnTo>
                  <a:pt x="18" y="2"/>
                </a:lnTo>
                <a:lnTo>
                  <a:pt x="18" y="1"/>
                </a:lnTo>
                <a:lnTo>
                  <a:pt x="19" y="1"/>
                </a:lnTo>
                <a:lnTo>
                  <a:pt x="20" y="1"/>
                </a:lnTo>
                <a:lnTo>
                  <a:pt x="20"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sz="2160"/>
          </a:p>
        </p:txBody>
      </p:sp>
      <p:sp>
        <p:nvSpPr>
          <p:cNvPr id="45914" name="Freeform 858"/>
          <p:cNvSpPr>
            <a:spLocks/>
          </p:cNvSpPr>
          <p:nvPr/>
        </p:nvSpPr>
        <p:spPr bwMode="auto">
          <a:xfrm>
            <a:off x="7865746" y="4408488"/>
            <a:ext cx="43814" cy="12700"/>
          </a:xfrm>
          <a:custGeom>
            <a:avLst/>
            <a:gdLst/>
            <a:ahLst/>
            <a:cxnLst>
              <a:cxn ang="0">
                <a:pos x="19" y="4"/>
              </a:cxn>
              <a:cxn ang="0">
                <a:pos x="19" y="4"/>
              </a:cxn>
              <a:cxn ang="0">
                <a:pos x="18" y="4"/>
              </a:cxn>
              <a:cxn ang="0">
                <a:pos x="18" y="5"/>
              </a:cxn>
              <a:cxn ang="0">
                <a:pos x="17" y="5"/>
              </a:cxn>
              <a:cxn ang="0">
                <a:pos x="16" y="5"/>
              </a:cxn>
              <a:cxn ang="0">
                <a:pos x="15" y="5"/>
              </a:cxn>
              <a:cxn ang="0">
                <a:pos x="12" y="5"/>
              </a:cxn>
              <a:cxn ang="0">
                <a:pos x="11" y="6"/>
              </a:cxn>
              <a:cxn ang="0">
                <a:pos x="9" y="6"/>
              </a:cxn>
              <a:cxn ang="0">
                <a:pos x="7" y="6"/>
              </a:cxn>
              <a:cxn ang="0">
                <a:pos x="6" y="7"/>
              </a:cxn>
              <a:cxn ang="0">
                <a:pos x="4" y="7"/>
              </a:cxn>
              <a:cxn ang="0">
                <a:pos x="2" y="7"/>
              </a:cxn>
              <a:cxn ang="0">
                <a:pos x="1" y="7"/>
              </a:cxn>
              <a:cxn ang="0">
                <a:pos x="1" y="6"/>
              </a:cxn>
              <a:cxn ang="0">
                <a:pos x="0" y="6"/>
              </a:cxn>
              <a:cxn ang="0">
                <a:pos x="1" y="6"/>
              </a:cxn>
              <a:cxn ang="0">
                <a:pos x="1" y="5"/>
              </a:cxn>
              <a:cxn ang="0">
                <a:pos x="2" y="5"/>
              </a:cxn>
              <a:cxn ang="0">
                <a:pos x="3" y="5"/>
              </a:cxn>
              <a:cxn ang="0">
                <a:pos x="4" y="5"/>
              </a:cxn>
              <a:cxn ang="0">
                <a:pos x="4" y="4"/>
              </a:cxn>
              <a:cxn ang="0">
                <a:pos x="5" y="4"/>
              </a:cxn>
              <a:cxn ang="0">
                <a:pos x="12" y="4"/>
              </a:cxn>
              <a:cxn ang="0">
                <a:pos x="14" y="4"/>
              </a:cxn>
              <a:cxn ang="0">
                <a:pos x="14" y="3"/>
              </a:cxn>
              <a:cxn ang="0">
                <a:pos x="15" y="3"/>
              </a:cxn>
              <a:cxn ang="0">
                <a:pos x="16" y="3"/>
              </a:cxn>
              <a:cxn ang="0">
                <a:pos x="17" y="3"/>
              </a:cxn>
              <a:cxn ang="0">
                <a:pos x="17" y="2"/>
              </a:cxn>
              <a:cxn ang="0">
                <a:pos x="18" y="2"/>
              </a:cxn>
              <a:cxn ang="0">
                <a:pos x="19" y="2"/>
              </a:cxn>
              <a:cxn ang="0">
                <a:pos x="19" y="1"/>
              </a:cxn>
              <a:cxn ang="0">
                <a:pos x="20" y="1"/>
              </a:cxn>
              <a:cxn ang="0">
                <a:pos x="21" y="1"/>
              </a:cxn>
              <a:cxn ang="0">
                <a:pos x="22" y="1"/>
              </a:cxn>
              <a:cxn ang="0">
                <a:pos x="22" y="0"/>
              </a:cxn>
              <a:cxn ang="0">
                <a:pos x="22" y="1"/>
              </a:cxn>
              <a:cxn ang="0">
                <a:pos x="22" y="2"/>
              </a:cxn>
              <a:cxn ang="0">
                <a:pos x="22" y="3"/>
              </a:cxn>
              <a:cxn ang="0">
                <a:pos x="21" y="3"/>
              </a:cxn>
              <a:cxn ang="0">
                <a:pos x="19" y="4"/>
              </a:cxn>
            </a:cxnLst>
            <a:rect l="0" t="0" r="r" b="b"/>
            <a:pathLst>
              <a:path w="23" h="8">
                <a:moveTo>
                  <a:pt x="19" y="4"/>
                </a:moveTo>
                <a:lnTo>
                  <a:pt x="19" y="4"/>
                </a:lnTo>
                <a:lnTo>
                  <a:pt x="18" y="4"/>
                </a:lnTo>
                <a:lnTo>
                  <a:pt x="18" y="5"/>
                </a:lnTo>
                <a:lnTo>
                  <a:pt x="17" y="5"/>
                </a:lnTo>
                <a:lnTo>
                  <a:pt x="16" y="5"/>
                </a:lnTo>
                <a:lnTo>
                  <a:pt x="15" y="5"/>
                </a:lnTo>
                <a:lnTo>
                  <a:pt x="12" y="5"/>
                </a:lnTo>
                <a:lnTo>
                  <a:pt x="11" y="6"/>
                </a:lnTo>
                <a:lnTo>
                  <a:pt x="9" y="6"/>
                </a:lnTo>
                <a:lnTo>
                  <a:pt x="7" y="6"/>
                </a:lnTo>
                <a:lnTo>
                  <a:pt x="6" y="7"/>
                </a:lnTo>
                <a:lnTo>
                  <a:pt x="4" y="7"/>
                </a:lnTo>
                <a:lnTo>
                  <a:pt x="2" y="7"/>
                </a:lnTo>
                <a:lnTo>
                  <a:pt x="1" y="7"/>
                </a:lnTo>
                <a:lnTo>
                  <a:pt x="1" y="6"/>
                </a:lnTo>
                <a:lnTo>
                  <a:pt x="0" y="6"/>
                </a:lnTo>
                <a:lnTo>
                  <a:pt x="1" y="6"/>
                </a:lnTo>
                <a:lnTo>
                  <a:pt x="1" y="5"/>
                </a:lnTo>
                <a:lnTo>
                  <a:pt x="2" y="5"/>
                </a:lnTo>
                <a:lnTo>
                  <a:pt x="3" y="5"/>
                </a:lnTo>
                <a:lnTo>
                  <a:pt x="4" y="5"/>
                </a:lnTo>
                <a:lnTo>
                  <a:pt x="4" y="4"/>
                </a:lnTo>
                <a:lnTo>
                  <a:pt x="5" y="4"/>
                </a:lnTo>
                <a:lnTo>
                  <a:pt x="12" y="4"/>
                </a:lnTo>
                <a:lnTo>
                  <a:pt x="14" y="4"/>
                </a:lnTo>
                <a:lnTo>
                  <a:pt x="14" y="3"/>
                </a:lnTo>
                <a:lnTo>
                  <a:pt x="15" y="3"/>
                </a:lnTo>
                <a:lnTo>
                  <a:pt x="16" y="3"/>
                </a:lnTo>
                <a:lnTo>
                  <a:pt x="17" y="3"/>
                </a:lnTo>
                <a:lnTo>
                  <a:pt x="17" y="2"/>
                </a:lnTo>
                <a:lnTo>
                  <a:pt x="18" y="2"/>
                </a:lnTo>
                <a:lnTo>
                  <a:pt x="19" y="2"/>
                </a:lnTo>
                <a:lnTo>
                  <a:pt x="19" y="1"/>
                </a:lnTo>
                <a:lnTo>
                  <a:pt x="20" y="1"/>
                </a:lnTo>
                <a:lnTo>
                  <a:pt x="21" y="1"/>
                </a:lnTo>
                <a:lnTo>
                  <a:pt x="22" y="1"/>
                </a:lnTo>
                <a:lnTo>
                  <a:pt x="22" y="0"/>
                </a:lnTo>
                <a:lnTo>
                  <a:pt x="22" y="1"/>
                </a:lnTo>
                <a:lnTo>
                  <a:pt x="22" y="2"/>
                </a:lnTo>
                <a:lnTo>
                  <a:pt x="22" y="3"/>
                </a:lnTo>
                <a:lnTo>
                  <a:pt x="21" y="3"/>
                </a:lnTo>
                <a:lnTo>
                  <a:pt x="19" y="4"/>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sz="2160"/>
          </a:p>
        </p:txBody>
      </p:sp>
      <p:sp>
        <p:nvSpPr>
          <p:cNvPr id="45915" name="Freeform 859"/>
          <p:cNvSpPr>
            <a:spLocks/>
          </p:cNvSpPr>
          <p:nvPr/>
        </p:nvSpPr>
        <p:spPr bwMode="auto">
          <a:xfrm>
            <a:off x="7936230" y="4381500"/>
            <a:ext cx="9526" cy="12700"/>
          </a:xfrm>
          <a:custGeom>
            <a:avLst/>
            <a:gdLst/>
            <a:ahLst/>
            <a:cxnLst>
              <a:cxn ang="0">
                <a:pos x="0" y="0"/>
              </a:cxn>
              <a:cxn ang="0">
                <a:pos x="1" y="0"/>
              </a:cxn>
              <a:cxn ang="0">
                <a:pos x="2" y="0"/>
              </a:cxn>
              <a:cxn ang="0">
                <a:pos x="2" y="1"/>
              </a:cxn>
              <a:cxn ang="0">
                <a:pos x="3" y="1"/>
              </a:cxn>
              <a:cxn ang="0">
                <a:pos x="3" y="2"/>
              </a:cxn>
              <a:cxn ang="0">
                <a:pos x="3" y="3"/>
              </a:cxn>
              <a:cxn ang="0">
                <a:pos x="4" y="3"/>
              </a:cxn>
              <a:cxn ang="0">
                <a:pos x="4" y="5"/>
              </a:cxn>
              <a:cxn ang="0">
                <a:pos x="3" y="5"/>
              </a:cxn>
              <a:cxn ang="0">
                <a:pos x="3" y="6"/>
              </a:cxn>
              <a:cxn ang="0">
                <a:pos x="3" y="7"/>
              </a:cxn>
            </a:cxnLst>
            <a:rect l="0" t="0" r="r" b="b"/>
            <a:pathLst>
              <a:path w="5" h="8">
                <a:moveTo>
                  <a:pt x="0" y="0"/>
                </a:moveTo>
                <a:lnTo>
                  <a:pt x="1" y="0"/>
                </a:lnTo>
                <a:lnTo>
                  <a:pt x="2" y="0"/>
                </a:lnTo>
                <a:lnTo>
                  <a:pt x="2" y="1"/>
                </a:lnTo>
                <a:lnTo>
                  <a:pt x="3" y="1"/>
                </a:lnTo>
                <a:lnTo>
                  <a:pt x="3" y="2"/>
                </a:lnTo>
                <a:lnTo>
                  <a:pt x="3" y="3"/>
                </a:lnTo>
                <a:lnTo>
                  <a:pt x="4" y="3"/>
                </a:lnTo>
                <a:lnTo>
                  <a:pt x="4" y="5"/>
                </a:lnTo>
                <a:lnTo>
                  <a:pt x="3" y="5"/>
                </a:lnTo>
                <a:lnTo>
                  <a:pt x="3" y="6"/>
                </a:lnTo>
                <a:lnTo>
                  <a:pt x="3" y="7"/>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16" name="Freeform 860"/>
          <p:cNvSpPr>
            <a:spLocks/>
          </p:cNvSpPr>
          <p:nvPr/>
        </p:nvSpPr>
        <p:spPr bwMode="auto">
          <a:xfrm>
            <a:off x="7917180" y="4394201"/>
            <a:ext cx="17146" cy="15875"/>
          </a:xfrm>
          <a:custGeom>
            <a:avLst/>
            <a:gdLst/>
            <a:ahLst/>
            <a:cxnLst>
              <a:cxn ang="0">
                <a:pos x="8" y="0"/>
              </a:cxn>
              <a:cxn ang="0">
                <a:pos x="8" y="0"/>
              </a:cxn>
              <a:cxn ang="0">
                <a:pos x="8" y="1"/>
              </a:cxn>
              <a:cxn ang="0">
                <a:pos x="7" y="1"/>
              </a:cxn>
              <a:cxn ang="0">
                <a:pos x="7" y="2"/>
              </a:cxn>
              <a:cxn ang="0">
                <a:pos x="6" y="2"/>
              </a:cxn>
              <a:cxn ang="0">
                <a:pos x="6" y="3"/>
              </a:cxn>
              <a:cxn ang="0">
                <a:pos x="6" y="4"/>
              </a:cxn>
              <a:cxn ang="0">
                <a:pos x="5" y="4"/>
              </a:cxn>
              <a:cxn ang="0">
                <a:pos x="5" y="5"/>
              </a:cxn>
              <a:cxn ang="0">
                <a:pos x="4" y="5"/>
              </a:cxn>
              <a:cxn ang="0">
                <a:pos x="4" y="6"/>
              </a:cxn>
              <a:cxn ang="0">
                <a:pos x="3" y="6"/>
              </a:cxn>
              <a:cxn ang="0">
                <a:pos x="3" y="7"/>
              </a:cxn>
              <a:cxn ang="0">
                <a:pos x="2" y="7"/>
              </a:cxn>
              <a:cxn ang="0">
                <a:pos x="2" y="8"/>
              </a:cxn>
              <a:cxn ang="0">
                <a:pos x="1" y="8"/>
              </a:cxn>
              <a:cxn ang="0">
                <a:pos x="1" y="9"/>
              </a:cxn>
              <a:cxn ang="0">
                <a:pos x="0" y="9"/>
              </a:cxn>
            </a:cxnLst>
            <a:rect l="0" t="0" r="r" b="b"/>
            <a:pathLst>
              <a:path w="9" h="10">
                <a:moveTo>
                  <a:pt x="8" y="0"/>
                </a:moveTo>
                <a:lnTo>
                  <a:pt x="8" y="0"/>
                </a:lnTo>
                <a:lnTo>
                  <a:pt x="8" y="1"/>
                </a:lnTo>
                <a:lnTo>
                  <a:pt x="7" y="1"/>
                </a:lnTo>
                <a:lnTo>
                  <a:pt x="7" y="2"/>
                </a:lnTo>
                <a:lnTo>
                  <a:pt x="6" y="2"/>
                </a:lnTo>
                <a:lnTo>
                  <a:pt x="6" y="3"/>
                </a:lnTo>
                <a:lnTo>
                  <a:pt x="6" y="4"/>
                </a:lnTo>
                <a:lnTo>
                  <a:pt x="5" y="4"/>
                </a:lnTo>
                <a:lnTo>
                  <a:pt x="5" y="5"/>
                </a:lnTo>
                <a:lnTo>
                  <a:pt x="4" y="5"/>
                </a:lnTo>
                <a:lnTo>
                  <a:pt x="4" y="6"/>
                </a:lnTo>
                <a:lnTo>
                  <a:pt x="3" y="6"/>
                </a:lnTo>
                <a:lnTo>
                  <a:pt x="3" y="7"/>
                </a:lnTo>
                <a:lnTo>
                  <a:pt x="2" y="7"/>
                </a:lnTo>
                <a:lnTo>
                  <a:pt x="2" y="8"/>
                </a:lnTo>
                <a:lnTo>
                  <a:pt x="1" y="8"/>
                </a:lnTo>
                <a:lnTo>
                  <a:pt x="1" y="9"/>
                </a:lnTo>
                <a:lnTo>
                  <a:pt x="0" y="9"/>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17" name="Freeform 861"/>
          <p:cNvSpPr>
            <a:spLocks/>
          </p:cNvSpPr>
          <p:nvPr/>
        </p:nvSpPr>
        <p:spPr bwMode="auto">
          <a:xfrm>
            <a:off x="7894320" y="4395788"/>
            <a:ext cx="22860" cy="7937"/>
          </a:xfrm>
          <a:custGeom>
            <a:avLst/>
            <a:gdLst/>
            <a:ahLst/>
            <a:cxnLst>
              <a:cxn ang="0">
                <a:pos x="11" y="0"/>
              </a:cxn>
              <a:cxn ang="0">
                <a:pos x="11" y="0"/>
              </a:cxn>
              <a:cxn ang="0">
                <a:pos x="11" y="1"/>
              </a:cxn>
              <a:cxn ang="0">
                <a:pos x="10" y="1"/>
              </a:cxn>
              <a:cxn ang="0">
                <a:pos x="9" y="1"/>
              </a:cxn>
              <a:cxn ang="0">
                <a:pos x="9" y="2"/>
              </a:cxn>
              <a:cxn ang="0">
                <a:pos x="8" y="2"/>
              </a:cxn>
              <a:cxn ang="0">
                <a:pos x="7" y="2"/>
              </a:cxn>
              <a:cxn ang="0">
                <a:pos x="6" y="2"/>
              </a:cxn>
              <a:cxn ang="0">
                <a:pos x="5" y="2"/>
              </a:cxn>
              <a:cxn ang="0">
                <a:pos x="5" y="3"/>
              </a:cxn>
              <a:cxn ang="0">
                <a:pos x="4" y="3"/>
              </a:cxn>
              <a:cxn ang="0">
                <a:pos x="3" y="3"/>
              </a:cxn>
              <a:cxn ang="0">
                <a:pos x="2" y="3"/>
              </a:cxn>
              <a:cxn ang="0">
                <a:pos x="2" y="4"/>
              </a:cxn>
              <a:cxn ang="0">
                <a:pos x="0" y="4"/>
              </a:cxn>
            </a:cxnLst>
            <a:rect l="0" t="0" r="r" b="b"/>
            <a:pathLst>
              <a:path w="12" h="5">
                <a:moveTo>
                  <a:pt x="11" y="0"/>
                </a:moveTo>
                <a:lnTo>
                  <a:pt x="11" y="0"/>
                </a:lnTo>
                <a:lnTo>
                  <a:pt x="11" y="1"/>
                </a:lnTo>
                <a:lnTo>
                  <a:pt x="10" y="1"/>
                </a:lnTo>
                <a:lnTo>
                  <a:pt x="9" y="1"/>
                </a:lnTo>
                <a:lnTo>
                  <a:pt x="9" y="2"/>
                </a:lnTo>
                <a:lnTo>
                  <a:pt x="8" y="2"/>
                </a:lnTo>
                <a:lnTo>
                  <a:pt x="7" y="2"/>
                </a:lnTo>
                <a:lnTo>
                  <a:pt x="6" y="2"/>
                </a:lnTo>
                <a:lnTo>
                  <a:pt x="5" y="2"/>
                </a:lnTo>
                <a:lnTo>
                  <a:pt x="5" y="3"/>
                </a:lnTo>
                <a:lnTo>
                  <a:pt x="4" y="3"/>
                </a:lnTo>
                <a:lnTo>
                  <a:pt x="3" y="3"/>
                </a:lnTo>
                <a:lnTo>
                  <a:pt x="2" y="3"/>
                </a:lnTo>
                <a:lnTo>
                  <a:pt x="2" y="4"/>
                </a:lnTo>
                <a:lnTo>
                  <a:pt x="0" y="4"/>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18" name="Freeform 862"/>
          <p:cNvSpPr>
            <a:spLocks/>
          </p:cNvSpPr>
          <p:nvPr/>
        </p:nvSpPr>
        <p:spPr bwMode="auto">
          <a:xfrm>
            <a:off x="7860032" y="4398964"/>
            <a:ext cx="19050" cy="14287"/>
          </a:xfrm>
          <a:custGeom>
            <a:avLst/>
            <a:gdLst/>
            <a:ahLst/>
            <a:cxnLst>
              <a:cxn ang="0">
                <a:pos x="9" y="0"/>
              </a:cxn>
              <a:cxn ang="0">
                <a:pos x="9" y="0"/>
              </a:cxn>
              <a:cxn ang="0">
                <a:pos x="8" y="0"/>
              </a:cxn>
              <a:cxn ang="0">
                <a:pos x="8" y="1"/>
              </a:cxn>
              <a:cxn ang="0">
                <a:pos x="7" y="1"/>
              </a:cxn>
              <a:cxn ang="0">
                <a:pos x="6" y="1"/>
              </a:cxn>
              <a:cxn ang="0">
                <a:pos x="6" y="2"/>
              </a:cxn>
              <a:cxn ang="0">
                <a:pos x="4" y="3"/>
              </a:cxn>
              <a:cxn ang="0">
                <a:pos x="4" y="4"/>
              </a:cxn>
              <a:cxn ang="0">
                <a:pos x="3" y="5"/>
              </a:cxn>
              <a:cxn ang="0">
                <a:pos x="2" y="5"/>
              </a:cxn>
              <a:cxn ang="0">
                <a:pos x="2" y="6"/>
              </a:cxn>
              <a:cxn ang="0">
                <a:pos x="1" y="6"/>
              </a:cxn>
              <a:cxn ang="0">
                <a:pos x="1" y="7"/>
              </a:cxn>
              <a:cxn ang="0">
                <a:pos x="0" y="8"/>
              </a:cxn>
            </a:cxnLst>
            <a:rect l="0" t="0" r="r" b="b"/>
            <a:pathLst>
              <a:path w="10" h="9">
                <a:moveTo>
                  <a:pt x="9" y="0"/>
                </a:moveTo>
                <a:lnTo>
                  <a:pt x="9" y="0"/>
                </a:lnTo>
                <a:lnTo>
                  <a:pt x="8" y="0"/>
                </a:lnTo>
                <a:lnTo>
                  <a:pt x="8" y="1"/>
                </a:lnTo>
                <a:lnTo>
                  <a:pt x="7" y="1"/>
                </a:lnTo>
                <a:lnTo>
                  <a:pt x="6" y="1"/>
                </a:lnTo>
                <a:lnTo>
                  <a:pt x="6" y="2"/>
                </a:lnTo>
                <a:lnTo>
                  <a:pt x="4" y="3"/>
                </a:lnTo>
                <a:lnTo>
                  <a:pt x="4" y="4"/>
                </a:lnTo>
                <a:lnTo>
                  <a:pt x="3" y="5"/>
                </a:lnTo>
                <a:lnTo>
                  <a:pt x="2" y="5"/>
                </a:lnTo>
                <a:lnTo>
                  <a:pt x="2" y="6"/>
                </a:lnTo>
                <a:lnTo>
                  <a:pt x="1" y="6"/>
                </a:lnTo>
                <a:lnTo>
                  <a:pt x="1" y="7"/>
                </a:lnTo>
                <a:lnTo>
                  <a:pt x="0" y="8"/>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19" name="Freeform 863"/>
          <p:cNvSpPr>
            <a:spLocks/>
          </p:cNvSpPr>
          <p:nvPr/>
        </p:nvSpPr>
        <p:spPr bwMode="auto">
          <a:xfrm>
            <a:off x="7869557" y="4408488"/>
            <a:ext cx="19050" cy="4762"/>
          </a:xfrm>
          <a:custGeom>
            <a:avLst/>
            <a:gdLst/>
            <a:ahLst/>
            <a:cxnLst>
              <a:cxn ang="0">
                <a:pos x="9" y="0"/>
              </a:cxn>
              <a:cxn ang="0">
                <a:pos x="7" y="0"/>
              </a:cxn>
              <a:cxn ang="0">
                <a:pos x="6" y="0"/>
              </a:cxn>
              <a:cxn ang="0">
                <a:pos x="5" y="0"/>
              </a:cxn>
              <a:cxn ang="0">
                <a:pos x="5" y="1"/>
              </a:cxn>
              <a:cxn ang="0">
                <a:pos x="4" y="1"/>
              </a:cxn>
              <a:cxn ang="0">
                <a:pos x="3" y="1"/>
              </a:cxn>
              <a:cxn ang="0">
                <a:pos x="2" y="1"/>
              </a:cxn>
              <a:cxn ang="0">
                <a:pos x="2" y="2"/>
              </a:cxn>
              <a:cxn ang="0">
                <a:pos x="1" y="2"/>
              </a:cxn>
              <a:cxn ang="0">
                <a:pos x="0" y="2"/>
              </a:cxn>
            </a:cxnLst>
            <a:rect l="0" t="0" r="r" b="b"/>
            <a:pathLst>
              <a:path w="10" h="3">
                <a:moveTo>
                  <a:pt x="9" y="0"/>
                </a:moveTo>
                <a:lnTo>
                  <a:pt x="7" y="0"/>
                </a:lnTo>
                <a:lnTo>
                  <a:pt x="6" y="0"/>
                </a:lnTo>
                <a:lnTo>
                  <a:pt x="5" y="0"/>
                </a:lnTo>
                <a:lnTo>
                  <a:pt x="5" y="1"/>
                </a:lnTo>
                <a:lnTo>
                  <a:pt x="4" y="1"/>
                </a:lnTo>
                <a:lnTo>
                  <a:pt x="3" y="1"/>
                </a:lnTo>
                <a:lnTo>
                  <a:pt x="2" y="1"/>
                </a:lnTo>
                <a:lnTo>
                  <a:pt x="2" y="2"/>
                </a:lnTo>
                <a:lnTo>
                  <a:pt x="1" y="2"/>
                </a:lnTo>
                <a:lnTo>
                  <a:pt x="0" y="2"/>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20" name="Freeform 864"/>
          <p:cNvSpPr>
            <a:spLocks/>
          </p:cNvSpPr>
          <p:nvPr/>
        </p:nvSpPr>
        <p:spPr bwMode="auto">
          <a:xfrm>
            <a:off x="7926708" y="4383089"/>
            <a:ext cx="9524" cy="4762"/>
          </a:xfrm>
          <a:custGeom>
            <a:avLst/>
            <a:gdLst/>
            <a:ahLst/>
            <a:cxnLst>
              <a:cxn ang="0">
                <a:pos x="4" y="2"/>
              </a:cxn>
              <a:cxn ang="0">
                <a:pos x="4" y="2"/>
              </a:cxn>
              <a:cxn ang="0">
                <a:pos x="4" y="1"/>
              </a:cxn>
              <a:cxn ang="0">
                <a:pos x="3" y="1"/>
              </a:cxn>
              <a:cxn ang="0">
                <a:pos x="1" y="1"/>
              </a:cxn>
              <a:cxn ang="0">
                <a:pos x="1" y="0"/>
              </a:cxn>
              <a:cxn ang="0">
                <a:pos x="0" y="0"/>
              </a:cxn>
            </a:cxnLst>
            <a:rect l="0" t="0" r="r" b="b"/>
            <a:pathLst>
              <a:path w="5" h="3">
                <a:moveTo>
                  <a:pt x="4" y="2"/>
                </a:moveTo>
                <a:lnTo>
                  <a:pt x="4" y="2"/>
                </a:lnTo>
                <a:lnTo>
                  <a:pt x="4" y="1"/>
                </a:lnTo>
                <a:lnTo>
                  <a:pt x="3" y="1"/>
                </a:lnTo>
                <a:lnTo>
                  <a:pt x="1" y="1"/>
                </a:lnTo>
                <a:lnTo>
                  <a:pt x="1" y="0"/>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21" name="Freeform 865"/>
          <p:cNvSpPr>
            <a:spLocks/>
          </p:cNvSpPr>
          <p:nvPr/>
        </p:nvSpPr>
        <p:spPr bwMode="auto">
          <a:xfrm>
            <a:off x="7945756" y="4381500"/>
            <a:ext cx="7620" cy="3175"/>
          </a:xfrm>
          <a:custGeom>
            <a:avLst/>
            <a:gdLst/>
            <a:ahLst/>
            <a:cxnLst>
              <a:cxn ang="0">
                <a:pos x="3" y="0"/>
              </a:cxn>
              <a:cxn ang="0">
                <a:pos x="3" y="0"/>
              </a:cxn>
              <a:cxn ang="0">
                <a:pos x="2" y="0"/>
              </a:cxn>
              <a:cxn ang="0">
                <a:pos x="1" y="0"/>
              </a:cxn>
              <a:cxn ang="0">
                <a:pos x="1" y="1"/>
              </a:cxn>
              <a:cxn ang="0">
                <a:pos x="0" y="1"/>
              </a:cxn>
            </a:cxnLst>
            <a:rect l="0" t="0" r="r" b="b"/>
            <a:pathLst>
              <a:path w="4" h="2">
                <a:moveTo>
                  <a:pt x="3" y="0"/>
                </a:moveTo>
                <a:lnTo>
                  <a:pt x="3" y="0"/>
                </a:lnTo>
                <a:lnTo>
                  <a:pt x="2" y="0"/>
                </a:lnTo>
                <a:lnTo>
                  <a:pt x="1" y="0"/>
                </a:lnTo>
                <a:lnTo>
                  <a:pt x="1" y="1"/>
                </a:lnTo>
                <a:lnTo>
                  <a:pt x="0" y="1"/>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22" name="Freeform 866"/>
          <p:cNvSpPr>
            <a:spLocks/>
          </p:cNvSpPr>
          <p:nvPr/>
        </p:nvSpPr>
        <p:spPr bwMode="auto">
          <a:xfrm>
            <a:off x="7978140" y="4379914"/>
            <a:ext cx="91440" cy="65087"/>
          </a:xfrm>
          <a:custGeom>
            <a:avLst/>
            <a:gdLst/>
            <a:ahLst/>
            <a:cxnLst>
              <a:cxn ang="0">
                <a:pos x="47" y="35"/>
              </a:cxn>
              <a:cxn ang="0">
                <a:pos x="46" y="33"/>
              </a:cxn>
              <a:cxn ang="0">
                <a:pos x="45" y="31"/>
              </a:cxn>
              <a:cxn ang="0">
                <a:pos x="45" y="28"/>
              </a:cxn>
              <a:cxn ang="0">
                <a:pos x="44" y="26"/>
              </a:cxn>
              <a:cxn ang="0">
                <a:pos x="42" y="24"/>
              </a:cxn>
              <a:cxn ang="0">
                <a:pos x="41" y="21"/>
              </a:cxn>
              <a:cxn ang="0">
                <a:pos x="39" y="19"/>
              </a:cxn>
              <a:cxn ang="0">
                <a:pos x="37" y="16"/>
              </a:cxn>
              <a:cxn ang="0">
                <a:pos x="35" y="14"/>
              </a:cxn>
              <a:cxn ang="0">
                <a:pos x="34" y="12"/>
              </a:cxn>
              <a:cxn ang="0">
                <a:pos x="31" y="10"/>
              </a:cxn>
              <a:cxn ang="0">
                <a:pos x="29" y="9"/>
              </a:cxn>
              <a:cxn ang="0">
                <a:pos x="26" y="8"/>
              </a:cxn>
              <a:cxn ang="0">
                <a:pos x="23" y="8"/>
              </a:cxn>
              <a:cxn ang="0">
                <a:pos x="19" y="7"/>
              </a:cxn>
              <a:cxn ang="0">
                <a:pos x="16" y="6"/>
              </a:cxn>
              <a:cxn ang="0">
                <a:pos x="13" y="5"/>
              </a:cxn>
              <a:cxn ang="0">
                <a:pos x="10" y="5"/>
              </a:cxn>
              <a:cxn ang="0">
                <a:pos x="8" y="4"/>
              </a:cxn>
              <a:cxn ang="0">
                <a:pos x="5" y="2"/>
              </a:cxn>
              <a:cxn ang="0">
                <a:pos x="3" y="1"/>
              </a:cxn>
              <a:cxn ang="0">
                <a:pos x="2" y="1"/>
              </a:cxn>
              <a:cxn ang="0">
                <a:pos x="0" y="2"/>
              </a:cxn>
              <a:cxn ang="0">
                <a:pos x="1" y="4"/>
              </a:cxn>
              <a:cxn ang="0">
                <a:pos x="2" y="6"/>
              </a:cxn>
              <a:cxn ang="0">
                <a:pos x="3" y="8"/>
              </a:cxn>
              <a:cxn ang="0">
                <a:pos x="5" y="9"/>
              </a:cxn>
              <a:cxn ang="0">
                <a:pos x="6" y="15"/>
              </a:cxn>
              <a:cxn ang="0">
                <a:pos x="7" y="18"/>
              </a:cxn>
              <a:cxn ang="0">
                <a:pos x="9" y="20"/>
              </a:cxn>
              <a:cxn ang="0">
                <a:pos x="10" y="23"/>
              </a:cxn>
              <a:cxn ang="0">
                <a:pos x="14" y="26"/>
              </a:cxn>
              <a:cxn ang="0">
                <a:pos x="18" y="30"/>
              </a:cxn>
              <a:cxn ang="0">
                <a:pos x="22" y="32"/>
              </a:cxn>
              <a:cxn ang="0">
                <a:pos x="25" y="34"/>
              </a:cxn>
              <a:cxn ang="0">
                <a:pos x="27" y="35"/>
              </a:cxn>
              <a:cxn ang="0">
                <a:pos x="29" y="36"/>
              </a:cxn>
              <a:cxn ang="0">
                <a:pos x="31" y="37"/>
              </a:cxn>
              <a:cxn ang="0">
                <a:pos x="33" y="38"/>
              </a:cxn>
              <a:cxn ang="0">
                <a:pos x="36" y="38"/>
              </a:cxn>
              <a:cxn ang="0">
                <a:pos x="38" y="39"/>
              </a:cxn>
              <a:cxn ang="0">
                <a:pos x="40" y="40"/>
              </a:cxn>
              <a:cxn ang="0">
                <a:pos x="43" y="40"/>
              </a:cxn>
              <a:cxn ang="0">
                <a:pos x="47" y="39"/>
              </a:cxn>
            </a:cxnLst>
            <a:rect l="0" t="0" r="r" b="b"/>
            <a:pathLst>
              <a:path w="48" h="41">
                <a:moveTo>
                  <a:pt x="47" y="38"/>
                </a:moveTo>
                <a:lnTo>
                  <a:pt x="47" y="38"/>
                </a:lnTo>
                <a:lnTo>
                  <a:pt x="47" y="35"/>
                </a:lnTo>
                <a:lnTo>
                  <a:pt x="46" y="35"/>
                </a:lnTo>
                <a:lnTo>
                  <a:pt x="46" y="34"/>
                </a:lnTo>
                <a:lnTo>
                  <a:pt x="46" y="33"/>
                </a:lnTo>
                <a:lnTo>
                  <a:pt x="46" y="32"/>
                </a:lnTo>
                <a:lnTo>
                  <a:pt x="46" y="31"/>
                </a:lnTo>
                <a:lnTo>
                  <a:pt x="45" y="31"/>
                </a:lnTo>
                <a:lnTo>
                  <a:pt x="45" y="30"/>
                </a:lnTo>
                <a:lnTo>
                  <a:pt x="45" y="29"/>
                </a:lnTo>
                <a:lnTo>
                  <a:pt x="45" y="28"/>
                </a:lnTo>
                <a:lnTo>
                  <a:pt x="44" y="28"/>
                </a:lnTo>
                <a:lnTo>
                  <a:pt x="44" y="27"/>
                </a:lnTo>
                <a:lnTo>
                  <a:pt x="44" y="26"/>
                </a:lnTo>
                <a:lnTo>
                  <a:pt x="43" y="26"/>
                </a:lnTo>
                <a:lnTo>
                  <a:pt x="43" y="25"/>
                </a:lnTo>
                <a:lnTo>
                  <a:pt x="42" y="24"/>
                </a:lnTo>
                <a:lnTo>
                  <a:pt x="42" y="23"/>
                </a:lnTo>
                <a:lnTo>
                  <a:pt x="41" y="22"/>
                </a:lnTo>
                <a:lnTo>
                  <a:pt x="41" y="21"/>
                </a:lnTo>
                <a:lnTo>
                  <a:pt x="40" y="20"/>
                </a:lnTo>
                <a:lnTo>
                  <a:pt x="40" y="19"/>
                </a:lnTo>
                <a:lnTo>
                  <a:pt x="39" y="19"/>
                </a:lnTo>
                <a:lnTo>
                  <a:pt x="39" y="18"/>
                </a:lnTo>
                <a:lnTo>
                  <a:pt x="38" y="17"/>
                </a:lnTo>
                <a:lnTo>
                  <a:pt x="37" y="16"/>
                </a:lnTo>
                <a:lnTo>
                  <a:pt x="36" y="15"/>
                </a:lnTo>
                <a:lnTo>
                  <a:pt x="36" y="14"/>
                </a:lnTo>
                <a:lnTo>
                  <a:pt x="35" y="14"/>
                </a:lnTo>
                <a:lnTo>
                  <a:pt x="35" y="13"/>
                </a:lnTo>
                <a:lnTo>
                  <a:pt x="34" y="13"/>
                </a:lnTo>
                <a:lnTo>
                  <a:pt x="34" y="12"/>
                </a:lnTo>
                <a:lnTo>
                  <a:pt x="33" y="12"/>
                </a:lnTo>
                <a:lnTo>
                  <a:pt x="32" y="11"/>
                </a:lnTo>
                <a:lnTo>
                  <a:pt x="31" y="10"/>
                </a:lnTo>
                <a:lnTo>
                  <a:pt x="30" y="10"/>
                </a:lnTo>
                <a:lnTo>
                  <a:pt x="30" y="9"/>
                </a:lnTo>
                <a:lnTo>
                  <a:pt x="29" y="9"/>
                </a:lnTo>
                <a:lnTo>
                  <a:pt x="28" y="9"/>
                </a:lnTo>
                <a:lnTo>
                  <a:pt x="27" y="9"/>
                </a:lnTo>
                <a:lnTo>
                  <a:pt x="26" y="8"/>
                </a:lnTo>
                <a:lnTo>
                  <a:pt x="25" y="8"/>
                </a:lnTo>
                <a:lnTo>
                  <a:pt x="24" y="8"/>
                </a:lnTo>
                <a:lnTo>
                  <a:pt x="23" y="8"/>
                </a:lnTo>
                <a:lnTo>
                  <a:pt x="22" y="7"/>
                </a:lnTo>
                <a:lnTo>
                  <a:pt x="21" y="7"/>
                </a:lnTo>
                <a:lnTo>
                  <a:pt x="19" y="7"/>
                </a:lnTo>
                <a:lnTo>
                  <a:pt x="17" y="7"/>
                </a:lnTo>
                <a:lnTo>
                  <a:pt x="17" y="6"/>
                </a:lnTo>
                <a:lnTo>
                  <a:pt x="16" y="6"/>
                </a:lnTo>
                <a:lnTo>
                  <a:pt x="15" y="6"/>
                </a:lnTo>
                <a:lnTo>
                  <a:pt x="14" y="6"/>
                </a:lnTo>
                <a:lnTo>
                  <a:pt x="13" y="5"/>
                </a:lnTo>
                <a:lnTo>
                  <a:pt x="12" y="5"/>
                </a:lnTo>
                <a:lnTo>
                  <a:pt x="11" y="5"/>
                </a:lnTo>
                <a:lnTo>
                  <a:pt x="10" y="5"/>
                </a:lnTo>
                <a:lnTo>
                  <a:pt x="10" y="4"/>
                </a:lnTo>
                <a:lnTo>
                  <a:pt x="9" y="4"/>
                </a:lnTo>
                <a:lnTo>
                  <a:pt x="8" y="4"/>
                </a:lnTo>
                <a:lnTo>
                  <a:pt x="7" y="3"/>
                </a:lnTo>
                <a:lnTo>
                  <a:pt x="6" y="2"/>
                </a:lnTo>
                <a:lnTo>
                  <a:pt x="5" y="2"/>
                </a:lnTo>
                <a:lnTo>
                  <a:pt x="5" y="1"/>
                </a:lnTo>
                <a:lnTo>
                  <a:pt x="4" y="1"/>
                </a:lnTo>
                <a:lnTo>
                  <a:pt x="3" y="1"/>
                </a:lnTo>
                <a:lnTo>
                  <a:pt x="3" y="0"/>
                </a:lnTo>
                <a:lnTo>
                  <a:pt x="3" y="1"/>
                </a:lnTo>
                <a:lnTo>
                  <a:pt x="2" y="1"/>
                </a:lnTo>
                <a:lnTo>
                  <a:pt x="1" y="1"/>
                </a:lnTo>
                <a:lnTo>
                  <a:pt x="1" y="2"/>
                </a:lnTo>
                <a:lnTo>
                  <a:pt x="0" y="2"/>
                </a:lnTo>
                <a:lnTo>
                  <a:pt x="0" y="3"/>
                </a:lnTo>
                <a:lnTo>
                  <a:pt x="0" y="4"/>
                </a:lnTo>
                <a:lnTo>
                  <a:pt x="1" y="4"/>
                </a:lnTo>
                <a:lnTo>
                  <a:pt x="1" y="5"/>
                </a:lnTo>
                <a:lnTo>
                  <a:pt x="1" y="6"/>
                </a:lnTo>
                <a:lnTo>
                  <a:pt x="2" y="6"/>
                </a:lnTo>
                <a:lnTo>
                  <a:pt x="2" y="7"/>
                </a:lnTo>
                <a:lnTo>
                  <a:pt x="3" y="7"/>
                </a:lnTo>
                <a:lnTo>
                  <a:pt x="3" y="8"/>
                </a:lnTo>
                <a:lnTo>
                  <a:pt x="4" y="8"/>
                </a:lnTo>
                <a:lnTo>
                  <a:pt x="4" y="9"/>
                </a:lnTo>
                <a:lnTo>
                  <a:pt x="5" y="9"/>
                </a:lnTo>
                <a:lnTo>
                  <a:pt x="5" y="12"/>
                </a:lnTo>
                <a:lnTo>
                  <a:pt x="5" y="14"/>
                </a:lnTo>
                <a:lnTo>
                  <a:pt x="6" y="15"/>
                </a:lnTo>
                <a:lnTo>
                  <a:pt x="6" y="16"/>
                </a:lnTo>
                <a:lnTo>
                  <a:pt x="7" y="17"/>
                </a:lnTo>
                <a:lnTo>
                  <a:pt x="7" y="18"/>
                </a:lnTo>
                <a:lnTo>
                  <a:pt x="8" y="19"/>
                </a:lnTo>
                <a:lnTo>
                  <a:pt x="8" y="20"/>
                </a:lnTo>
                <a:lnTo>
                  <a:pt x="9" y="20"/>
                </a:lnTo>
                <a:lnTo>
                  <a:pt x="9" y="21"/>
                </a:lnTo>
                <a:lnTo>
                  <a:pt x="10" y="22"/>
                </a:lnTo>
                <a:lnTo>
                  <a:pt x="10" y="23"/>
                </a:lnTo>
                <a:lnTo>
                  <a:pt x="11" y="23"/>
                </a:lnTo>
                <a:lnTo>
                  <a:pt x="13" y="26"/>
                </a:lnTo>
                <a:lnTo>
                  <a:pt x="14" y="26"/>
                </a:lnTo>
                <a:lnTo>
                  <a:pt x="15" y="27"/>
                </a:lnTo>
                <a:lnTo>
                  <a:pt x="17" y="28"/>
                </a:lnTo>
                <a:lnTo>
                  <a:pt x="18" y="30"/>
                </a:lnTo>
                <a:lnTo>
                  <a:pt x="19" y="30"/>
                </a:lnTo>
                <a:lnTo>
                  <a:pt x="21" y="31"/>
                </a:lnTo>
                <a:lnTo>
                  <a:pt x="22" y="32"/>
                </a:lnTo>
                <a:lnTo>
                  <a:pt x="23" y="33"/>
                </a:lnTo>
                <a:lnTo>
                  <a:pt x="24" y="34"/>
                </a:lnTo>
                <a:lnTo>
                  <a:pt x="25" y="34"/>
                </a:lnTo>
                <a:lnTo>
                  <a:pt x="26" y="34"/>
                </a:lnTo>
                <a:lnTo>
                  <a:pt x="26" y="35"/>
                </a:lnTo>
                <a:lnTo>
                  <a:pt x="27" y="35"/>
                </a:lnTo>
                <a:lnTo>
                  <a:pt x="28" y="35"/>
                </a:lnTo>
                <a:lnTo>
                  <a:pt x="28" y="36"/>
                </a:lnTo>
                <a:lnTo>
                  <a:pt x="29" y="36"/>
                </a:lnTo>
                <a:lnTo>
                  <a:pt x="30" y="36"/>
                </a:lnTo>
                <a:lnTo>
                  <a:pt x="31" y="36"/>
                </a:lnTo>
                <a:lnTo>
                  <a:pt x="31" y="37"/>
                </a:lnTo>
                <a:lnTo>
                  <a:pt x="32" y="37"/>
                </a:lnTo>
                <a:lnTo>
                  <a:pt x="33" y="37"/>
                </a:lnTo>
                <a:lnTo>
                  <a:pt x="33" y="38"/>
                </a:lnTo>
                <a:lnTo>
                  <a:pt x="34" y="38"/>
                </a:lnTo>
                <a:lnTo>
                  <a:pt x="35" y="38"/>
                </a:lnTo>
                <a:lnTo>
                  <a:pt x="36" y="38"/>
                </a:lnTo>
                <a:lnTo>
                  <a:pt x="36" y="39"/>
                </a:lnTo>
                <a:lnTo>
                  <a:pt x="37" y="39"/>
                </a:lnTo>
                <a:lnTo>
                  <a:pt x="38" y="39"/>
                </a:lnTo>
                <a:lnTo>
                  <a:pt x="39" y="39"/>
                </a:lnTo>
                <a:lnTo>
                  <a:pt x="40" y="39"/>
                </a:lnTo>
                <a:lnTo>
                  <a:pt x="40" y="40"/>
                </a:lnTo>
                <a:lnTo>
                  <a:pt x="41" y="40"/>
                </a:lnTo>
                <a:lnTo>
                  <a:pt x="42" y="40"/>
                </a:lnTo>
                <a:lnTo>
                  <a:pt x="43" y="40"/>
                </a:lnTo>
                <a:lnTo>
                  <a:pt x="46" y="40"/>
                </a:lnTo>
                <a:lnTo>
                  <a:pt x="46" y="39"/>
                </a:lnTo>
                <a:lnTo>
                  <a:pt x="47" y="39"/>
                </a:lnTo>
                <a:lnTo>
                  <a:pt x="47" y="38"/>
                </a:lnTo>
              </a:path>
            </a:pathLst>
          </a:custGeom>
          <a:solidFill>
            <a:srgbClr val="CCCCCC"/>
          </a:solidFill>
          <a:ln w="12700" cap="rnd" cmpd="sng">
            <a:solidFill>
              <a:srgbClr val="000000"/>
            </a:solidFill>
            <a:prstDash val="solid"/>
            <a:round/>
            <a:headEnd type="none" w="med" len="med"/>
            <a:tailEnd type="none" w="med" len="med"/>
          </a:ln>
          <a:effectLst/>
        </p:spPr>
        <p:txBody>
          <a:bodyPr/>
          <a:lstStyle/>
          <a:p>
            <a:endParaRPr lang="en-US" sz="2160"/>
          </a:p>
        </p:txBody>
      </p:sp>
      <p:sp>
        <p:nvSpPr>
          <p:cNvPr id="45923" name="Freeform 867"/>
          <p:cNvSpPr>
            <a:spLocks/>
          </p:cNvSpPr>
          <p:nvPr/>
        </p:nvSpPr>
        <p:spPr bwMode="auto">
          <a:xfrm>
            <a:off x="7997192" y="4406901"/>
            <a:ext cx="34290" cy="22225"/>
          </a:xfrm>
          <a:custGeom>
            <a:avLst/>
            <a:gdLst/>
            <a:ahLst/>
            <a:cxnLst>
              <a:cxn ang="0">
                <a:pos x="0" y="0"/>
              </a:cxn>
              <a:cxn ang="0">
                <a:pos x="0" y="0"/>
              </a:cxn>
              <a:cxn ang="0">
                <a:pos x="1" y="0"/>
              </a:cxn>
              <a:cxn ang="0">
                <a:pos x="1" y="1"/>
              </a:cxn>
              <a:cxn ang="0">
                <a:pos x="2" y="2"/>
              </a:cxn>
              <a:cxn ang="0">
                <a:pos x="7" y="7"/>
              </a:cxn>
              <a:cxn ang="0">
                <a:pos x="9" y="9"/>
              </a:cxn>
              <a:cxn ang="0">
                <a:pos x="10" y="9"/>
              </a:cxn>
              <a:cxn ang="0">
                <a:pos x="11" y="10"/>
              </a:cxn>
              <a:cxn ang="0">
                <a:pos x="12" y="10"/>
              </a:cxn>
              <a:cxn ang="0">
                <a:pos x="12" y="11"/>
              </a:cxn>
              <a:cxn ang="0">
                <a:pos x="13" y="11"/>
              </a:cxn>
              <a:cxn ang="0">
                <a:pos x="13" y="12"/>
              </a:cxn>
              <a:cxn ang="0">
                <a:pos x="14" y="12"/>
              </a:cxn>
              <a:cxn ang="0">
                <a:pos x="15" y="13"/>
              </a:cxn>
              <a:cxn ang="0">
                <a:pos x="16" y="13"/>
              </a:cxn>
              <a:cxn ang="0">
                <a:pos x="17" y="13"/>
              </a:cxn>
              <a:cxn ang="0">
                <a:pos x="17" y="12"/>
              </a:cxn>
              <a:cxn ang="0">
                <a:pos x="16" y="12"/>
              </a:cxn>
              <a:cxn ang="0">
                <a:pos x="16" y="11"/>
              </a:cxn>
              <a:cxn ang="0">
                <a:pos x="15" y="11"/>
              </a:cxn>
              <a:cxn ang="0">
                <a:pos x="15" y="10"/>
              </a:cxn>
              <a:cxn ang="0">
                <a:pos x="14" y="10"/>
              </a:cxn>
              <a:cxn ang="0">
                <a:pos x="13" y="9"/>
              </a:cxn>
              <a:cxn ang="0">
                <a:pos x="12" y="9"/>
              </a:cxn>
              <a:cxn ang="0">
                <a:pos x="12" y="8"/>
              </a:cxn>
              <a:cxn ang="0">
                <a:pos x="11" y="8"/>
              </a:cxn>
              <a:cxn ang="0">
                <a:pos x="11" y="7"/>
              </a:cxn>
              <a:cxn ang="0">
                <a:pos x="10" y="7"/>
              </a:cxn>
              <a:cxn ang="0">
                <a:pos x="10" y="6"/>
              </a:cxn>
              <a:cxn ang="0">
                <a:pos x="9" y="6"/>
              </a:cxn>
              <a:cxn ang="0">
                <a:pos x="9" y="5"/>
              </a:cxn>
              <a:cxn ang="0">
                <a:pos x="8" y="5"/>
              </a:cxn>
              <a:cxn ang="0">
                <a:pos x="8" y="4"/>
              </a:cxn>
              <a:cxn ang="0">
                <a:pos x="7" y="4"/>
              </a:cxn>
              <a:cxn ang="0">
                <a:pos x="6" y="4"/>
              </a:cxn>
              <a:cxn ang="0">
                <a:pos x="6" y="3"/>
              </a:cxn>
              <a:cxn ang="0">
                <a:pos x="6" y="2"/>
              </a:cxn>
              <a:cxn ang="0">
                <a:pos x="5" y="2"/>
              </a:cxn>
              <a:cxn ang="0">
                <a:pos x="4" y="1"/>
              </a:cxn>
              <a:cxn ang="0">
                <a:pos x="3" y="1"/>
              </a:cxn>
              <a:cxn ang="0">
                <a:pos x="3" y="0"/>
              </a:cxn>
              <a:cxn ang="0">
                <a:pos x="2" y="0"/>
              </a:cxn>
              <a:cxn ang="0">
                <a:pos x="0" y="0"/>
              </a:cxn>
            </a:cxnLst>
            <a:rect l="0" t="0" r="r" b="b"/>
            <a:pathLst>
              <a:path w="18" h="14">
                <a:moveTo>
                  <a:pt x="0" y="0"/>
                </a:moveTo>
                <a:lnTo>
                  <a:pt x="0" y="0"/>
                </a:lnTo>
                <a:lnTo>
                  <a:pt x="1" y="0"/>
                </a:lnTo>
                <a:lnTo>
                  <a:pt x="1" y="1"/>
                </a:lnTo>
                <a:lnTo>
                  <a:pt x="2" y="2"/>
                </a:lnTo>
                <a:lnTo>
                  <a:pt x="7" y="7"/>
                </a:lnTo>
                <a:lnTo>
                  <a:pt x="9" y="9"/>
                </a:lnTo>
                <a:lnTo>
                  <a:pt x="10" y="9"/>
                </a:lnTo>
                <a:lnTo>
                  <a:pt x="11" y="10"/>
                </a:lnTo>
                <a:lnTo>
                  <a:pt x="12" y="10"/>
                </a:lnTo>
                <a:lnTo>
                  <a:pt x="12" y="11"/>
                </a:lnTo>
                <a:lnTo>
                  <a:pt x="13" y="11"/>
                </a:lnTo>
                <a:lnTo>
                  <a:pt x="13" y="12"/>
                </a:lnTo>
                <a:lnTo>
                  <a:pt x="14" y="12"/>
                </a:lnTo>
                <a:lnTo>
                  <a:pt x="15" y="13"/>
                </a:lnTo>
                <a:lnTo>
                  <a:pt x="16" y="13"/>
                </a:lnTo>
                <a:lnTo>
                  <a:pt x="17" y="13"/>
                </a:lnTo>
                <a:lnTo>
                  <a:pt x="17" y="12"/>
                </a:lnTo>
                <a:lnTo>
                  <a:pt x="16" y="12"/>
                </a:lnTo>
                <a:lnTo>
                  <a:pt x="16" y="11"/>
                </a:lnTo>
                <a:lnTo>
                  <a:pt x="15" y="11"/>
                </a:lnTo>
                <a:lnTo>
                  <a:pt x="15" y="10"/>
                </a:lnTo>
                <a:lnTo>
                  <a:pt x="14" y="10"/>
                </a:lnTo>
                <a:lnTo>
                  <a:pt x="13" y="9"/>
                </a:lnTo>
                <a:lnTo>
                  <a:pt x="12" y="9"/>
                </a:lnTo>
                <a:lnTo>
                  <a:pt x="12" y="8"/>
                </a:lnTo>
                <a:lnTo>
                  <a:pt x="11" y="8"/>
                </a:lnTo>
                <a:lnTo>
                  <a:pt x="11" y="7"/>
                </a:lnTo>
                <a:lnTo>
                  <a:pt x="10" y="7"/>
                </a:lnTo>
                <a:lnTo>
                  <a:pt x="10" y="6"/>
                </a:lnTo>
                <a:lnTo>
                  <a:pt x="9" y="6"/>
                </a:lnTo>
                <a:lnTo>
                  <a:pt x="9" y="5"/>
                </a:lnTo>
                <a:lnTo>
                  <a:pt x="8" y="5"/>
                </a:lnTo>
                <a:lnTo>
                  <a:pt x="8" y="4"/>
                </a:lnTo>
                <a:lnTo>
                  <a:pt x="7" y="4"/>
                </a:lnTo>
                <a:lnTo>
                  <a:pt x="6" y="4"/>
                </a:lnTo>
                <a:lnTo>
                  <a:pt x="6" y="3"/>
                </a:lnTo>
                <a:lnTo>
                  <a:pt x="6" y="2"/>
                </a:lnTo>
                <a:lnTo>
                  <a:pt x="5" y="2"/>
                </a:lnTo>
                <a:lnTo>
                  <a:pt x="4" y="1"/>
                </a:lnTo>
                <a:lnTo>
                  <a:pt x="3" y="1"/>
                </a:lnTo>
                <a:lnTo>
                  <a:pt x="3" y="0"/>
                </a:lnTo>
                <a:lnTo>
                  <a:pt x="2" y="0"/>
                </a:lnTo>
                <a:lnTo>
                  <a:pt x="0"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sz="2160"/>
          </a:p>
        </p:txBody>
      </p:sp>
      <p:sp>
        <p:nvSpPr>
          <p:cNvPr id="45924" name="Freeform 868"/>
          <p:cNvSpPr>
            <a:spLocks/>
          </p:cNvSpPr>
          <p:nvPr/>
        </p:nvSpPr>
        <p:spPr bwMode="auto">
          <a:xfrm>
            <a:off x="8031480" y="4403726"/>
            <a:ext cx="30480" cy="28576"/>
          </a:xfrm>
          <a:custGeom>
            <a:avLst/>
            <a:gdLst/>
            <a:ahLst/>
            <a:cxnLst>
              <a:cxn ang="0">
                <a:pos x="4" y="2"/>
              </a:cxn>
              <a:cxn ang="0">
                <a:pos x="4" y="2"/>
              </a:cxn>
              <a:cxn ang="0">
                <a:pos x="5" y="2"/>
              </a:cxn>
              <a:cxn ang="0">
                <a:pos x="5" y="3"/>
              </a:cxn>
              <a:cxn ang="0">
                <a:pos x="7" y="4"/>
              </a:cxn>
              <a:cxn ang="0">
                <a:pos x="7" y="5"/>
              </a:cxn>
              <a:cxn ang="0">
                <a:pos x="8" y="5"/>
              </a:cxn>
              <a:cxn ang="0">
                <a:pos x="8" y="6"/>
              </a:cxn>
              <a:cxn ang="0">
                <a:pos x="8" y="7"/>
              </a:cxn>
              <a:cxn ang="0">
                <a:pos x="9" y="7"/>
              </a:cxn>
              <a:cxn ang="0">
                <a:pos x="9" y="8"/>
              </a:cxn>
              <a:cxn ang="0">
                <a:pos x="10" y="8"/>
              </a:cxn>
              <a:cxn ang="0">
                <a:pos x="10" y="9"/>
              </a:cxn>
              <a:cxn ang="0">
                <a:pos x="11" y="9"/>
              </a:cxn>
              <a:cxn ang="0">
                <a:pos x="11" y="10"/>
              </a:cxn>
              <a:cxn ang="0">
                <a:pos x="11" y="11"/>
              </a:cxn>
              <a:cxn ang="0">
                <a:pos x="12" y="11"/>
              </a:cxn>
              <a:cxn ang="0">
                <a:pos x="12" y="12"/>
              </a:cxn>
              <a:cxn ang="0">
                <a:pos x="12" y="13"/>
              </a:cxn>
              <a:cxn ang="0">
                <a:pos x="13" y="13"/>
              </a:cxn>
              <a:cxn ang="0">
                <a:pos x="13" y="14"/>
              </a:cxn>
              <a:cxn ang="0">
                <a:pos x="13" y="15"/>
              </a:cxn>
              <a:cxn ang="0">
                <a:pos x="14" y="15"/>
              </a:cxn>
              <a:cxn ang="0">
                <a:pos x="14" y="16"/>
              </a:cxn>
              <a:cxn ang="0">
                <a:pos x="15" y="16"/>
              </a:cxn>
              <a:cxn ang="0">
                <a:pos x="15" y="17"/>
              </a:cxn>
              <a:cxn ang="0">
                <a:pos x="14" y="17"/>
              </a:cxn>
              <a:cxn ang="0">
                <a:pos x="13" y="17"/>
              </a:cxn>
              <a:cxn ang="0">
                <a:pos x="13" y="16"/>
              </a:cxn>
              <a:cxn ang="0">
                <a:pos x="12" y="16"/>
              </a:cxn>
              <a:cxn ang="0">
                <a:pos x="12" y="15"/>
              </a:cxn>
              <a:cxn ang="0">
                <a:pos x="11" y="15"/>
              </a:cxn>
              <a:cxn ang="0">
                <a:pos x="11" y="14"/>
              </a:cxn>
              <a:cxn ang="0">
                <a:pos x="11" y="13"/>
              </a:cxn>
              <a:cxn ang="0">
                <a:pos x="10" y="13"/>
              </a:cxn>
              <a:cxn ang="0">
                <a:pos x="10" y="12"/>
              </a:cxn>
              <a:cxn ang="0">
                <a:pos x="9" y="12"/>
              </a:cxn>
              <a:cxn ang="0">
                <a:pos x="9" y="11"/>
              </a:cxn>
              <a:cxn ang="0">
                <a:pos x="9" y="10"/>
              </a:cxn>
              <a:cxn ang="0">
                <a:pos x="8" y="10"/>
              </a:cxn>
              <a:cxn ang="0">
                <a:pos x="8" y="9"/>
              </a:cxn>
              <a:cxn ang="0">
                <a:pos x="8" y="8"/>
              </a:cxn>
              <a:cxn ang="0">
                <a:pos x="7" y="8"/>
              </a:cxn>
              <a:cxn ang="0">
                <a:pos x="7" y="7"/>
              </a:cxn>
              <a:cxn ang="0">
                <a:pos x="6" y="7"/>
              </a:cxn>
              <a:cxn ang="0">
                <a:pos x="6" y="6"/>
              </a:cxn>
              <a:cxn ang="0">
                <a:pos x="5" y="6"/>
              </a:cxn>
              <a:cxn ang="0">
                <a:pos x="5" y="5"/>
              </a:cxn>
              <a:cxn ang="0">
                <a:pos x="4" y="5"/>
              </a:cxn>
              <a:cxn ang="0">
                <a:pos x="4" y="4"/>
              </a:cxn>
              <a:cxn ang="0">
                <a:pos x="3" y="4"/>
              </a:cxn>
              <a:cxn ang="0">
                <a:pos x="3" y="3"/>
              </a:cxn>
              <a:cxn ang="0">
                <a:pos x="2" y="3"/>
              </a:cxn>
              <a:cxn ang="0">
                <a:pos x="1" y="2"/>
              </a:cxn>
              <a:cxn ang="0">
                <a:pos x="0" y="2"/>
              </a:cxn>
              <a:cxn ang="0">
                <a:pos x="0" y="1"/>
              </a:cxn>
              <a:cxn ang="0">
                <a:pos x="0" y="0"/>
              </a:cxn>
              <a:cxn ang="0">
                <a:pos x="2" y="0"/>
              </a:cxn>
              <a:cxn ang="0">
                <a:pos x="2" y="1"/>
              </a:cxn>
              <a:cxn ang="0">
                <a:pos x="3" y="1"/>
              </a:cxn>
              <a:cxn ang="0">
                <a:pos x="4" y="2"/>
              </a:cxn>
            </a:cxnLst>
            <a:rect l="0" t="0" r="r" b="b"/>
            <a:pathLst>
              <a:path w="16" h="18">
                <a:moveTo>
                  <a:pt x="4" y="2"/>
                </a:moveTo>
                <a:lnTo>
                  <a:pt x="4" y="2"/>
                </a:lnTo>
                <a:lnTo>
                  <a:pt x="5" y="2"/>
                </a:lnTo>
                <a:lnTo>
                  <a:pt x="5" y="3"/>
                </a:lnTo>
                <a:lnTo>
                  <a:pt x="7" y="4"/>
                </a:lnTo>
                <a:lnTo>
                  <a:pt x="7" y="5"/>
                </a:lnTo>
                <a:lnTo>
                  <a:pt x="8" y="5"/>
                </a:lnTo>
                <a:lnTo>
                  <a:pt x="8" y="6"/>
                </a:lnTo>
                <a:lnTo>
                  <a:pt x="8" y="7"/>
                </a:lnTo>
                <a:lnTo>
                  <a:pt x="9" y="7"/>
                </a:lnTo>
                <a:lnTo>
                  <a:pt x="9" y="8"/>
                </a:lnTo>
                <a:lnTo>
                  <a:pt x="10" y="8"/>
                </a:lnTo>
                <a:lnTo>
                  <a:pt x="10" y="9"/>
                </a:lnTo>
                <a:lnTo>
                  <a:pt x="11" y="9"/>
                </a:lnTo>
                <a:lnTo>
                  <a:pt x="11" y="10"/>
                </a:lnTo>
                <a:lnTo>
                  <a:pt x="11" y="11"/>
                </a:lnTo>
                <a:lnTo>
                  <a:pt x="12" y="11"/>
                </a:lnTo>
                <a:lnTo>
                  <a:pt x="12" y="12"/>
                </a:lnTo>
                <a:lnTo>
                  <a:pt x="12" y="13"/>
                </a:lnTo>
                <a:lnTo>
                  <a:pt x="13" y="13"/>
                </a:lnTo>
                <a:lnTo>
                  <a:pt x="13" y="14"/>
                </a:lnTo>
                <a:lnTo>
                  <a:pt x="13" y="15"/>
                </a:lnTo>
                <a:lnTo>
                  <a:pt x="14" y="15"/>
                </a:lnTo>
                <a:lnTo>
                  <a:pt x="14" y="16"/>
                </a:lnTo>
                <a:lnTo>
                  <a:pt x="15" y="16"/>
                </a:lnTo>
                <a:lnTo>
                  <a:pt x="15" y="17"/>
                </a:lnTo>
                <a:lnTo>
                  <a:pt x="14" y="17"/>
                </a:lnTo>
                <a:lnTo>
                  <a:pt x="13" y="17"/>
                </a:lnTo>
                <a:lnTo>
                  <a:pt x="13" y="16"/>
                </a:lnTo>
                <a:lnTo>
                  <a:pt x="12" y="16"/>
                </a:lnTo>
                <a:lnTo>
                  <a:pt x="12" y="15"/>
                </a:lnTo>
                <a:lnTo>
                  <a:pt x="11" y="15"/>
                </a:lnTo>
                <a:lnTo>
                  <a:pt x="11" y="14"/>
                </a:lnTo>
                <a:lnTo>
                  <a:pt x="11" y="13"/>
                </a:lnTo>
                <a:lnTo>
                  <a:pt x="10" y="13"/>
                </a:lnTo>
                <a:lnTo>
                  <a:pt x="10" y="12"/>
                </a:lnTo>
                <a:lnTo>
                  <a:pt x="9" y="12"/>
                </a:lnTo>
                <a:lnTo>
                  <a:pt x="9" y="11"/>
                </a:lnTo>
                <a:lnTo>
                  <a:pt x="9" y="10"/>
                </a:lnTo>
                <a:lnTo>
                  <a:pt x="8" y="10"/>
                </a:lnTo>
                <a:lnTo>
                  <a:pt x="8" y="9"/>
                </a:lnTo>
                <a:lnTo>
                  <a:pt x="8" y="8"/>
                </a:lnTo>
                <a:lnTo>
                  <a:pt x="7" y="8"/>
                </a:lnTo>
                <a:lnTo>
                  <a:pt x="7" y="7"/>
                </a:lnTo>
                <a:lnTo>
                  <a:pt x="6" y="7"/>
                </a:lnTo>
                <a:lnTo>
                  <a:pt x="6" y="6"/>
                </a:lnTo>
                <a:lnTo>
                  <a:pt x="5" y="6"/>
                </a:lnTo>
                <a:lnTo>
                  <a:pt x="5" y="5"/>
                </a:lnTo>
                <a:lnTo>
                  <a:pt x="4" y="5"/>
                </a:lnTo>
                <a:lnTo>
                  <a:pt x="4" y="4"/>
                </a:lnTo>
                <a:lnTo>
                  <a:pt x="3" y="4"/>
                </a:lnTo>
                <a:lnTo>
                  <a:pt x="3" y="3"/>
                </a:lnTo>
                <a:lnTo>
                  <a:pt x="2" y="3"/>
                </a:lnTo>
                <a:lnTo>
                  <a:pt x="1" y="2"/>
                </a:lnTo>
                <a:lnTo>
                  <a:pt x="0" y="2"/>
                </a:lnTo>
                <a:lnTo>
                  <a:pt x="0" y="1"/>
                </a:lnTo>
                <a:lnTo>
                  <a:pt x="0" y="0"/>
                </a:lnTo>
                <a:lnTo>
                  <a:pt x="2" y="0"/>
                </a:lnTo>
                <a:lnTo>
                  <a:pt x="2" y="1"/>
                </a:lnTo>
                <a:lnTo>
                  <a:pt x="3" y="1"/>
                </a:lnTo>
                <a:lnTo>
                  <a:pt x="4" y="2"/>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sz="2160"/>
          </a:p>
        </p:txBody>
      </p:sp>
      <p:sp>
        <p:nvSpPr>
          <p:cNvPr id="45925" name="Freeform 869"/>
          <p:cNvSpPr>
            <a:spLocks/>
          </p:cNvSpPr>
          <p:nvPr/>
        </p:nvSpPr>
        <p:spPr bwMode="auto">
          <a:xfrm>
            <a:off x="7987666" y="4387850"/>
            <a:ext cx="13334" cy="9526"/>
          </a:xfrm>
          <a:custGeom>
            <a:avLst/>
            <a:gdLst/>
            <a:ahLst/>
            <a:cxnLst>
              <a:cxn ang="0">
                <a:pos x="0" y="5"/>
              </a:cxn>
              <a:cxn ang="0">
                <a:pos x="0" y="4"/>
              </a:cxn>
              <a:cxn ang="0">
                <a:pos x="0" y="3"/>
              </a:cxn>
              <a:cxn ang="0">
                <a:pos x="0" y="2"/>
              </a:cxn>
              <a:cxn ang="0">
                <a:pos x="1" y="2"/>
              </a:cxn>
              <a:cxn ang="0">
                <a:pos x="1" y="1"/>
              </a:cxn>
              <a:cxn ang="0">
                <a:pos x="2" y="1"/>
              </a:cxn>
              <a:cxn ang="0">
                <a:pos x="2" y="0"/>
              </a:cxn>
              <a:cxn ang="0">
                <a:pos x="3" y="0"/>
              </a:cxn>
              <a:cxn ang="0">
                <a:pos x="6" y="0"/>
              </a:cxn>
            </a:cxnLst>
            <a:rect l="0" t="0" r="r" b="b"/>
            <a:pathLst>
              <a:path w="7" h="6">
                <a:moveTo>
                  <a:pt x="0" y="5"/>
                </a:moveTo>
                <a:lnTo>
                  <a:pt x="0" y="4"/>
                </a:lnTo>
                <a:lnTo>
                  <a:pt x="0" y="3"/>
                </a:lnTo>
                <a:lnTo>
                  <a:pt x="0" y="2"/>
                </a:lnTo>
                <a:lnTo>
                  <a:pt x="1" y="2"/>
                </a:lnTo>
                <a:lnTo>
                  <a:pt x="1" y="1"/>
                </a:lnTo>
                <a:lnTo>
                  <a:pt x="2" y="1"/>
                </a:lnTo>
                <a:lnTo>
                  <a:pt x="2" y="0"/>
                </a:lnTo>
                <a:lnTo>
                  <a:pt x="3" y="0"/>
                </a:lnTo>
                <a:lnTo>
                  <a:pt x="6"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26" name="Freeform 870"/>
          <p:cNvSpPr>
            <a:spLocks/>
          </p:cNvSpPr>
          <p:nvPr/>
        </p:nvSpPr>
        <p:spPr bwMode="auto">
          <a:xfrm>
            <a:off x="8004810" y="4394200"/>
            <a:ext cx="24766" cy="6350"/>
          </a:xfrm>
          <a:custGeom>
            <a:avLst/>
            <a:gdLst/>
            <a:ahLst/>
            <a:cxnLst>
              <a:cxn ang="0">
                <a:pos x="0" y="0"/>
              </a:cxn>
              <a:cxn ang="0">
                <a:pos x="2" y="0"/>
              </a:cxn>
              <a:cxn ang="0">
                <a:pos x="4" y="0"/>
              </a:cxn>
              <a:cxn ang="0">
                <a:pos x="5" y="0"/>
              </a:cxn>
              <a:cxn ang="0">
                <a:pos x="5" y="1"/>
              </a:cxn>
              <a:cxn ang="0">
                <a:pos x="7" y="1"/>
              </a:cxn>
              <a:cxn ang="0">
                <a:pos x="8" y="1"/>
              </a:cxn>
              <a:cxn ang="0">
                <a:pos x="9" y="1"/>
              </a:cxn>
              <a:cxn ang="0">
                <a:pos x="9" y="2"/>
              </a:cxn>
              <a:cxn ang="0">
                <a:pos x="10" y="2"/>
              </a:cxn>
              <a:cxn ang="0">
                <a:pos x="11" y="2"/>
              </a:cxn>
              <a:cxn ang="0">
                <a:pos x="11" y="3"/>
              </a:cxn>
              <a:cxn ang="0">
                <a:pos x="12" y="3"/>
              </a:cxn>
            </a:cxnLst>
            <a:rect l="0" t="0" r="r" b="b"/>
            <a:pathLst>
              <a:path w="13" h="4">
                <a:moveTo>
                  <a:pt x="0" y="0"/>
                </a:moveTo>
                <a:lnTo>
                  <a:pt x="2" y="0"/>
                </a:lnTo>
                <a:lnTo>
                  <a:pt x="4" y="0"/>
                </a:lnTo>
                <a:lnTo>
                  <a:pt x="5" y="0"/>
                </a:lnTo>
                <a:lnTo>
                  <a:pt x="5" y="1"/>
                </a:lnTo>
                <a:lnTo>
                  <a:pt x="7" y="1"/>
                </a:lnTo>
                <a:lnTo>
                  <a:pt x="8" y="1"/>
                </a:lnTo>
                <a:lnTo>
                  <a:pt x="9" y="1"/>
                </a:lnTo>
                <a:lnTo>
                  <a:pt x="9" y="2"/>
                </a:lnTo>
                <a:lnTo>
                  <a:pt x="10" y="2"/>
                </a:lnTo>
                <a:lnTo>
                  <a:pt x="11" y="2"/>
                </a:lnTo>
                <a:lnTo>
                  <a:pt x="11" y="3"/>
                </a:lnTo>
                <a:lnTo>
                  <a:pt x="12" y="3"/>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27" name="Freeform 871"/>
          <p:cNvSpPr>
            <a:spLocks/>
          </p:cNvSpPr>
          <p:nvPr/>
        </p:nvSpPr>
        <p:spPr bwMode="auto">
          <a:xfrm>
            <a:off x="8014338" y="4405314"/>
            <a:ext cx="17144" cy="14287"/>
          </a:xfrm>
          <a:custGeom>
            <a:avLst/>
            <a:gdLst/>
            <a:ahLst/>
            <a:cxnLst>
              <a:cxn ang="0">
                <a:pos x="0" y="0"/>
              </a:cxn>
              <a:cxn ang="0">
                <a:pos x="0" y="0"/>
              </a:cxn>
              <a:cxn ang="0">
                <a:pos x="0" y="1"/>
              </a:cxn>
              <a:cxn ang="0">
                <a:pos x="1" y="1"/>
              </a:cxn>
              <a:cxn ang="0">
                <a:pos x="2" y="1"/>
              </a:cxn>
              <a:cxn ang="0">
                <a:pos x="2" y="2"/>
              </a:cxn>
              <a:cxn ang="0">
                <a:pos x="6" y="6"/>
              </a:cxn>
              <a:cxn ang="0">
                <a:pos x="7" y="7"/>
              </a:cxn>
              <a:cxn ang="0">
                <a:pos x="8" y="7"/>
              </a:cxn>
              <a:cxn ang="0">
                <a:pos x="8" y="8"/>
              </a:cxn>
            </a:cxnLst>
            <a:rect l="0" t="0" r="r" b="b"/>
            <a:pathLst>
              <a:path w="9" h="9">
                <a:moveTo>
                  <a:pt x="0" y="0"/>
                </a:moveTo>
                <a:lnTo>
                  <a:pt x="0" y="0"/>
                </a:lnTo>
                <a:lnTo>
                  <a:pt x="0" y="1"/>
                </a:lnTo>
                <a:lnTo>
                  <a:pt x="1" y="1"/>
                </a:lnTo>
                <a:lnTo>
                  <a:pt x="2" y="1"/>
                </a:lnTo>
                <a:lnTo>
                  <a:pt x="2" y="2"/>
                </a:lnTo>
                <a:lnTo>
                  <a:pt x="6" y="6"/>
                </a:lnTo>
                <a:lnTo>
                  <a:pt x="7" y="7"/>
                </a:lnTo>
                <a:lnTo>
                  <a:pt x="8" y="7"/>
                </a:lnTo>
                <a:lnTo>
                  <a:pt x="8" y="8"/>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28" name="Freeform 872"/>
          <p:cNvSpPr>
            <a:spLocks/>
          </p:cNvSpPr>
          <p:nvPr/>
        </p:nvSpPr>
        <p:spPr bwMode="auto">
          <a:xfrm>
            <a:off x="8031482" y="4433888"/>
            <a:ext cx="26670" cy="7937"/>
          </a:xfrm>
          <a:custGeom>
            <a:avLst/>
            <a:gdLst/>
            <a:ahLst/>
            <a:cxnLst>
              <a:cxn ang="0">
                <a:pos x="0" y="0"/>
              </a:cxn>
              <a:cxn ang="0">
                <a:pos x="1" y="0"/>
              </a:cxn>
              <a:cxn ang="0">
                <a:pos x="2" y="0"/>
              </a:cxn>
              <a:cxn ang="0">
                <a:pos x="3" y="0"/>
              </a:cxn>
              <a:cxn ang="0">
                <a:pos x="3" y="1"/>
              </a:cxn>
              <a:cxn ang="0">
                <a:pos x="4" y="1"/>
              </a:cxn>
              <a:cxn ang="0">
                <a:pos x="5" y="1"/>
              </a:cxn>
              <a:cxn ang="0">
                <a:pos x="6" y="1"/>
              </a:cxn>
              <a:cxn ang="0">
                <a:pos x="6" y="2"/>
              </a:cxn>
              <a:cxn ang="0">
                <a:pos x="7" y="2"/>
              </a:cxn>
              <a:cxn ang="0">
                <a:pos x="8" y="2"/>
              </a:cxn>
              <a:cxn ang="0">
                <a:pos x="9" y="2"/>
              </a:cxn>
              <a:cxn ang="0">
                <a:pos x="9" y="3"/>
              </a:cxn>
              <a:cxn ang="0">
                <a:pos x="10" y="3"/>
              </a:cxn>
              <a:cxn ang="0">
                <a:pos x="11" y="3"/>
              </a:cxn>
              <a:cxn ang="0">
                <a:pos x="11" y="4"/>
              </a:cxn>
              <a:cxn ang="0">
                <a:pos x="12" y="4"/>
              </a:cxn>
              <a:cxn ang="0">
                <a:pos x="13" y="4"/>
              </a:cxn>
            </a:cxnLst>
            <a:rect l="0" t="0" r="r" b="b"/>
            <a:pathLst>
              <a:path w="14" h="5">
                <a:moveTo>
                  <a:pt x="0" y="0"/>
                </a:moveTo>
                <a:lnTo>
                  <a:pt x="1" y="0"/>
                </a:lnTo>
                <a:lnTo>
                  <a:pt x="2" y="0"/>
                </a:lnTo>
                <a:lnTo>
                  <a:pt x="3" y="0"/>
                </a:lnTo>
                <a:lnTo>
                  <a:pt x="3" y="1"/>
                </a:lnTo>
                <a:lnTo>
                  <a:pt x="4" y="1"/>
                </a:lnTo>
                <a:lnTo>
                  <a:pt x="5" y="1"/>
                </a:lnTo>
                <a:lnTo>
                  <a:pt x="6" y="1"/>
                </a:lnTo>
                <a:lnTo>
                  <a:pt x="6" y="2"/>
                </a:lnTo>
                <a:lnTo>
                  <a:pt x="7" y="2"/>
                </a:lnTo>
                <a:lnTo>
                  <a:pt x="8" y="2"/>
                </a:lnTo>
                <a:lnTo>
                  <a:pt x="9" y="2"/>
                </a:lnTo>
                <a:lnTo>
                  <a:pt x="9" y="3"/>
                </a:lnTo>
                <a:lnTo>
                  <a:pt x="10" y="3"/>
                </a:lnTo>
                <a:lnTo>
                  <a:pt x="11" y="3"/>
                </a:lnTo>
                <a:lnTo>
                  <a:pt x="11" y="4"/>
                </a:lnTo>
                <a:lnTo>
                  <a:pt x="12" y="4"/>
                </a:lnTo>
                <a:lnTo>
                  <a:pt x="13" y="4"/>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29" name="Freeform 873"/>
          <p:cNvSpPr>
            <a:spLocks/>
          </p:cNvSpPr>
          <p:nvPr/>
        </p:nvSpPr>
        <p:spPr bwMode="auto">
          <a:xfrm>
            <a:off x="8039100" y="4421188"/>
            <a:ext cx="15240" cy="12700"/>
          </a:xfrm>
          <a:custGeom>
            <a:avLst/>
            <a:gdLst/>
            <a:ahLst/>
            <a:cxnLst>
              <a:cxn ang="0">
                <a:pos x="0" y="0"/>
              </a:cxn>
              <a:cxn ang="0">
                <a:pos x="0" y="1"/>
              </a:cxn>
              <a:cxn ang="0">
                <a:pos x="4" y="4"/>
              </a:cxn>
              <a:cxn ang="0">
                <a:pos x="4" y="5"/>
              </a:cxn>
              <a:cxn ang="0">
                <a:pos x="5" y="5"/>
              </a:cxn>
              <a:cxn ang="0">
                <a:pos x="7" y="7"/>
              </a:cxn>
            </a:cxnLst>
            <a:rect l="0" t="0" r="r" b="b"/>
            <a:pathLst>
              <a:path w="8" h="8">
                <a:moveTo>
                  <a:pt x="0" y="0"/>
                </a:moveTo>
                <a:lnTo>
                  <a:pt x="0" y="1"/>
                </a:lnTo>
                <a:lnTo>
                  <a:pt x="4" y="4"/>
                </a:lnTo>
                <a:lnTo>
                  <a:pt x="4" y="5"/>
                </a:lnTo>
                <a:lnTo>
                  <a:pt x="5" y="5"/>
                </a:lnTo>
                <a:lnTo>
                  <a:pt x="7" y="7"/>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30" name="Freeform 874"/>
          <p:cNvSpPr>
            <a:spLocks/>
          </p:cNvSpPr>
          <p:nvPr/>
        </p:nvSpPr>
        <p:spPr bwMode="auto">
          <a:xfrm>
            <a:off x="7993382" y="4395788"/>
            <a:ext cx="3810" cy="7937"/>
          </a:xfrm>
          <a:custGeom>
            <a:avLst/>
            <a:gdLst/>
            <a:ahLst/>
            <a:cxnLst>
              <a:cxn ang="0">
                <a:pos x="0" y="0"/>
              </a:cxn>
              <a:cxn ang="0">
                <a:pos x="0" y="3"/>
              </a:cxn>
              <a:cxn ang="0">
                <a:pos x="0" y="4"/>
              </a:cxn>
              <a:cxn ang="0">
                <a:pos x="1" y="4"/>
              </a:cxn>
            </a:cxnLst>
            <a:rect l="0" t="0" r="r" b="b"/>
            <a:pathLst>
              <a:path w="2" h="5">
                <a:moveTo>
                  <a:pt x="0" y="0"/>
                </a:moveTo>
                <a:lnTo>
                  <a:pt x="0" y="3"/>
                </a:lnTo>
                <a:lnTo>
                  <a:pt x="0" y="4"/>
                </a:lnTo>
                <a:lnTo>
                  <a:pt x="1" y="4"/>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31" name="Freeform 875"/>
          <p:cNvSpPr>
            <a:spLocks/>
          </p:cNvSpPr>
          <p:nvPr/>
        </p:nvSpPr>
        <p:spPr bwMode="auto">
          <a:xfrm>
            <a:off x="7980046" y="4384675"/>
            <a:ext cx="7620" cy="6350"/>
          </a:xfrm>
          <a:custGeom>
            <a:avLst/>
            <a:gdLst/>
            <a:ahLst/>
            <a:cxnLst>
              <a:cxn ang="0">
                <a:pos x="0" y="0"/>
              </a:cxn>
              <a:cxn ang="0">
                <a:pos x="2" y="1"/>
              </a:cxn>
              <a:cxn ang="0">
                <a:pos x="2" y="2"/>
              </a:cxn>
              <a:cxn ang="0">
                <a:pos x="3" y="2"/>
              </a:cxn>
              <a:cxn ang="0">
                <a:pos x="3" y="3"/>
              </a:cxn>
            </a:cxnLst>
            <a:rect l="0" t="0" r="r" b="b"/>
            <a:pathLst>
              <a:path w="4" h="4">
                <a:moveTo>
                  <a:pt x="0" y="0"/>
                </a:moveTo>
                <a:lnTo>
                  <a:pt x="2" y="1"/>
                </a:lnTo>
                <a:lnTo>
                  <a:pt x="2" y="2"/>
                </a:lnTo>
                <a:lnTo>
                  <a:pt x="3" y="2"/>
                </a:lnTo>
                <a:lnTo>
                  <a:pt x="3" y="3"/>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32" name="Freeform 876"/>
          <p:cNvSpPr>
            <a:spLocks/>
          </p:cNvSpPr>
          <p:nvPr/>
        </p:nvSpPr>
        <p:spPr bwMode="auto">
          <a:xfrm>
            <a:off x="8073392" y="4373563"/>
            <a:ext cx="112396" cy="41275"/>
          </a:xfrm>
          <a:custGeom>
            <a:avLst/>
            <a:gdLst/>
            <a:ahLst/>
            <a:cxnLst>
              <a:cxn ang="0">
                <a:pos x="57" y="6"/>
              </a:cxn>
              <a:cxn ang="0">
                <a:pos x="56" y="5"/>
              </a:cxn>
              <a:cxn ang="0">
                <a:pos x="55" y="4"/>
              </a:cxn>
              <a:cxn ang="0">
                <a:pos x="53" y="4"/>
              </a:cxn>
              <a:cxn ang="0">
                <a:pos x="51" y="3"/>
              </a:cxn>
              <a:cxn ang="0">
                <a:pos x="50" y="2"/>
              </a:cxn>
              <a:cxn ang="0">
                <a:pos x="48" y="2"/>
              </a:cxn>
              <a:cxn ang="0">
                <a:pos x="46" y="1"/>
              </a:cxn>
              <a:cxn ang="0">
                <a:pos x="44" y="1"/>
              </a:cxn>
              <a:cxn ang="0">
                <a:pos x="42" y="0"/>
              </a:cxn>
              <a:cxn ang="0">
                <a:pos x="39" y="0"/>
              </a:cxn>
              <a:cxn ang="0">
                <a:pos x="29" y="0"/>
              </a:cxn>
              <a:cxn ang="0">
                <a:pos x="27" y="1"/>
              </a:cxn>
              <a:cxn ang="0">
                <a:pos x="25" y="2"/>
              </a:cxn>
              <a:cxn ang="0">
                <a:pos x="23" y="2"/>
              </a:cxn>
              <a:cxn ang="0">
                <a:pos x="22" y="3"/>
              </a:cxn>
              <a:cxn ang="0">
                <a:pos x="20" y="4"/>
              </a:cxn>
              <a:cxn ang="0">
                <a:pos x="19" y="5"/>
              </a:cxn>
              <a:cxn ang="0">
                <a:pos x="17" y="7"/>
              </a:cxn>
              <a:cxn ang="0">
                <a:pos x="15" y="8"/>
              </a:cxn>
              <a:cxn ang="0">
                <a:pos x="12" y="11"/>
              </a:cxn>
              <a:cxn ang="0">
                <a:pos x="10" y="12"/>
              </a:cxn>
              <a:cxn ang="0">
                <a:pos x="9" y="13"/>
              </a:cxn>
              <a:cxn ang="0">
                <a:pos x="8" y="14"/>
              </a:cxn>
              <a:cxn ang="0">
                <a:pos x="6" y="14"/>
              </a:cxn>
              <a:cxn ang="0">
                <a:pos x="5" y="15"/>
              </a:cxn>
              <a:cxn ang="0">
                <a:pos x="4" y="16"/>
              </a:cxn>
              <a:cxn ang="0">
                <a:pos x="2" y="16"/>
              </a:cxn>
              <a:cxn ang="0">
                <a:pos x="1" y="17"/>
              </a:cxn>
              <a:cxn ang="0">
                <a:pos x="0" y="18"/>
              </a:cxn>
              <a:cxn ang="0">
                <a:pos x="0" y="21"/>
              </a:cxn>
              <a:cxn ang="0">
                <a:pos x="2" y="21"/>
              </a:cxn>
              <a:cxn ang="0">
                <a:pos x="7" y="21"/>
              </a:cxn>
              <a:cxn ang="0">
                <a:pos x="9" y="21"/>
              </a:cxn>
              <a:cxn ang="0">
                <a:pos x="10" y="22"/>
              </a:cxn>
              <a:cxn ang="0">
                <a:pos x="11" y="23"/>
              </a:cxn>
              <a:cxn ang="0">
                <a:pos x="13" y="23"/>
              </a:cxn>
              <a:cxn ang="0">
                <a:pos x="14" y="24"/>
              </a:cxn>
              <a:cxn ang="0">
                <a:pos x="16" y="25"/>
              </a:cxn>
              <a:cxn ang="0">
                <a:pos x="24" y="25"/>
              </a:cxn>
              <a:cxn ang="0">
                <a:pos x="27" y="24"/>
              </a:cxn>
              <a:cxn ang="0">
                <a:pos x="30" y="24"/>
              </a:cxn>
              <a:cxn ang="0">
                <a:pos x="32" y="23"/>
              </a:cxn>
              <a:cxn ang="0">
                <a:pos x="34" y="23"/>
              </a:cxn>
              <a:cxn ang="0">
                <a:pos x="35" y="22"/>
              </a:cxn>
              <a:cxn ang="0">
                <a:pos x="37" y="22"/>
              </a:cxn>
              <a:cxn ang="0">
                <a:pos x="39" y="21"/>
              </a:cxn>
              <a:cxn ang="0">
                <a:pos x="41" y="21"/>
              </a:cxn>
              <a:cxn ang="0">
                <a:pos x="42" y="20"/>
              </a:cxn>
              <a:cxn ang="0">
                <a:pos x="44" y="19"/>
              </a:cxn>
              <a:cxn ang="0">
                <a:pos x="45" y="18"/>
              </a:cxn>
              <a:cxn ang="0">
                <a:pos x="47" y="18"/>
              </a:cxn>
              <a:cxn ang="0">
                <a:pos x="48" y="17"/>
              </a:cxn>
              <a:cxn ang="0">
                <a:pos x="50" y="15"/>
              </a:cxn>
              <a:cxn ang="0">
                <a:pos x="51" y="14"/>
              </a:cxn>
              <a:cxn ang="0">
                <a:pos x="52" y="13"/>
              </a:cxn>
              <a:cxn ang="0">
                <a:pos x="54" y="13"/>
              </a:cxn>
              <a:cxn ang="0">
                <a:pos x="55" y="12"/>
              </a:cxn>
              <a:cxn ang="0">
                <a:pos x="56" y="11"/>
              </a:cxn>
              <a:cxn ang="0">
                <a:pos x="57" y="10"/>
              </a:cxn>
              <a:cxn ang="0">
                <a:pos x="58" y="9"/>
              </a:cxn>
              <a:cxn ang="0">
                <a:pos x="58" y="7"/>
              </a:cxn>
            </a:cxnLst>
            <a:rect l="0" t="0" r="r" b="b"/>
            <a:pathLst>
              <a:path w="59" h="26">
                <a:moveTo>
                  <a:pt x="57" y="6"/>
                </a:moveTo>
                <a:lnTo>
                  <a:pt x="57" y="6"/>
                </a:lnTo>
                <a:lnTo>
                  <a:pt x="57" y="5"/>
                </a:lnTo>
                <a:lnTo>
                  <a:pt x="56" y="5"/>
                </a:lnTo>
                <a:lnTo>
                  <a:pt x="55" y="5"/>
                </a:lnTo>
                <a:lnTo>
                  <a:pt x="55" y="4"/>
                </a:lnTo>
                <a:lnTo>
                  <a:pt x="54" y="4"/>
                </a:lnTo>
                <a:lnTo>
                  <a:pt x="53" y="4"/>
                </a:lnTo>
                <a:lnTo>
                  <a:pt x="52" y="3"/>
                </a:lnTo>
                <a:lnTo>
                  <a:pt x="51" y="3"/>
                </a:lnTo>
                <a:lnTo>
                  <a:pt x="50" y="3"/>
                </a:lnTo>
                <a:lnTo>
                  <a:pt x="50" y="2"/>
                </a:lnTo>
                <a:lnTo>
                  <a:pt x="49" y="2"/>
                </a:lnTo>
                <a:lnTo>
                  <a:pt x="48" y="2"/>
                </a:lnTo>
                <a:lnTo>
                  <a:pt x="47" y="2"/>
                </a:lnTo>
                <a:lnTo>
                  <a:pt x="46" y="1"/>
                </a:lnTo>
                <a:lnTo>
                  <a:pt x="45" y="1"/>
                </a:lnTo>
                <a:lnTo>
                  <a:pt x="44" y="1"/>
                </a:lnTo>
                <a:lnTo>
                  <a:pt x="43" y="1"/>
                </a:lnTo>
                <a:lnTo>
                  <a:pt x="42" y="0"/>
                </a:lnTo>
                <a:lnTo>
                  <a:pt x="40" y="0"/>
                </a:lnTo>
                <a:lnTo>
                  <a:pt x="39" y="0"/>
                </a:lnTo>
                <a:lnTo>
                  <a:pt x="30" y="0"/>
                </a:lnTo>
                <a:lnTo>
                  <a:pt x="29" y="0"/>
                </a:lnTo>
                <a:lnTo>
                  <a:pt x="28" y="0"/>
                </a:lnTo>
                <a:lnTo>
                  <a:pt x="27" y="1"/>
                </a:lnTo>
                <a:lnTo>
                  <a:pt x="26" y="1"/>
                </a:lnTo>
                <a:lnTo>
                  <a:pt x="25" y="2"/>
                </a:lnTo>
                <a:lnTo>
                  <a:pt x="24" y="2"/>
                </a:lnTo>
                <a:lnTo>
                  <a:pt x="23" y="2"/>
                </a:lnTo>
                <a:lnTo>
                  <a:pt x="23" y="3"/>
                </a:lnTo>
                <a:lnTo>
                  <a:pt x="22" y="3"/>
                </a:lnTo>
                <a:lnTo>
                  <a:pt x="21" y="4"/>
                </a:lnTo>
                <a:lnTo>
                  <a:pt x="20" y="4"/>
                </a:lnTo>
                <a:lnTo>
                  <a:pt x="20" y="5"/>
                </a:lnTo>
                <a:lnTo>
                  <a:pt x="19" y="5"/>
                </a:lnTo>
                <a:lnTo>
                  <a:pt x="18" y="6"/>
                </a:lnTo>
                <a:lnTo>
                  <a:pt x="17" y="7"/>
                </a:lnTo>
                <a:lnTo>
                  <a:pt x="16" y="8"/>
                </a:lnTo>
                <a:lnTo>
                  <a:pt x="15" y="8"/>
                </a:lnTo>
                <a:lnTo>
                  <a:pt x="14" y="9"/>
                </a:lnTo>
                <a:lnTo>
                  <a:pt x="12" y="11"/>
                </a:lnTo>
                <a:lnTo>
                  <a:pt x="11" y="12"/>
                </a:lnTo>
                <a:lnTo>
                  <a:pt x="10" y="12"/>
                </a:lnTo>
                <a:lnTo>
                  <a:pt x="10" y="13"/>
                </a:lnTo>
                <a:lnTo>
                  <a:pt x="9" y="13"/>
                </a:lnTo>
                <a:lnTo>
                  <a:pt x="8" y="13"/>
                </a:lnTo>
                <a:lnTo>
                  <a:pt x="8" y="14"/>
                </a:lnTo>
                <a:lnTo>
                  <a:pt x="7" y="14"/>
                </a:lnTo>
                <a:lnTo>
                  <a:pt x="6" y="14"/>
                </a:lnTo>
                <a:lnTo>
                  <a:pt x="6" y="15"/>
                </a:lnTo>
                <a:lnTo>
                  <a:pt x="5" y="15"/>
                </a:lnTo>
                <a:lnTo>
                  <a:pt x="4" y="15"/>
                </a:lnTo>
                <a:lnTo>
                  <a:pt x="4" y="16"/>
                </a:lnTo>
                <a:lnTo>
                  <a:pt x="3" y="16"/>
                </a:lnTo>
                <a:lnTo>
                  <a:pt x="2" y="16"/>
                </a:lnTo>
                <a:lnTo>
                  <a:pt x="1" y="16"/>
                </a:lnTo>
                <a:lnTo>
                  <a:pt x="1" y="17"/>
                </a:lnTo>
                <a:lnTo>
                  <a:pt x="0" y="17"/>
                </a:lnTo>
                <a:lnTo>
                  <a:pt x="0" y="18"/>
                </a:lnTo>
                <a:lnTo>
                  <a:pt x="0" y="20"/>
                </a:lnTo>
                <a:lnTo>
                  <a:pt x="0" y="21"/>
                </a:lnTo>
                <a:lnTo>
                  <a:pt x="1" y="21"/>
                </a:lnTo>
                <a:lnTo>
                  <a:pt x="2" y="21"/>
                </a:lnTo>
                <a:lnTo>
                  <a:pt x="5" y="21"/>
                </a:lnTo>
                <a:lnTo>
                  <a:pt x="7" y="21"/>
                </a:lnTo>
                <a:lnTo>
                  <a:pt x="8" y="21"/>
                </a:lnTo>
                <a:lnTo>
                  <a:pt x="9" y="21"/>
                </a:lnTo>
                <a:lnTo>
                  <a:pt x="10" y="21"/>
                </a:lnTo>
                <a:lnTo>
                  <a:pt x="10" y="22"/>
                </a:lnTo>
                <a:lnTo>
                  <a:pt x="11" y="22"/>
                </a:lnTo>
                <a:lnTo>
                  <a:pt x="11" y="23"/>
                </a:lnTo>
                <a:lnTo>
                  <a:pt x="12" y="23"/>
                </a:lnTo>
                <a:lnTo>
                  <a:pt x="13" y="23"/>
                </a:lnTo>
                <a:lnTo>
                  <a:pt x="13" y="24"/>
                </a:lnTo>
                <a:lnTo>
                  <a:pt x="14" y="24"/>
                </a:lnTo>
                <a:lnTo>
                  <a:pt x="16" y="24"/>
                </a:lnTo>
                <a:lnTo>
                  <a:pt x="16" y="25"/>
                </a:lnTo>
                <a:lnTo>
                  <a:pt x="19" y="25"/>
                </a:lnTo>
                <a:lnTo>
                  <a:pt x="24" y="25"/>
                </a:lnTo>
                <a:lnTo>
                  <a:pt x="27" y="25"/>
                </a:lnTo>
                <a:lnTo>
                  <a:pt x="27" y="24"/>
                </a:lnTo>
                <a:lnTo>
                  <a:pt x="29" y="24"/>
                </a:lnTo>
                <a:lnTo>
                  <a:pt x="30" y="24"/>
                </a:lnTo>
                <a:lnTo>
                  <a:pt x="31" y="23"/>
                </a:lnTo>
                <a:lnTo>
                  <a:pt x="32" y="23"/>
                </a:lnTo>
                <a:lnTo>
                  <a:pt x="33" y="23"/>
                </a:lnTo>
                <a:lnTo>
                  <a:pt x="34" y="23"/>
                </a:lnTo>
                <a:lnTo>
                  <a:pt x="35" y="23"/>
                </a:lnTo>
                <a:lnTo>
                  <a:pt x="35" y="22"/>
                </a:lnTo>
                <a:lnTo>
                  <a:pt x="36" y="22"/>
                </a:lnTo>
                <a:lnTo>
                  <a:pt x="37" y="22"/>
                </a:lnTo>
                <a:lnTo>
                  <a:pt x="38" y="22"/>
                </a:lnTo>
                <a:lnTo>
                  <a:pt x="39" y="21"/>
                </a:lnTo>
                <a:lnTo>
                  <a:pt x="40" y="21"/>
                </a:lnTo>
                <a:lnTo>
                  <a:pt x="41" y="21"/>
                </a:lnTo>
                <a:lnTo>
                  <a:pt x="41" y="20"/>
                </a:lnTo>
                <a:lnTo>
                  <a:pt x="42" y="20"/>
                </a:lnTo>
                <a:lnTo>
                  <a:pt x="43" y="20"/>
                </a:lnTo>
                <a:lnTo>
                  <a:pt x="44" y="19"/>
                </a:lnTo>
                <a:lnTo>
                  <a:pt x="45" y="19"/>
                </a:lnTo>
                <a:lnTo>
                  <a:pt x="45" y="18"/>
                </a:lnTo>
                <a:lnTo>
                  <a:pt x="46" y="18"/>
                </a:lnTo>
                <a:lnTo>
                  <a:pt x="47" y="18"/>
                </a:lnTo>
                <a:lnTo>
                  <a:pt x="47" y="17"/>
                </a:lnTo>
                <a:lnTo>
                  <a:pt x="48" y="17"/>
                </a:lnTo>
                <a:lnTo>
                  <a:pt x="49" y="16"/>
                </a:lnTo>
                <a:lnTo>
                  <a:pt x="50" y="15"/>
                </a:lnTo>
                <a:lnTo>
                  <a:pt x="50" y="14"/>
                </a:lnTo>
                <a:lnTo>
                  <a:pt x="51" y="14"/>
                </a:lnTo>
                <a:lnTo>
                  <a:pt x="52" y="14"/>
                </a:lnTo>
                <a:lnTo>
                  <a:pt x="52" y="13"/>
                </a:lnTo>
                <a:lnTo>
                  <a:pt x="53" y="13"/>
                </a:lnTo>
                <a:lnTo>
                  <a:pt x="54" y="13"/>
                </a:lnTo>
                <a:lnTo>
                  <a:pt x="54" y="12"/>
                </a:lnTo>
                <a:lnTo>
                  <a:pt x="55" y="12"/>
                </a:lnTo>
                <a:lnTo>
                  <a:pt x="56" y="12"/>
                </a:lnTo>
                <a:lnTo>
                  <a:pt x="56" y="11"/>
                </a:lnTo>
                <a:lnTo>
                  <a:pt x="57" y="11"/>
                </a:lnTo>
                <a:lnTo>
                  <a:pt x="57" y="10"/>
                </a:lnTo>
                <a:lnTo>
                  <a:pt x="57" y="9"/>
                </a:lnTo>
                <a:lnTo>
                  <a:pt x="58" y="9"/>
                </a:lnTo>
                <a:lnTo>
                  <a:pt x="58" y="8"/>
                </a:lnTo>
                <a:lnTo>
                  <a:pt x="58" y="7"/>
                </a:lnTo>
                <a:lnTo>
                  <a:pt x="57" y="6"/>
                </a:lnTo>
              </a:path>
            </a:pathLst>
          </a:custGeom>
          <a:solidFill>
            <a:srgbClr val="CCCCCC"/>
          </a:solidFill>
          <a:ln w="12700" cap="rnd" cmpd="sng">
            <a:solidFill>
              <a:srgbClr val="000000"/>
            </a:solidFill>
            <a:prstDash val="solid"/>
            <a:round/>
            <a:headEnd type="none" w="med" len="med"/>
            <a:tailEnd type="none" w="med" len="med"/>
          </a:ln>
          <a:effectLst/>
        </p:spPr>
        <p:txBody>
          <a:bodyPr/>
          <a:lstStyle/>
          <a:p>
            <a:endParaRPr lang="en-US" sz="2160"/>
          </a:p>
        </p:txBody>
      </p:sp>
      <p:sp>
        <p:nvSpPr>
          <p:cNvPr id="45933" name="Freeform 877"/>
          <p:cNvSpPr>
            <a:spLocks/>
          </p:cNvSpPr>
          <p:nvPr/>
        </p:nvSpPr>
        <p:spPr bwMode="auto">
          <a:xfrm>
            <a:off x="8107681" y="4398964"/>
            <a:ext cx="41910" cy="11112"/>
          </a:xfrm>
          <a:custGeom>
            <a:avLst/>
            <a:gdLst/>
            <a:ahLst/>
            <a:cxnLst>
              <a:cxn ang="0">
                <a:pos x="0" y="5"/>
              </a:cxn>
              <a:cxn ang="0">
                <a:pos x="1" y="5"/>
              </a:cxn>
              <a:cxn ang="0">
                <a:pos x="2" y="6"/>
              </a:cxn>
              <a:cxn ang="0">
                <a:pos x="7" y="6"/>
              </a:cxn>
              <a:cxn ang="0">
                <a:pos x="7" y="5"/>
              </a:cxn>
              <a:cxn ang="0">
                <a:pos x="8" y="5"/>
              </a:cxn>
              <a:cxn ang="0">
                <a:pos x="9" y="5"/>
              </a:cxn>
              <a:cxn ang="0">
                <a:pos x="10" y="5"/>
              </a:cxn>
              <a:cxn ang="0">
                <a:pos x="11" y="5"/>
              </a:cxn>
              <a:cxn ang="0">
                <a:pos x="12" y="4"/>
              </a:cxn>
              <a:cxn ang="0">
                <a:pos x="13" y="4"/>
              </a:cxn>
              <a:cxn ang="0">
                <a:pos x="14" y="4"/>
              </a:cxn>
              <a:cxn ang="0">
                <a:pos x="15" y="4"/>
              </a:cxn>
              <a:cxn ang="0">
                <a:pos x="15" y="3"/>
              </a:cxn>
              <a:cxn ang="0">
                <a:pos x="16" y="3"/>
              </a:cxn>
              <a:cxn ang="0">
                <a:pos x="17" y="3"/>
              </a:cxn>
              <a:cxn ang="0">
                <a:pos x="17" y="2"/>
              </a:cxn>
              <a:cxn ang="0">
                <a:pos x="18" y="2"/>
              </a:cxn>
              <a:cxn ang="0">
                <a:pos x="19" y="2"/>
              </a:cxn>
              <a:cxn ang="0">
                <a:pos x="20" y="2"/>
              </a:cxn>
              <a:cxn ang="0">
                <a:pos x="20" y="1"/>
              </a:cxn>
              <a:cxn ang="0">
                <a:pos x="21" y="1"/>
              </a:cxn>
              <a:cxn ang="0">
                <a:pos x="20" y="1"/>
              </a:cxn>
              <a:cxn ang="0">
                <a:pos x="20" y="0"/>
              </a:cxn>
              <a:cxn ang="0">
                <a:pos x="18" y="0"/>
              </a:cxn>
              <a:cxn ang="0">
                <a:pos x="18" y="1"/>
              </a:cxn>
              <a:cxn ang="0">
                <a:pos x="16" y="1"/>
              </a:cxn>
              <a:cxn ang="0">
                <a:pos x="14" y="1"/>
              </a:cxn>
              <a:cxn ang="0">
                <a:pos x="13" y="1"/>
              </a:cxn>
              <a:cxn ang="0">
                <a:pos x="13" y="2"/>
              </a:cxn>
              <a:cxn ang="0">
                <a:pos x="11" y="2"/>
              </a:cxn>
              <a:cxn ang="0">
                <a:pos x="9" y="2"/>
              </a:cxn>
              <a:cxn ang="0">
                <a:pos x="7" y="2"/>
              </a:cxn>
              <a:cxn ang="0">
                <a:pos x="7" y="3"/>
              </a:cxn>
              <a:cxn ang="0">
                <a:pos x="5" y="3"/>
              </a:cxn>
              <a:cxn ang="0">
                <a:pos x="4" y="3"/>
              </a:cxn>
              <a:cxn ang="0">
                <a:pos x="4" y="4"/>
              </a:cxn>
              <a:cxn ang="0">
                <a:pos x="3" y="4"/>
              </a:cxn>
              <a:cxn ang="0">
                <a:pos x="1" y="4"/>
              </a:cxn>
              <a:cxn ang="0">
                <a:pos x="0" y="4"/>
              </a:cxn>
              <a:cxn ang="0">
                <a:pos x="0" y="5"/>
              </a:cxn>
            </a:cxnLst>
            <a:rect l="0" t="0" r="r" b="b"/>
            <a:pathLst>
              <a:path w="22" h="7">
                <a:moveTo>
                  <a:pt x="0" y="5"/>
                </a:moveTo>
                <a:lnTo>
                  <a:pt x="1" y="5"/>
                </a:lnTo>
                <a:lnTo>
                  <a:pt x="2" y="6"/>
                </a:lnTo>
                <a:lnTo>
                  <a:pt x="7" y="6"/>
                </a:lnTo>
                <a:lnTo>
                  <a:pt x="7" y="5"/>
                </a:lnTo>
                <a:lnTo>
                  <a:pt x="8" y="5"/>
                </a:lnTo>
                <a:lnTo>
                  <a:pt x="9" y="5"/>
                </a:lnTo>
                <a:lnTo>
                  <a:pt x="10" y="5"/>
                </a:lnTo>
                <a:lnTo>
                  <a:pt x="11" y="5"/>
                </a:lnTo>
                <a:lnTo>
                  <a:pt x="12" y="4"/>
                </a:lnTo>
                <a:lnTo>
                  <a:pt x="13" y="4"/>
                </a:lnTo>
                <a:lnTo>
                  <a:pt x="14" y="4"/>
                </a:lnTo>
                <a:lnTo>
                  <a:pt x="15" y="4"/>
                </a:lnTo>
                <a:lnTo>
                  <a:pt x="15" y="3"/>
                </a:lnTo>
                <a:lnTo>
                  <a:pt x="16" y="3"/>
                </a:lnTo>
                <a:lnTo>
                  <a:pt x="17" y="3"/>
                </a:lnTo>
                <a:lnTo>
                  <a:pt x="17" y="2"/>
                </a:lnTo>
                <a:lnTo>
                  <a:pt x="18" y="2"/>
                </a:lnTo>
                <a:lnTo>
                  <a:pt x="19" y="2"/>
                </a:lnTo>
                <a:lnTo>
                  <a:pt x="20" y="2"/>
                </a:lnTo>
                <a:lnTo>
                  <a:pt x="20" y="1"/>
                </a:lnTo>
                <a:lnTo>
                  <a:pt x="21" y="1"/>
                </a:lnTo>
                <a:lnTo>
                  <a:pt x="20" y="1"/>
                </a:lnTo>
                <a:lnTo>
                  <a:pt x="20" y="0"/>
                </a:lnTo>
                <a:lnTo>
                  <a:pt x="18" y="0"/>
                </a:lnTo>
                <a:lnTo>
                  <a:pt x="18" y="1"/>
                </a:lnTo>
                <a:lnTo>
                  <a:pt x="16" y="1"/>
                </a:lnTo>
                <a:lnTo>
                  <a:pt x="14" y="1"/>
                </a:lnTo>
                <a:lnTo>
                  <a:pt x="13" y="1"/>
                </a:lnTo>
                <a:lnTo>
                  <a:pt x="13" y="2"/>
                </a:lnTo>
                <a:lnTo>
                  <a:pt x="11" y="2"/>
                </a:lnTo>
                <a:lnTo>
                  <a:pt x="9" y="2"/>
                </a:lnTo>
                <a:lnTo>
                  <a:pt x="7" y="2"/>
                </a:lnTo>
                <a:lnTo>
                  <a:pt x="7" y="3"/>
                </a:lnTo>
                <a:lnTo>
                  <a:pt x="5" y="3"/>
                </a:lnTo>
                <a:lnTo>
                  <a:pt x="4" y="3"/>
                </a:lnTo>
                <a:lnTo>
                  <a:pt x="4" y="4"/>
                </a:lnTo>
                <a:lnTo>
                  <a:pt x="3" y="4"/>
                </a:lnTo>
                <a:lnTo>
                  <a:pt x="1" y="4"/>
                </a:lnTo>
                <a:lnTo>
                  <a:pt x="0" y="4"/>
                </a:lnTo>
                <a:lnTo>
                  <a:pt x="0" y="5"/>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sz="2160"/>
          </a:p>
        </p:txBody>
      </p:sp>
      <p:sp>
        <p:nvSpPr>
          <p:cNvPr id="45934" name="Freeform 878"/>
          <p:cNvSpPr>
            <a:spLocks/>
          </p:cNvSpPr>
          <p:nvPr/>
        </p:nvSpPr>
        <p:spPr bwMode="auto">
          <a:xfrm>
            <a:off x="8124826" y="4379913"/>
            <a:ext cx="45720" cy="6350"/>
          </a:xfrm>
          <a:custGeom>
            <a:avLst/>
            <a:gdLst/>
            <a:ahLst/>
            <a:cxnLst>
              <a:cxn ang="0">
                <a:pos x="4" y="0"/>
              </a:cxn>
              <a:cxn ang="0">
                <a:pos x="5" y="0"/>
              </a:cxn>
              <a:cxn ang="0">
                <a:pos x="14" y="0"/>
              </a:cxn>
              <a:cxn ang="0">
                <a:pos x="17" y="0"/>
              </a:cxn>
              <a:cxn ang="0">
                <a:pos x="17" y="1"/>
              </a:cxn>
              <a:cxn ang="0">
                <a:pos x="20" y="1"/>
              </a:cxn>
              <a:cxn ang="0">
                <a:pos x="22" y="1"/>
              </a:cxn>
              <a:cxn ang="0">
                <a:pos x="23" y="2"/>
              </a:cxn>
              <a:cxn ang="0">
                <a:pos x="23" y="3"/>
              </a:cxn>
              <a:cxn ang="0">
                <a:pos x="20" y="3"/>
              </a:cxn>
              <a:cxn ang="0">
                <a:pos x="18" y="3"/>
              </a:cxn>
              <a:cxn ang="0">
                <a:pos x="16" y="3"/>
              </a:cxn>
              <a:cxn ang="0">
                <a:pos x="16" y="2"/>
              </a:cxn>
              <a:cxn ang="0">
                <a:pos x="14" y="2"/>
              </a:cxn>
              <a:cxn ang="0">
                <a:pos x="12" y="2"/>
              </a:cxn>
              <a:cxn ang="0">
                <a:pos x="11" y="1"/>
              </a:cxn>
              <a:cxn ang="0">
                <a:pos x="11" y="2"/>
              </a:cxn>
              <a:cxn ang="0">
                <a:pos x="8" y="2"/>
              </a:cxn>
              <a:cxn ang="0">
                <a:pos x="6" y="2"/>
              </a:cxn>
              <a:cxn ang="0">
                <a:pos x="6" y="3"/>
              </a:cxn>
              <a:cxn ang="0">
                <a:pos x="4" y="3"/>
              </a:cxn>
              <a:cxn ang="0">
                <a:pos x="2" y="3"/>
              </a:cxn>
              <a:cxn ang="0">
                <a:pos x="1" y="3"/>
              </a:cxn>
              <a:cxn ang="0">
                <a:pos x="0" y="3"/>
              </a:cxn>
              <a:cxn ang="0">
                <a:pos x="0" y="2"/>
              </a:cxn>
              <a:cxn ang="0">
                <a:pos x="1" y="2"/>
              </a:cxn>
              <a:cxn ang="0">
                <a:pos x="1" y="1"/>
              </a:cxn>
              <a:cxn ang="0">
                <a:pos x="2" y="1"/>
              </a:cxn>
              <a:cxn ang="0">
                <a:pos x="4" y="0"/>
              </a:cxn>
            </a:cxnLst>
            <a:rect l="0" t="0" r="r" b="b"/>
            <a:pathLst>
              <a:path w="24" h="4">
                <a:moveTo>
                  <a:pt x="4" y="0"/>
                </a:moveTo>
                <a:lnTo>
                  <a:pt x="5" y="0"/>
                </a:lnTo>
                <a:lnTo>
                  <a:pt x="14" y="0"/>
                </a:lnTo>
                <a:lnTo>
                  <a:pt x="17" y="0"/>
                </a:lnTo>
                <a:lnTo>
                  <a:pt x="17" y="1"/>
                </a:lnTo>
                <a:lnTo>
                  <a:pt x="20" y="1"/>
                </a:lnTo>
                <a:lnTo>
                  <a:pt x="22" y="1"/>
                </a:lnTo>
                <a:lnTo>
                  <a:pt x="23" y="2"/>
                </a:lnTo>
                <a:lnTo>
                  <a:pt x="23" y="3"/>
                </a:lnTo>
                <a:lnTo>
                  <a:pt x="20" y="3"/>
                </a:lnTo>
                <a:lnTo>
                  <a:pt x="18" y="3"/>
                </a:lnTo>
                <a:lnTo>
                  <a:pt x="16" y="3"/>
                </a:lnTo>
                <a:lnTo>
                  <a:pt x="16" y="2"/>
                </a:lnTo>
                <a:lnTo>
                  <a:pt x="14" y="2"/>
                </a:lnTo>
                <a:lnTo>
                  <a:pt x="12" y="2"/>
                </a:lnTo>
                <a:lnTo>
                  <a:pt x="11" y="1"/>
                </a:lnTo>
                <a:lnTo>
                  <a:pt x="11" y="2"/>
                </a:lnTo>
                <a:lnTo>
                  <a:pt x="8" y="2"/>
                </a:lnTo>
                <a:lnTo>
                  <a:pt x="6" y="2"/>
                </a:lnTo>
                <a:lnTo>
                  <a:pt x="6" y="3"/>
                </a:lnTo>
                <a:lnTo>
                  <a:pt x="4" y="3"/>
                </a:lnTo>
                <a:lnTo>
                  <a:pt x="2" y="3"/>
                </a:lnTo>
                <a:lnTo>
                  <a:pt x="1" y="3"/>
                </a:lnTo>
                <a:lnTo>
                  <a:pt x="0" y="3"/>
                </a:lnTo>
                <a:lnTo>
                  <a:pt x="0" y="2"/>
                </a:lnTo>
                <a:lnTo>
                  <a:pt x="1" y="2"/>
                </a:lnTo>
                <a:lnTo>
                  <a:pt x="1" y="1"/>
                </a:lnTo>
                <a:lnTo>
                  <a:pt x="2" y="1"/>
                </a:lnTo>
                <a:lnTo>
                  <a:pt x="4"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sz="2160"/>
          </a:p>
        </p:txBody>
      </p:sp>
      <p:sp>
        <p:nvSpPr>
          <p:cNvPr id="45935" name="Freeform 879"/>
          <p:cNvSpPr>
            <a:spLocks/>
          </p:cNvSpPr>
          <p:nvPr/>
        </p:nvSpPr>
        <p:spPr bwMode="auto">
          <a:xfrm>
            <a:off x="8086726" y="4395789"/>
            <a:ext cx="5714" cy="12700"/>
          </a:xfrm>
          <a:custGeom>
            <a:avLst/>
            <a:gdLst/>
            <a:ahLst/>
            <a:cxnLst>
              <a:cxn ang="0">
                <a:pos x="2" y="7"/>
              </a:cxn>
              <a:cxn ang="0">
                <a:pos x="2" y="7"/>
              </a:cxn>
              <a:cxn ang="0">
                <a:pos x="1" y="7"/>
              </a:cxn>
              <a:cxn ang="0">
                <a:pos x="1" y="6"/>
              </a:cxn>
              <a:cxn ang="0">
                <a:pos x="0" y="6"/>
              </a:cxn>
              <a:cxn ang="0">
                <a:pos x="0" y="5"/>
              </a:cxn>
              <a:cxn ang="0">
                <a:pos x="0" y="4"/>
              </a:cxn>
              <a:cxn ang="0">
                <a:pos x="0" y="3"/>
              </a:cxn>
              <a:cxn ang="0">
                <a:pos x="0" y="2"/>
              </a:cxn>
              <a:cxn ang="0">
                <a:pos x="1" y="1"/>
              </a:cxn>
              <a:cxn ang="0">
                <a:pos x="1" y="0"/>
              </a:cxn>
              <a:cxn ang="0">
                <a:pos x="2" y="0"/>
              </a:cxn>
            </a:cxnLst>
            <a:rect l="0" t="0" r="r" b="b"/>
            <a:pathLst>
              <a:path w="3" h="8">
                <a:moveTo>
                  <a:pt x="2" y="7"/>
                </a:moveTo>
                <a:lnTo>
                  <a:pt x="2" y="7"/>
                </a:lnTo>
                <a:lnTo>
                  <a:pt x="1" y="7"/>
                </a:lnTo>
                <a:lnTo>
                  <a:pt x="1" y="6"/>
                </a:lnTo>
                <a:lnTo>
                  <a:pt x="0" y="6"/>
                </a:lnTo>
                <a:lnTo>
                  <a:pt x="0" y="5"/>
                </a:lnTo>
                <a:lnTo>
                  <a:pt x="0" y="4"/>
                </a:lnTo>
                <a:lnTo>
                  <a:pt x="0" y="3"/>
                </a:lnTo>
                <a:lnTo>
                  <a:pt x="0" y="2"/>
                </a:lnTo>
                <a:lnTo>
                  <a:pt x="1" y="1"/>
                </a:lnTo>
                <a:lnTo>
                  <a:pt x="1" y="0"/>
                </a:lnTo>
                <a:lnTo>
                  <a:pt x="2"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36" name="Freeform 880"/>
          <p:cNvSpPr>
            <a:spLocks/>
          </p:cNvSpPr>
          <p:nvPr/>
        </p:nvSpPr>
        <p:spPr bwMode="auto">
          <a:xfrm>
            <a:off x="8098156" y="4384676"/>
            <a:ext cx="20954" cy="12700"/>
          </a:xfrm>
          <a:custGeom>
            <a:avLst/>
            <a:gdLst/>
            <a:ahLst/>
            <a:cxnLst>
              <a:cxn ang="0">
                <a:pos x="0" y="7"/>
              </a:cxn>
              <a:cxn ang="0">
                <a:pos x="1" y="6"/>
              </a:cxn>
              <a:cxn ang="0">
                <a:pos x="3" y="4"/>
              </a:cxn>
              <a:cxn ang="0">
                <a:pos x="4" y="4"/>
              </a:cxn>
              <a:cxn ang="0">
                <a:pos x="5" y="3"/>
              </a:cxn>
              <a:cxn ang="0">
                <a:pos x="5" y="2"/>
              </a:cxn>
              <a:cxn ang="0">
                <a:pos x="6" y="2"/>
              </a:cxn>
              <a:cxn ang="0">
                <a:pos x="7" y="2"/>
              </a:cxn>
              <a:cxn ang="0">
                <a:pos x="7" y="1"/>
              </a:cxn>
              <a:cxn ang="0">
                <a:pos x="8" y="1"/>
              </a:cxn>
              <a:cxn ang="0">
                <a:pos x="9" y="1"/>
              </a:cxn>
              <a:cxn ang="0">
                <a:pos x="9" y="0"/>
              </a:cxn>
              <a:cxn ang="0">
                <a:pos x="10" y="0"/>
              </a:cxn>
            </a:cxnLst>
            <a:rect l="0" t="0" r="r" b="b"/>
            <a:pathLst>
              <a:path w="11" h="8">
                <a:moveTo>
                  <a:pt x="0" y="7"/>
                </a:moveTo>
                <a:lnTo>
                  <a:pt x="1" y="6"/>
                </a:lnTo>
                <a:lnTo>
                  <a:pt x="3" y="4"/>
                </a:lnTo>
                <a:lnTo>
                  <a:pt x="4" y="4"/>
                </a:lnTo>
                <a:lnTo>
                  <a:pt x="5" y="3"/>
                </a:lnTo>
                <a:lnTo>
                  <a:pt x="5" y="2"/>
                </a:lnTo>
                <a:lnTo>
                  <a:pt x="6" y="2"/>
                </a:lnTo>
                <a:lnTo>
                  <a:pt x="7" y="2"/>
                </a:lnTo>
                <a:lnTo>
                  <a:pt x="7" y="1"/>
                </a:lnTo>
                <a:lnTo>
                  <a:pt x="8" y="1"/>
                </a:lnTo>
                <a:lnTo>
                  <a:pt x="9" y="1"/>
                </a:lnTo>
                <a:lnTo>
                  <a:pt x="9" y="0"/>
                </a:lnTo>
                <a:lnTo>
                  <a:pt x="10"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37" name="Freeform 881"/>
          <p:cNvSpPr>
            <a:spLocks/>
          </p:cNvSpPr>
          <p:nvPr/>
        </p:nvSpPr>
        <p:spPr bwMode="auto">
          <a:xfrm>
            <a:off x="8115300" y="4394201"/>
            <a:ext cx="24766" cy="3175"/>
          </a:xfrm>
          <a:custGeom>
            <a:avLst/>
            <a:gdLst/>
            <a:ahLst/>
            <a:cxnLst>
              <a:cxn ang="0">
                <a:pos x="0" y="1"/>
              </a:cxn>
              <a:cxn ang="0">
                <a:pos x="1" y="1"/>
              </a:cxn>
              <a:cxn ang="0">
                <a:pos x="4" y="1"/>
              </a:cxn>
              <a:cxn ang="0">
                <a:pos x="7" y="1"/>
              </a:cxn>
              <a:cxn ang="0">
                <a:pos x="8" y="0"/>
              </a:cxn>
              <a:cxn ang="0">
                <a:pos x="10" y="0"/>
              </a:cxn>
              <a:cxn ang="0">
                <a:pos x="12" y="0"/>
              </a:cxn>
            </a:cxnLst>
            <a:rect l="0" t="0" r="r" b="b"/>
            <a:pathLst>
              <a:path w="13" h="2">
                <a:moveTo>
                  <a:pt x="0" y="1"/>
                </a:moveTo>
                <a:lnTo>
                  <a:pt x="1" y="1"/>
                </a:lnTo>
                <a:lnTo>
                  <a:pt x="4" y="1"/>
                </a:lnTo>
                <a:lnTo>
                  <a:pt x="7" y="1"/>
                </a:lnTo>
                <a:lnTo>
                  <a:pt x="8" y="0"/>
                </a:lnTo>
                <a:lnTo>
                  <a:pt x="10" y="0"/>
                </a:lnTo>
                <a:lnTo>
                  <a:pt x="12"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38" name="Freeform 882"/>
          <p:cNvSpPr>
            <a:spLocks/>
          </p:cNvSpPr>
          <p:nvPr/>
        </p:nvSpPr>
        <p:spPr bwMode="auto">
          <a:xfrm>
            <a:off x="8153400" y="4391026"/>
            <a:ext cx="22860" cy="12700"/>
          </a:xfrm>
          <a:custGeom>
            <a:avLst/>
            <a:gdLst/>
            <a:ahLst/>
            <a:cxnLst>
              <a:cxn ang="0">
                <a:pos x="0" y="7"/>
              </a:cxn>
              <a:cxn ang="0">
                <a:pos x="1" y="7"/>
              </a:cxn>
              <a:cxn ang="0">
                <a:pos x="1" y="6"/>
              </a:cxn>
              <a:cxn ang="0">
                <a:pos x="2" y="6"/>
              </a:cxn>
              <a:cxn ang="0">
                <a:pos x="2" y="5"/>
              </a:cxn>
              <a:cxn ang="0">
                <a:pos x="3" y="5"/>
              </a:cxn>
              <a:cxn ang="0">
                <a:pos x="4" y="5"/>
              </a:cxn>
              <a:cxn ang="0">
                <a:pos x="5" y="4"/>
              </a:cxn>
              <a:cxn ang="0">
                <a:pos x="5" y="3"/>
              </a:cxn>
              <a:cxn ang="0">
                <a:pos x="6" y="3"/>
              </a:cxn>
              <a:cxn ang="0">
                <a:pos x="7" y="3"/>
              </a:cxn>
              <a:cxn ang="0">
                <a:pos x="7" y="2"/>
              </a:cxn>
              <a:cxn ang="0">
                <a:pos x="8" y="2"/>
              </a:cxn>
              <a:cxn ang="0">
                <a:pos x="9" y="1"/>
              </a:cxn>
              <a:cxn ang="0">
                <a:pos x="10" y="1"/>
              </a:cxn>
              <a:cxn ang="0">
                <a:pos x="10" y="0"/>
              </a:cxn>
              <a:cxn ang="0">
                <a:pos x="11" y="0"/>
              </a:cxn>
            </a:cxnLst>
            <a:rect l="0" t="0" r="r" b="b"/>
            <a:pathLst>
              <a:path w="12" h="8">
                <a:moveTo>
                  <a:pt x="0" y="7"/>
                </a:moveTo>
                <a:lnTo>
                  <a:pt x="1" y="7"/>
                </a:lnTo>
                <a:lnTo>
                  <a:pt x="1" y="6"/>
                </a:lnTo>
                <a:lnTo>
                  <a:pt x="2" y="6"/>
                </a:lnTo>
                <a:lnTo>
                  <a:pt x="2" y="5"/>
                </a:lnTo>
                <a:lnTo>
                  <a:pt x="3" y="5"/>
                </a:lnTo>
                <a:lnTo>
                  <a:pt x="4" y="5"/>
                </a:lnTo>
                <a:lnTo>
                  <a:pt x="5" y="4"/>
                </a:lnTo>
                <a:lnTo>
                  <a:pt x="5" y="3"/>
                </a:lnTo>
                <a:lnTo>
                  <a:pt x="6" y="3"/>
                </a:lnTo>
                <a:lnTo>
                  <a:pt x="7" y="3"/>
                </a:lnTo>
                <a:lnTo>
                  <a:pt x="7" y="2"/>
                </a:lnTo>
                <a:lnTo>
                  <a:pt x="8" y="2"/>
                </a:lnTo>
                <a:lnTo>
                  <a:pt x="9" y="1"/>
                </a:lnTo>
                <a:lnTo>
                  <a:pt x="10" y="1"/>
                </a:lnTo>
                <a:lnTo>
                  <a:pt x="10" y="0"/>
                </a:lnTo>
                <a:lnTo>
                  <a:pt x="11"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39" name="Freeform 883"/>
          <p:cNvSpPr>
            <a:spLocks/>
          </p:cNvSpPr>
          <p:nvPr/>
        </p:nvSpPr>
        <p:spPr bwMode="auto">
          <a:xfrm>
            <a:off x="8147687" y="4389438"/>
            <a:ext cx="19050" cy="3175"/>
          </a:xfrm>
          <a:custGeom>
            <a:avLst/>
            <a:gdLst/>
            <a:ahLst/>
            <a:cxnLst>
              <a:cxn ang="0">
                <a:pos x="0" y="1"/>
              </a:cxn>
              <a:cxn ang="0">
                <a:pos x="4" y="1"/>
              </a:cxn>
              <a:cxn ang="0">
                <a:pos x="4" y="0"/>
              </a:cxn>
              <a:cxn ang="0">
                <a:pos x="8" y="0"/>
              </a:cxn>
              <a:cxn ang="0">
                <a:pos x="9" y="0"/>
              </a:cxn>
            </a:cxnLst>
            <a:rect l="0" t="0" r="r" b="b"/>
            <a:pathLst>
              <a:path w="10" h="2">
                <a:moveTo>
                  <a:pt x="0" y="1"/>
                </a:moveTo>
                <a:lnTo>
                  <a:pt x="4" y="1"/>
                </a:lnTo>
                <a:lnTo>
                  <a:pt x="4" y="0"/>
                </a:lnTo>
                <a:lnTo>
                  <a:pt x="8" y="0"/>
                </a:lnTo>
                <a:lnTo>
                  <a:pt x="9"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40" name="Freeform 884"/>
          <p:cNvSpPr>
            <a:spLocks/>
          </p:cNvSpPr>
          <p:nvPr/>
        </p:nvSpPr>
        <p:spPr bwMode="auto">
          <a:xfrm>
            <a:off x="8094346" y="4403726"/>
            <a:ext cx="7620" cy="4763"/>
          </a:xfrm>
          <a:custGeom>
            <a:avLst/>
            <a:gdLst/>
            <a:ahLst/>
            <a:cxnLst>
              <a:cxn ang="0">
                <a:pos x="0" y="0"/>
              </a:cxn>
              <a:cxn ang="0">
                <a:pos x="1" y="1"/>
              </a:cxn>
              <a:cxn ang="0">
                <a:pos x="1" y="2"/>
              </a:cxn>
              <a:cxn ang="0">
                <a:pos x="2" y="2"/>
              </a:cxn>
              <a:cxn ang="0">
                <a:pos x="3" y="2"/>
              </a:cxn>
            </a:cxnLst>
            <a:rect l="0" t="0" r="r" b="b"/>
            <a:pathLst>
              <a:path w="4" h="3">
                <a:moveTo>
                  <a:pt x="0" y="0"/>
                </a:moveTo>
                <a:lnTo>
                  <a:pt x="1" y="1"/>
                </a:lnTo>
                <a:lnTo>
                  <a:pt x="1" y="2"/>
                </a:lnTo>
                <a:lnTo>
                  <a:pt x="2" y="2"/>
                </a:lnTo>
                <a:lnTo>
                  <a:pt x="3" y="2"/>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41" name="Freeform 885"/>
          <p:cNvSpPr>
            <a:spLocks/>
          </p:cNvSpPr>
          <p:nvPr/>
        </p:nvSpPr>
        <p:spPr bwMode="auto">
          <a:xfrm>
            <a:off x="8077200" y="4405313"/>
            <a:ext cx="7620" cy="1588"/>
          </a:xfrm>
          <a:custGeom>
            <a:avLst/>
            <a:gdLst/>
            <a:ahLst/>
            <a:cxnLst>
              <a:cxn ang="0">
                <a:pos x="0" y="0"/>
              </a:cxn>
              <a:cxn ang="0">
                <a:pos x="0" y="0"/>
              </a:cxn>
              <a:cxn ang="0">
                <a:pos x="3" y="0"/>
              </a:cxn>
            </a:cxnLst>
            <a:rect l="0" t="0" r="r" b="b"/>
            <a:pathLst>
              <a:path w="4" h="1">
                <a:moveTo>
                  <a:pt x="0" y="0"/>
                </a:moveTo>
                <a:lnTo>
                  <a:pt x="0" y="0"/>
                </a:lnTo>
                <a:lnTo>
                  <a:pt x="3"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42" name="Freeform 886"/>
          <p:cNvSpPr>
            <a:spLocks/>
          </p:cNvSpPr>
          <p:nvPr/>
        </p:nvSpPr>
        <p:spPr bwMode="auto">
          <a:xfrm>
            <a:off x="8395338" y="4371976"/>
            <a:ext cx="108584" cy="42863"/>
          </a:xfrm>
          <a:custGeom>
            <a:avLst/>
            <a:gdLst/>
            <a:ahLst/>
            <a:cxnLst>
              <a:cxn ang="0">
                <a:pos x="1" y="5"/>
              </a:cxn>
              <a:cxn ang="0">
                <a:pos x="2" y="7"/>
              </a:cxn>
              <a:cxn ang="0">
                <a:pos x="2" y="9"/>
              </a:cxn>
              <a:cxn ang="0">
                <a:pos x="5" y="11"/>
              </a:cxn>
              <a:cxn ang="0">
                <a:pos x="6" y="13"/>
              </a:cxn>
              <a:cxn ang="0">
                <a:pos x="9" y="15"/>
              </a:cxn>
              <a:cxn ang="0">
                <a:pos x="12" y="18"/>
              </a:cxn>
              <a:cxn ang="0">
                <a:pos x="13" y="19"/>
              </a:cxn>
              <a:cxn ang="0">
                <a:pos x="14" y="20"/>
              </a:cxn>
              <a:cxn ang="0">
                <a:pos x="15" y="21"/>
              </a:cxn>
              <a:cxn ang="0">
                <a:pos x="16" y="22"/>
              </a:cxn>
              <a:cxn ang="0">
                <a:pos x="18" y="23"/>
              </a:cxn>
              <a:cxn ang="0">
                <a:pos x="19" y="24"/>
              </a:cxn>
              <a:cxn ang="0">
                <a:pos x="21" y="24"/>
              </a:cxn>
              <a:cxn ang="0">
                <a:pos x="23" y="25"/>
              </a:cxn>
              <a:cxn ang="0">
                <a:pos x="25" y="26"/>
              </a:cxn>
              <a:cxn ang="0">
                <a:pos x="33" y="26"/>
              </a:cxn>
              <a:cxn ang="0">
                <a:pos x="37" y="25"/>
              </a:cxn>
              <a:cxn ang="0">
                <a:pos x="40" y="25"/>
              </a:cxn>
              <a:cxn ang="0">
                <a:pos x="44" y="24"/>
              </a:cxn>
              <a:cxn ang="0">
                <a:pos x="46" y="25"/>
              </a:cxn>
              <a:cxn ang="0">
                <a:pos x="50" y="25"/>
              </a:cxn>
              <a:cxn ang="0">
                <a:pos x="51" y="26"/>
              </a:cxn>
              <a:cxn ang="0">
                <a:pos x="54" y="26"/>
              </a:cxn>
              <a:cxn ang="0">
                <a:pos x="55" y="24"/>
              </a:cxn>
              <a:cxn ang="0">
                <a:pos x="56" y="23"/>
              </a:cxn>
              <a:cxn ang="0">
                <a:pos x="55" y="22"/>
              </a:cxn>
              <a:cxn ang="0">
                <a:pos x="53" y="21"/>
              </a:cxn>
              <a:cxn ang="0">
                <a:pos x="52" y="20"/>
              </a:cxn>
              <a:cxn ang="0">
                <a:pos x="51" y="19"/>
              </a:cxn>
              <a:cxn ang="0">
                <a:pos x="49" y="18"/>
              </a:cxn>
              <a:cxn ang="0">
                <a:pos x="48" y="17"/>
              </a:cxn>
              <a:cxn ang="0">
                <a:pos x="48" y="15"/>
              </a:cxn>
              <a:cxn ang="0">
                <a:pos x="47" y="14"/>
              </a:cxn>
              <a:cxn ang="0">
                <a:pos x="46" y="13"/>
              </a:cxn>
              <a:cxn ang="0">
                <a:pos x="45" y="11"/>
              </a:cxn>
              <a:cxn ang="0">
                <a:pos x="44" y="10"/>
              </a:cxn>
              <a:cxn ang="0">
                <a:pos x="43" y="9"/>
              </a:cxn>
              <a:cxn ang="0">
                <a:pos x="41" y="9"/>
              </a:cxn>
              <a:cxn ang="0">
                <a:pos x="40" y="8"/>
              </a:cxn>
              <a:cxn ang="0">
                <a:pos x="38" y="7"/>
              </a:cxn>
              <a:cxn ang="0">
                <a:pos x="37" y="6"/>
              </a:cxn>
              <a:cxn ang="0">
                <a:pos x="36" y="5"/>
              </a:cxn>
              <a:cxn ang="0">
                <a:pos x="34" y="5"/>
              </a:cxn>
              <a:cxn ang="0">
                <a:pos x="33" y="4"/>
              </a:cxn>
              <a:cxn ang="0">
                <a:pos x="31" y="4"/>
              </a:cxn>
              <a:cxn ang="0">
                <a:pos x="29" y="3"/>
              </a:cxn>
              <a:cxn ang="0">
                <a:pos x="27" y="3"/>
              </a:cxn>
              <a:cxn ang="0">
                <a:pos x="26" y="2"/>
              </a:cxn>
              <a:cxn ang="0">
                <a:pos x="25" y="1"/>
              </a:cxn>
              <a:cxn ang="0">
                <a:pos x="23" y="1"/>
              </a:cxn>
              <a:cxn ang="0">
                <a:pos x="20" y="1"/>
              </a:cxn>
              <a:cxn ang="0">
                <a:pos x="18" y="0"/>
              </a:cxn>
              <a:cxn ang="0">
                <a:pos x="5" y="0"/>
              </a:cxn>
              <a:cxn ang="0">
                <a:pos x="2" y="1"/>
              </a:cxn>
              <a:cxn ang="0">
                <a:pos x="1" y="3"/>
              </a:cxn>
              <a:cxn ang="0">
                <a:pos x="0" y="4"/>
              </a:cxn>
            </a:cxnLst>
            <a:rect l="0" t="0" r="r" b="b"/>
            <a:pathLst>
              <a:path w="57" h="27">
                <a:moveTo>
                  <a:pt x="1" y="4"/>
                </a:moveTo>
                <a:lnTo>
                  <a:pt x="1" y="5"/>
                </a:lnTo>
                <a:lnTo>
                  <a:pt x="1" y="6"/>
                </a:lnTo>
                <a:lnTo>
                  <a:pt x="2" y="7"/>
                </a:lnTo>
                <a:lnTo>
                  <a:pt x="2" y="8"/>
                </a:lnTo>
                <a:lnTo>
                  <a:pt x="2" y="9"/>
                </a:lnTo>
                <a:lnTo>
                  <a:pt x="4" y="10"/>
                </a:lnTo>
                <a:lnTo>
                  <a:pt x="5" y="11"/>
                </a:lnTo>
                <a:lnTo>
                  <a:pt x="5" y="12"/>
                </a:lnTo>
                <a:lnTo>
                  <a:pt x="6" y="13"/>
                </a:lnTo>
                <a:lnTo>
                  <a:pt x="8" y="15"/>
                </a:lnTo>
                <a:lnTo>
                  <a:pt x="9" y="15"/>
                </a:lnTo>
                <a:lnTo>
                  <a:pt x="11" y="18"/>
                </a:lnTo>
                <a:lnTo>
                  <a:pt x="12" y="18"/>
                </a:lnTo>
                <a:lnTo>
                  <a:pt x="12" y="19"/>
                </a:lnTo>
                <a:lnTo>
                  <a:pt x="13" y="19"/>
                </a:lnTo>
                <a:lnTo>
                  <a:pt x="13" y="20"/>
                </a:lnTo>
                <a:lnTo>
                  <a:pt x="14" y="20"/>
                </a:lnTo>
                <a:lnTo>
                  <a:pt x="14" y="21"/>
                </a:lnTo>
                <a:lnTo>
                  <a:pt x="15" y="21"/>
                </a:lnTo>
                <a:lnTo>
                  <a:pt x="15" y="22"/>
                </a:lnTo>
                <a:lnTo>
                  <a:pt x="16" y="22"/>
                </a:lnTo>
                <a:lnTo>
                  <a:pt x="17" y="22"/>
                </a:lnTo>
                <a:lnTo>
                  <a:pt x="18" y="23"/>
                </a:lnTo>
                <a:lnTo>
                  <a:pt x="19" y="23"/>
                </a:lnTo>
                <a:lnTo>
                  <a:pt x="19" y="24"/>
                </a:lnTo>
                <a:lnTo>
                  <a:pt x="20" y="24"/>
                </a:lnTo>
                <a:lnTo>
                  <a:pt x="21" y="24"/>
                </a:lnTo>
                <a:lnTo>
                  <a:pt x="22" y="25"/>
                </a:lnTo>
                <a:lnTo>
                  <a:pt x="23" y="25"/>
                </a:lnTo>
                <a:lnTo>
                  <a:pt x="24" y="26"/>
                </a:lnTo>
                <a:lnTo>
                  <a:pt x="25" y="26"/>
                </a:lnTo>
                <a:lnTo>
                  <a:pt x="26" y="26"/>
                </a:lnTo>
                <a:lnTo>
                  <a:pt x="33" y="26"/>
                </a:lnTo>
                <a:lnTo>
                  <a:pt x="36" y="26"/>
                </a:lnTo>
                <a:lnTo>
                  <a:pt x="37" y="25"/>
                </a:lnTo>
                <a:lnTo>
                  <a:pt x="39" y="25"/>
                </a:lnTo>
                <a:lnTo>
                  <a:pt x="40" y="25"/>
                </a:lnTo>
                <a:lnTo>
                  <a:pt x="44" y="25"/>
                </a:lnTo>
                <a:lnTo>
                  <a:pt x="44" y="24"/>
                </a:lnTo>
                <a:lnTo>
                  <a:pt x="46" y="24"/>
                </a:lnTo>
                <a:lnTo>
                  <a:pt x="46" y="25"/>
                </a:lnTo>
                <a:lnTo>
                  <a:pt x="49" y="25"/>
                </a:lnTo>
                <a:lnTo>
                  <a:pt x="50" y="25"/>
                </a:lnTo>
                <a:lnTo>
                  <a:pt x="50" y="26"/>
                </a:lnTo>
                <a:lnTo>
                  <a:pt x="51" y="26"/>
                </a:lnTo>
                <a:lnTo>
                  <a:pt x="52" y="26"/>
                </a:lnTo>
                <a:lnTo>
                  <a:pt x="54" y="26"/>
                </a:lnTo>
                <a:lnTo>
                  <a:pt x="55" y="25"/>
                </a:lnTo>
                <a:lnTo>
                  <a:pt x="55" y="24"/>
                </a:lnTo>
                <a:lnTo>
                  <a:pt x="55" y="23"/>
                </a:lnTo>
                <a:lnTo>
                  <a:pt x="56" y="23"/>
                </a:lnTo>
                <a:lnTo>
                  <a:pt x="55" y="23"/>
                </a:lnTo>
                <a:lnTo>
                  <a:pt x="55" y="22"/>
                </a:lnTo>
                <a:lnTo>
                  <a:pt x="54" y="21"/>
                </a:lnTo>
                <a:lnTo>
                  <a:pt x="53" y="21"/>
                </a:lnTo>
                <a:lnTo>
                  <a:pt x="53" y="20"/>
                </a:lnTo>
                <a:lnTo>
                  <a:pt x="52" y="20"/>
                </a:lnTo>
                <a:lnTo>
                  <a:pt x="51" y="20"/>
                </a:lnTo>
                <a:lnTo>
                  <a:pt x="51" y="19"/>
                </a:lnTo>
                <a:lnTo>
                  <a:pt x="50" y="19"/>
                </a:lnTo>
                <a:lnTo>
                  <a:pt x="49" y="18"/>
                </a:lnTo>
                <a:lnTo>
                  <a:pt x="49" y="17"/>
                </a:lnTo>
                <a:lnTo>
                  <a:pt x="48" y="17"/>
                </a:lnTo>
                <a:lnTo>
                  <a:pt x="48" y="16"/>
                </a:lnTo>
                <a:lnTo>
                  <a:pt x="48" y="15"/>
                </a:lnTo>
                <a:lnTo>
                  <a:pt x="47" y="15"/>
                </a:lnTo>
                <a:lnTo>
                  <a:pt x="47" y="14"/>
                </a:lnTo>
                <a:lnTo>
                  <a:pt x="47" y="13"/>
                </a:lnTo>
                <a:lnTo>
                  <a:pt x="46" y="13"/>
                </a:lnTo>
                <a:lnTo>
                  <a:pt x="45" y="12"/>
                </a:lnTo>
                <a:lnTo>
                  <a:pt x="45" y="11"/>
                </a:lnTo>
                <a:lnTo>
                  <a:pt x="44" y="11"/>
                </a:lnTo>
                <a:lnTo>
                  <a:pt x="44" y="10"/>
                </a:lnTo>
                <a:lnTo>
                  <a:pt x="43" y="10"/>
                </a:lnTo>
                <a:lnTo>
                  <a:pt x="43" y="9"/>
                </a:lnTo>
                <a:lnTo>
                  <a:pt x="42" y="9"/>
                </a:lnTo>
                <a:lnTo>
                  <a:pt x="41" y="9"/>
                </a:lnTo>
                <a:lnTo>
                  <a:pt x="41" y="8"/>
                </a:lnTo>
                <a:lnTo>
                  <a:pt x="40" y="8"/>
                </a:lnTo>
                <a:lnTo>
                  <a:pt x="39" y="7"/>
                </a:lnTo>
                <a:lnTo>
                  <a:pt x="38" y="7"/>
                </a:lnTo>
                <a:lnTo>
                  <a:pt x="38" y="6"/>
                </a:lnTo>
                <a:lnTo>
                  <a:pt x="37" y="6"/>
                </a:lnTo>
                <a:lnTo>
                  <a:pt x="36" y="6"/>
                </a:lnTo>
                <a:lnTo>
                  <a:pt x="36" y="5"/>
                </a:lnTo>
                <a:lnTo>
                  <a:pt x="35" y="5"/>
                </a:lnTo>
                <a:lnTo>
                  <a:pt x="34" y="5"/>
                </a:lnTo>
                <a:lnTo>
                  <a:pt x="33" y="5"/>
                </a:lnTo>
                <a:lnTo>
                  <a:pt x="33" y="4"/>
                </a:lnTo>
                <a:lnTo>
                  <a:pt x="32" y="4"/>
                </a:lnTo>
                <a:lnTo>
                  <a:pt x="31" y="4"/>
                </a:lnTo>
                <a:lnTo>
                  <a:pt x="30" y="3"/>
                </a:lnTo>
                <a:lnTo>
                  <a:pt x="29" y="3"/>
                </a:lnTo>
                <a:lnTo>
                  <a:pt x="28" y="3"/>
                </a:lnTo>
                <a:lnTo>
                  <a:pt x="27" y="3"/>
                </a:lnTo>
                <a:lnTo>
                  <a:pt x="27" y="2"/>
                </a:lnTo>
                <a:lnTo>
                  <a:pt x="26" y="2"/>
                </a:lnTo>
                <a:lnTo>
                  <a:pt x="25" y="2"/>
                </a:lnTo>
                <a:lnTo>
                  <a:pt x="25" y="1"/>
                </a:lnTo>
                <a:lnTo>
                  <a:pt x="24" y="1"/>
                </a:lnTo>
                <a:lnTo>
                  <a:pt x="23" y="1"/>
                </a:lnTo>
                <a:lnTo>
                  <a:pt x="22" y="1"/>
                </a:lnTo>
                <a:lnTo>
                  <a:pt x="20" y="1"/>
                </a:lnTo>
                <a:lnTo>
                  <a:pt x="20" y="0"/>
                </a:lnTo>
                <a:lnTo>
                  <a:pt x="18" y="0"/>
                </a:lnTo>
                <a:lnTo>
                  <a:pt x="9" y="0"/>
                </a:lnTo>
                <a:lnTo>
                  <a:pt x="5" y="0"/>
                </a:lnTo>
                <a:lnTo>
                  <a:pt x="4" y="1"/>
                </a:lnTo>
                <a:lnTo>
                  <a:pt x="2" y="1"/>
                </a:lnTo>
                <a:lnTo>
                  <a:pt x="1" y="2"/>
                </a:lnTo>
                <a:lnTo>
                  <a:pt x="1" y="3"/>
                </a:lnTo>
                <a:lnTo>
                  <a:pt x="0" y="3"/>
                </a:lnTo>
                <a:lnTo>
                  <a:pt x="0" y="4"/>
                </a:lnTo>
                <a:lnTo>
                  <a:pt x="1" y="4"/>
                </a:lnTo>
              </a:path>
            </a:pathLst>
          </a:custGeom>
          <a:solidFill>
            <a:srgbClr val="CCCCCC"/>
          </a:solidFill>
          <a:ln w="12700" cap="rnd" cmpd="sng">
            <a:solidFill>
              <a:srgbClr val="000000"/>
            </a:solidFill>
            <a:prstDash val="solid"/>
            <a:round/>
            <a:headEnd type="none" w="med" len="med"/>
            <a:tailEnd type="none" w="med" len="med"/>
          </a:ln>
          <a:effectLst/>
        </p:spPr>
        <p:txBody>
          <a:bodyPr/>
          <a:lstStyle/>
          <a:p>
            <a:endParaRPr lang="en-US" sz="2160"/>
          </a:p>
        </p:txBody>
      </p:sp>
      <p:sp>
        <p:nvSpPr>
          <p:cNvPr id="45943" name="Freeform 887"/>
          <p:cNvSpPr>
            <a:spLocks/>
          </p:cNvSpPr>
          <p:nvPr/>
        </p:nvSpPr>
        <p:spPr bwMode="auto">
          <a:xfrm>
            <a:off x="8437248" y="4379914"/>
            <a:ext cx="40004" cy="15875"/>
          </a:xfrm>
          <a:custGeom>
            <a:avLst/>
            <a:gdLst/>
            <a:ahLst/>
            <a:cxnLst>
              <a:cxn ang="0">
                <a:pos x="20" y="8"/>
              </a:cxn>
              <a:cxn ang="0">
                <a:pos x="19" y="8"/>
              </a:cxn>
              <a:cxn ang="0">
                <a:pos x="19" y="7"/>
              </a:cxn>
              <a:cxn ang="0">
                <a:pos x="18" y="7"/>
              </a:cxn>
              <a:cxn ang="0">
                <a:pos x="17" y="6"/>
              </a:cxn>
              <a:cxn ang="0">
                <a:pos x="16" y="6"/>
              </a:cxn>
              <a:cxn ang="0">
                <a:pos x="16" y="5"/>
              </a:cxn>
              <a:cxn ang="0">
                <a:pos x="15" y="5"/>
              </a:cxn>
              <a:cxn ang="0">
                <a:pos x="15" y="4"/>
              </a:cxn>
              <a:cxn ang="0">
                <a:pos x="14" y="4"/>
              </a:cxn>
              <a:cxn ang="0">
                <a:pos x="13" y="4"/>
              </a:cxn>
              <a:cxn ang="0">
                <a:pos x="12" y="3"/>
              </a:cxn>
              <a:cxn ang="0">
                <a:pos x="11" y="3"/>
              </a:cxn>
              <a:cxn ang="0">
                <a:pos x="10" y="3"/>
              </a:cxn>
              <a:cxn ang="0">
                <a:pos x="10" y="2"/>
              </a:cxn>
              <a:cxn ang="0">
                <a:pos x="9" y="2"/>
              </a:cxn>
              <a:cxn ang="0">
                <a:pos x="8" y="2"/>
              </a:cxn>
              <a:cxn ang="0">
                <a:pos x="8" y="1"/>
              </a:cxn>
              <a:cxn ang="0">
                <a:pos x="6" y="1"/>
              </a:cxn>
              <a:cxn ang="0">
                <a:pos x="5" y="1"/>
              </a:cxn>
              <a:cxn ang="0">
                <a:pos x="4" y="1"/>
              </a:cxn>
              <a:cxn ang="0">
                <a:pos x="3" y="0"/>
              </a:cxn>
              <a:cxn ang="0">
                <a:pos x="2" y="0"/>
              </a:cxn>
              <a:cxn ang="0">
                <a:pos x="0" y="0"/>
              </a:cxn>
              <a:cxn ang="0">
                <a:pos x="0" y="1"/>
              </a:cxn>
              <a:cxn ang="0">
                <a:pos x="1" y="1"/>
              </a:cxn>
              <a:cxn ang="0">
                <a:pos x="2" y="2"/>
              </a:cxn>
              <a:cxn ang="0">
                <a:pos x="3" y="2"/>
              </a:cxn>
              <a:cxn ang="0">
                <a:pos x="3" y="3"/>
              </a:cxn>
              <a:cxn ang="0">
                <a:pos x="4" y="3"/>
              </a:cxn>
              <a:cxn ang="0">
                <a:pos x="5" y="3"/>
              </a:cxn>
              <a:cxn ang="0">
                <a:pos x="6" y="3"/>
              </a:cxn>
              <a:cxn ang="0">
                <a:pos x="6" y="4"/>
              </a:cxn>
              <a:cxn ang="0">
                <a:pos x="7" y="4"/>
              </a:cxn>
              <a:cxn ang="0">
                <a:pos x="8" y="4"/>
              </a:cxn>
              <a:cxn ang="0">
                <a:pos x="9" y="5"/>
              </a:cxn>
              <a:cxn ang="0">
                <a:pos x="10" y="5"/>
              </a:cxn>
              <a:cxn ang="0">
                <a:pos x="11" y="5"/>
              </a:cxn>
              <a:cxn ang="0">
                <a:pos x="11" y="6"/>
              </a:cxn>
              <a:cxn ang="0">
                <a:pos x="12" y="6"/>
              </a:cxn>
              <a:cxn ang="0">
                <a:pos x="12" y="7"/>
              </a:cxn>
              <a:cxn ang="0">
                <a:pos x="13" y="7"/>
              </a:cxn>
              <a:cxn ang="0">
                <a:pos x="14" y="7"/>
              </a:cxn>
              <a:cxn ang="0">
                <a:pos x="15" y="7"/>
              </a:cxn>
              <a:cxn ang="0">
                <a:pos x="15" y="8"/>
              </a:cxn>
              <a:cxn ang="0">
                <a:pos x="16" y="8"/>
              </a:cxn>
              <a:cxn ang="0">
                <a:pos x="18" y="8"/>
              </a:cxn>
              <a:cxn ang="0">
                <a:pos x="18" y="9"/>
              </a:cxn>
              <a:cxn ang="0">
                <a:pos x="19" y="9"/>
              </a:cxn>
              <a:cxn ang="0">
                <a:pos x="20" y="8"/>
              </a:cxn>
            </a:cxnLst>
            <a:rect l="0" t="0" r="r" b="b"/>
            <a:pathLst>
              <a:path w="21" h="10">
                <a:moveTo>
                  <a:pt x="20" y="8"/>
                </a:moveTo>
                <a:lnTo>
                  <a:pt x="19" y="8"/>
                </a:lnTo>
                <a:lnTo>
                  <a:pt x="19" y="7"/>
                </a:lnTo>
                <a:lnTo>
                  <a:pt x="18" y="7"/>
                </a:lnTo>
                <a:lnTo>
                  <a:pt x="17" y="6"/>
                </a:lnTo>
                <a:lnTo>
                  <a:pt x="16" y="6"/>
                </a:lnTo>
                <a:lnTo>
                  <a:pt x="16" y="5"/>
                </a:lnTo>
                <a:lnTo>
                  <a:pt x="15" y="5"/>
                </a:lnTo>
                <a:lnTo>
                  <a:pt x="15" y="4"/>
                </a:lnTo>
                <a:lnTo>
                  <a:pt x="14" y="4"/>
                </a:lnTo>
                <a:lnTo>
                  <a:pt x="13" y="4"/>
                </a:lnTo>
                <a:lnTo>
                  <a:pt x="12" y="3"/>
                </a:lnTo>
                <a:lnTo>
                  <a:pt x="11" y="3"/>
                </a:lnTo>
                <a:lnTo>
                  <a:pt x="10" y="3"/>
                </a:lnTo>
                <a:lnTo>
                  <a:pt x="10" y="2"/>
                </a:lnTo>
                <a:lnTo>
                  <a:pt x="9" y="2"/>
                </a:lnTo>
                <a:lnTo>
                  <a:pt x="8" y="2"/>
                </a:lnTo>
                <a:lnTo>
                  <a:pt x="8" y="1"/>
                </a:lnTo>
                <a:lnTo>
                  <a:pt x="6" y="1"/>
                </a:lnTo>
                <a:lnTo>
                  <a:pt x="5" y="1"/>
                </a:lnTo>
                <a:lnTo>
                  <a:pt x="4" y="1"/>
                </a:lnTo>
                <a:lnTo>
                  <a:pt x="3" y="0"/>
                </a:lnTo>
                <a:lnTo>
                  <a:pt x="2" y="0"/>
                </a:lnTo>
                <a:lnTo>
                  <a:pt x="0" y="0"/>
                </a:lnTo>
                <a:lnTo>
                  <a:pt x="0" y="1"/>
                </a:lnTo>
                <a:lnTo>
                  <a:pt x="1" y="1"/>
                </a:lnTo>
                <a:lnTo>
                  <a:pt x="2" y="2"/>
                </a:lnTo>
                <a:lnTo>
                  <a:pt x="3" y="2"/>
                </a:lnTo>
                <a:lnTo>
                  <a:pt x="3" y="3"/>
                </a:lnTo>
                <a:lnTo>
                  <a:pt x="4" y="3"/>
                </a:lnTo>
                <a:lnTo>
                  <a:pt x="5" y="3"/>
                </a:lnTo>
                <a:lnTo>
                  <a:pt x="6" y="3"/>
                </a:lnTo>
                <a:lnTo>
                  <a:pt x="6" y="4"/>
                </a:lnTo>
                <a:lnTo>
                  <a:pt x="7" y="4"/>
                </a:lnTo>
                <a:lnTo>
                  <a:pt x="8" y="4"/>
                </a:lnTo>
                <a:lnTo>
                  <a:pt x="9" y="5"/>
                </a:lnTo>
                <a:lnTo>
                  <a:pt x="10" y="5"/>
                </a:lnTo>
                <a:lnTo>
                  <a:pt x="11" y="5"/>
                </a:lnTo>
                <a:lnTo>
                  <a:pt x="11" y="6"/>
                </a:lnTo>
                <a:lnTo>
                  <a:pt x="12" y="6"/>
                </a:lnTo>
                <a:lnTo>
                  <a:pt x="12" y="7"/>
                </a:lnTo>
                <a:lnTo>
                  <a:pt x="13" y="7"/>
                </a:lnTo>
                <a:lnTo>
                  <a:pt x="14" y="7"/>
                </a:lnTo>
                <a:lnTo>
                  <a:pt x="15" y="7"/>
                </a:lnTo>
                <a:lnTo>
                  <a:pt x="15" y="8"/>
                </a:lnTo>
                <a:lnTo>
                  <a:pt x="16" y="8"/>
                </a:lnTo>
                <a:lnTo>
                  <a:pt x="18" y="8"/>
                </a:lnTo>
                <a:lnTo>
                  <a:pt x="18" y="9"/>
                </a:lnTo>
                <a:lnTo>
                  <a:pt x="19" y="9"/>
                </a:lnTo>
                <a:lnTo>
                  <a:pt x="20" y="8"/>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sz="2160"/>
          </a:p>
        </p:txBody>
      </p:sp>
      <p:sp>
        <p:nvSpPr>
          <p:cNvPr id="45944" name="Freeform 888"/>
          <p:cNvSpPr>
            <a:spLocks/>
          </p:cNvSpPr>
          <p:nvPr/>
        </p:nvSpPr>
        <p:spPr bwMode="auto">
          <a:xfrm>
            <a:off x="8406766" y="4384676"/>
            <a:ext cx="38100" cy="22225"/>
          </a:xfrm>
          <a:custGeom>
            <a:avLst/>
            <a:gdLst/>
            <a:ahLst/>
            <a:cxnLst>
              <a:cxn ang="0">
                <a:pos x="15" y="12"/>
              </a:cxn>
              <a:cxn ang="0">
                <a:pos x="15" y="12"/>
              </a:cxn>
              <a:cxn ang="0">
                <a:pos x="15" y="11"/>
              </a:cxn>
              <a:cxn ang="0">
                <a:pos x="14" y="11"/>
              </a:cxn>
              <a:cxn ang="0">
                <a:pos x="13" y="11"/>
              </a:cxn>
              <a:cxn ang="0">
                <a:pos x="12" y="10"/>
              </a:cxn>
              <a:cxn ang="0">
                <a:pos x="11" y="9"/>
              </a:cxn>
              <a:cxn ang="0">
                <a:pos x="10" y="9"/>
              </a:cxn>
              <a:cxn ang="0">
                <a:pos x="9" y="9"/>
              </a:cxn>
              <a:cxn ang="0">
                <a:pos x="9" y="8"/>
              </a:cxn>
              <a:cxn ang="0">
                <a:pos x="7" y="6"/>
              </a:cxn>
              <a:cxn ang="0">
                <a:pos x="6" y="6"/>
              </a:cxn>
              <a:cxn ang="0">
                <a:pos x="5" y="4"/>
              </a:cxn>
              <a:cxn ang="0">
                <a:pos x="4" y="4"/>
              </a:cxn>
              <a:cxn ang="0">
                <a:pos x="2" y="2"/>
              </a:cxn>
              <a:cxn ang="0">
                <a:pos x="1" y="2"/>
              </a:cxn>
              <a:cxn ang="0">
                <a:pos x="1" y="1"/>
              </a:cxn>
              <a:cxn ang="0">
                <a:pos x="0" y="0"/>
              </a:cxn>
              <a:cxn ang="0">
                <a:pos x="1" y="0"/>
              </a:cxn>
              <a:cxn ang="0">
                <a:pos x="2" y="0"/>
              </a:cxn>
              <a:cxn ang="0">
                <a:pos x="3" y="0"/>
              </a:cxn>
              <a:cxn ang="0">
                <a:pos x="3" y="1"/>
              </a:cxn>
              <a:cxn ang="0">
                <a:pos x="4" y="1"/>
              </a:cxn>
              <a:cxn ang="0">
                <a:pos x="5" y="1"/>
              </a:cxn>
              <a:cxn ang="0">
                <a:pos x="5" y="2"/>
              </a:cxn>
              <a:cxn ang="0">
                <a:pos x="6" y="2"/>
              </a:cxn>
              <a:cxn ang="0">
                <a:pos x="6" y="3"/>
              </a:cxn>
              <a:cxn ang="0">
                <a:pos x="7" y="3"/>
              </a:cxn>
              <a:cxn ang="0">
                <a:pos x="7" y="4"/>
              </a:cxn>
              <a:cxn ang="0">
                <a:pos x="8" y="4"/>
              </a:cxn>
              <a:cxn ang="0">
                <a:pos x="8" y="5"/>
              </a:cxn>
              <a:cxn ang="0">
                <a:pos x="9" y="5"/>
              </a:cxn>
              <a:cxn ang="0">
                <a:pos x="9" y="6"/>
              </a:cxn>
              <a:cxn ang="0">
                <a:pos x="10" y="7"/>
              </a:cxn>
              <a:cxn ang="0">
                <a:pos x="11" y="7"/>
              </a:cxn>
              <a:cxn ang="0">
                <a:pos x="12" y="7"/>
              </a:cxn>
              <a:cxn ang="0">
                <a:pos x="12" y="8"/>
              </a:cxn>
              <a:cxn ang="0">
                <a:pos x="13" y="8"/>
              </a:cxn>
              <a:cxn ang="0">
                <a:pos x="13" y="9"/>
              </a:cxn>
              <a:cxn ang="0">
                <a:pos x="14" y="9"/>
              </a:cxn>
              <a:cxn ang="0">
                <a:pos x="15" y="9"/>
              </a:cxn>
              <a:cxn ang="0">
                <a:pos x="16" y="9"/>
              </a:cxn>
              <a:cxn ang="0">
                <a:pos x="16" y="10"/>
              </a:cxn>
              <a:cxn ang="0">
                <a:pos x="17" y="10"/>
              </a:cxn>
              <a:cxn ang="0">
                <a:pos x="18" y="10"/>
              </a:cxn>
              <a:cxn ang="0">
                <a:pos x="19" y="11"/>
              </a:cxn>
              <a:cxn ang="0">
                <a:pos x="19" y="12"/>
              </a:cxn>
              <a:cxn ang="0">
                <a:pos x="19" y="13"/>
              </a:cxn>
              <a:cxn ang="0">
                <a:pos x="18" y="13"/>
              </a:cxn>
              <a:cxn ang="0">
                <a:pos x="17" y="13"/>
              </a:cxn>
              <a:cxn ang="0">
                <a:pos x="15" y="12"/>
              </a:cxn>
            </a:cxnLst>
            <a:rect l="0" t="0" r="r" b="b"/>
            <a:pathLst>
              <a:path w="20" h="14">
                <a:moveTo>
                  <a:pt x="15" y="12"/>
                </a:moveTo>
                <a:lnTo>
                  <a:pt x="15" y="12"/>
                </a:lnTo>
                <a:lnTo>
                  <a:pt x="15" y="11"/>
                </a:lnTo>
                <a:lnTo>
                  <a:pt x="14" y="11"/>
                </a:lnTo>
                <a:lnTo>
                  <a:pt x="13" y="11"/>
                </a:lnTo>
                <a:lnTo>
                  <a:pt x="12" y="10"/>
                </a:lnTo>
                <a:lnTo>
                  <a:pt x="11" y="9"/>
                </a:lnTo>
                <a:lnTo>
                  <a:pt x="10" y="9"/>
                </a:lnTo>
                <a:lnTo>
                  <a:pt x="9" y="9"/>
                </a:lnTo>
                <a:lnTo>
                  <a:pt x="9" y="8"/>
                </a:lnTo>
                <a:lnTo>
                  <a:pt x="7" y="6"/>
                </a:lnTo>
                <a:lnTo>
                  <a:pt x="6" y="6"/>
                </a:lnTo>
                <a:lnTo>
                  <a:pt x="5" y="4"/>
                </a:lnTo>
                <a:lnTo>
                  <a:pt x="4" y="4"/>
                </a:lnTo>
                <a:lnTo>
                  <a:pt x="2" y="2"/>
                </a:lnTo>
                <a:lnTo>
                  <a:pt x="1" y="2"/>
                </a:lnTo>
                <a:lnTo>
                  <a:pt x="1" y="1"/>
                </a:lnTo>
                <a:lnTo>
                  <a:pt x="0" y="0"/>
                </a:lnTo>
                <a:lnTo>
                  <a:pt x="1" y="0"/>
                </a:lnTo>
                <a:lnTo>
                  <a:pt x="2" y="0"/>
                </a:lnTo>
                <a:lnTo>
                  <a:pt x="3" y="0"/>
                </a:lnTo>
                <a:lnTo>
                  <a:pt x="3" y="1"/>
                </a:lnTo>
                <a:lnTo>
                  <a:pt x="4" y="1"/>
                </a:lnTo>
                <a:lnTo>
                  <a:pt x="5" y="1"/>
                </a:lnTo>
                <a:lnTo>
                  <a:pt x="5" y="2"/>
                </a:lnTo>
                <a:lnTo>
                  <a:pt x="6" y="2"/>
                </a:lnTo>
                <a:lnTo>
                  <a:pt x="6" y="3"/>
                </a:lnTo>
                <a:lnTo>
                  <a:pt x="7" y="3"/>
                </a:lnTo>
                <a:lnTo>
                  <a:pt x="7" y="4"/>
                </a:lnTo>
                <a:lnTo>
                  <a:pt x="8" y="4"/>
                </a:lnTo>
                <a:lnTo>
                  <a:pt x="8" y="5"/>
                </a:lnTo>
                <a:lnTo>
                  <a:pt x="9" y="5"/>
                </a:lnTo>
                <a:lnTo>
                  <a:pt x="9" y="6"/>
                </a:lnTo>
                <a:lnTo>
                  <a:pt x="10" y="7"/>
                </a:lnTo>
                <a:lnTo>
                  <a:pt x="11" y="7"/>
                </a:lnTo>
                <a:lnTo>
                  <a:pt x="12" y="7"/>
                </a:lnTo>
                <a:lnTo>
                  <a:pt x="12" y="8"/>
                </a:lnTo>
                <a:lnTo>
                  <a:pt x="13" y="8"/>
                </a:lnTo>
                <a:lnTo>
                  <a:pt x="13" y="9"/>
                </a:lnTo>
                <a:lnTo>
                  <a:pt x="14" y="9"/>
                </a:lnTo>
                <a:lnTo>
                  <a:pt x="15" y="9"/>
                </a:lnTo>
                <a:lnTo>
                  <a:pt x="16" y="9"/>
                </a:lnTo>
                <a:lnTo>
                  <a:pt x="16" y="10"/>
                </a:lnTo>
                <a:lnTo>
                  <a:pt x="17" y="10"/>
                </a:lnTo>
                <a:lnTo>
                  <a:pt x="18" y="10"/>
                </a:lnTo>
                <a:lnTo>
                  <a:pt x="19" y="11"/>
                </a:lnTo>
                <a:lnTo>
                  <a:pt x="19" y="12"/>
                </a:lnTo>
                <a:lnTo>
                  <a:pt x="19" y="13"/>
                </a:lnTo>
                <a:lnTo>
                  <a:pt x="18" y="13"/>
                </a:lnTo>
                <a:lnTo>
                  <a:pt x="17" y="13"/>
                </a:lnTo>
                <a:lnTo>
                  <a:pt x="15" y="12"/>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sz="2160"/>
          </a:p>
        </p:txBody>
      </p:sp>
      <p:sp>
        <p:nvSpPr>
          <p:cNvPr id="45945" name="Freeform 889"/>
          <p:cNvSpPr>
            <a:spLocks/>
          </p:cNvSpPr>
          <p:nvPr/>
        </p:nvSpPr>
        <p:spPr bwMode="auto">
          <a:xfrm>
            <a:off x="8481062" y="4400551"/>
            <a:ext cx="11430" cy="11113"/>
          </a:xfrm>
          <a:custGeom>
            <a:avLst/>
            <a:gdLst/>
            <a:ahLst/>
            <a:cxnLst>
              <a:cxn ang="0">
                <a:pos x="4" y="0"/>
              </a:cxn>
              <a:cxn ang="0">
                <a:pos x="4" y="1"/>
              </a:cxn>
              <a:cxn ang="0">
                <a:pos x="5" y="1"/>
              </a:cxn>
              <a:cxn ang="0">
                <a:pos x="5" y="3"/>
              </a:cxn>
              <a:cxn ang="0">
                <a:pos x="4" y="3"/>
              </a:cxn>
              <a:cxn ang="0">
                <a:pos x="4" y="4"/>
              </a:cxn>
              <a:cxn ang="0">
                <a:pos x="4" y="5"/>
              </a:cxn>
              <a:cxn ang="0">
                <a:pos x="3" y="5"/>
              </a:cxn>
              <a:cxn ang="0">
                <a:pos x="3" y="6"/>
              </a:cxn>
              <a:cxn ang="0">
                <a:pos x="2" y="6"/>
              </a:cxn>
              <a:cxn ang="0">
                <a:pos x="1" y="6"/>
              </a:cxn>
              <a:cxn ang="0">
                <a:pos x="0" y="6"/>
              </a:cxn>
            </a:cxnLst>
            <a:rect l="0" t="0" r="r" b="b"/>
            <a:pathLst>
              <a:path w="6" h="7">
                <a:moveTo>
                  <a:pt x="4" y="0"/>
                </a:moveTo>
                <a:lnTo>
                  <a:pt x="4" y="1"/>
                </a:lnTo>
                <a:lnTo>
                  <a:pt x="5" y="1"/>
                </a:lnTo>
                <a:lnTo>
                  <a:pt x="5" y="3"/>
                </a:lnTo>
                <a:lnTo>
                  <a:pt x="4" y="3"/>
                </a:lnTo>
                <a:lnTo>
                  <a:pt x="4" y="4"/>
                </a:lnTo>
                <a:lnTo>
                  <a:pt x="4" y="5"/>
                </a:lnTo>
                <a:lnTo>
                  <a:pt x="3" y="5"/>
                </a:lnTo>
                <a:lnTo>
                  <a:pt x="3" y="6"/>
                </a:lnTo>
                <a:lnTo>
                  <a:pt x="2" y="6"/>
                </a:lnTo>
                <a:lnTo>
                  <a:pt x="1" y="6"/>
                </a:lnTo>
                <a:lnTo>
                  <a:pt x="0" y="6"/>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46" name="Freeform 890"/>
          <p:cNvSpPr>
            <a:spLocks/>
          </p:cNvSpPr>
          <p:nvPr/>
        </p:nvSpPr>
        <p:spPr bwMode="auto">
          <a:xfrm>
            <a:off x="8450580" y="4406901"/>
            <a:ext cx="24766" cy="3175"/>
          </a:xfrm>
          <a:custGeom>
            <a:avLst/>
            <a:gdLst/>
            <a:ahLst/>
            <a:cxnLst>
              <a:cxn ang="0">
                <a:pos x="12" y="0"/>
              </a:cxn>
              <a:cxn ang="0">
                <a:pos x="12" y="0"/>
              </a:cxn>
              <a:cxn ang="0">
                <a:pos x="9" y="0"/>
              </a:cxn>
              <a:cxn ang="0">
                <a:pos x="9" y="1"/>
              </a:cxn>
              <a:cxn ang="0">
                <a:pos x="0" y="1"/>
              </a:cxn>
            </a:cxnLst>
            <a:rect l="0" t="0" r="r" b="b"/>
            <a:pathLst>
              <a:path w="13" h="2">
                <a:moveTo>
                  <a:pt x="12" y="0"/>
                </a:moveTo>
                <a:lnTo>
                  <a:pt x="12" y="0"/>
                </a:lnTo>
                <a:lnTo>
                  <a:pt x="9" y="0"/>
                </a:lnTo>
                <a:lnTo>
                  <a:pt x="9" y="1"/>
                </a:lnTo>
                <a:lnTo>
                  <a:pt x="0" y="1"/>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47" name="Freeform 891"/>
          <p:cNvSpPr>
            <a:spLocks/>
          </p:cNvSpPr>
          <p:nvPr/>
        </p:nvSpPr>
        <p:spPr bwMode="auto">
          <a:xfrm>
            <a:off x="8441056" y="4389438"/>
            <a:ext cx="20954" cy="11112"/>
          </a:xfrm>
          <a:custGeom>
            <a:avLst/>
            <a:gdLst/>
            <a:ahLst/>
            <a:cxnLst>
              <a:cxn ang="0">
                <a:pos x="10" y="6"/>
              </a:cxn>
              <a:cxn ang="0">
                <a:pos x="10" y="6"/>
              </a:cxn>
              <a:cxn ang="0">
                <a:pos x="9" y="5"/>
              </a:cxn>
              <a:cxn ang="0">
                <a:pos x="8" y="5"/>
              </a:cxn>
              <a:cxn ang="0">
                <a:pos x="8" y="4"/>
              </a:cxn>
              <a:cxn ang="0">
                <a:pos x="7" y="4"/>
              </a:cxn>
              <a:cxn ang="0">
                <a:pos x="6" y="3"/>
              </a:cxn>
              <a:cxn ang="0">
                <a:pos x="5" y="3"/>
              </a:cxn>
              <a:cxn ang="0">
                <a:pos x="4" y="3"/>
              </a:cxn>
              <a:cxn ang="0">
                <a:pos x="4" y="2"/>
              </a:cxn>
              <a:cxn ang="0">
                <a:pos x="3" y="2"/>
              </a:cxn>
              <a:cxn ang="0">
                <a:pos x="2" y="2"/>
              </a:cxn>
              <a:cxn ang="0">
                <a:pos x="2" y="1"/>
              </a:cxn>
              <a:cxn ang="0">
                <a:pos x="1" y="1"/>
              </a:cxn>
              <a:cxn ang="0">
                <a:pos x="0" y="1"/>
              </a:cxn>
              <a:cxn ang="0">
                <a:pos x="0" y="0"/>
              </a:cxn>
            </a:cxnLst>
            <a:rect l="0" t="0" r="r" b="b"/>
            <a:pathLst>
              <a:path w="11" h="7">
                <a:moveTo>
                  <a:pt x="10" y="6"/>
                </a:moveTo>
                <a:lnTo>
                  <a:pt x="10" y="6"/>
                </a:lnTo>
                <a:lnTo>
                  <a:pt x="9" y="5"/>
                </a:lnTo>
                <a:lnTo>
                  <a:pt x="8" y="5"/>
                </a:lnTo>
                <a:lnTo>
                  <a:pt x="8" y="4"/>
                </a:lnTo>
                <a:lnTo>
                  <a:pt x="7" y="4"/>
                </a:lnTo>
                <a:lnTo>
                  <a:pt x="6" y="3"/>
                </a:lnTo>
                <a:lnTo>
                  <a:pt x="5" y="3"/>
                </a:lnTo>
                <a:lnTo>
                  <a:pt x="4" y="3"/>
                </a:lnTo>
                <a:lnTo>
                  <a:pt x="4" y="2"/>
                </a:lnTo>
                <a:lnTo>
                  <a:pt x="3" y="2"/>
                </a:lnTo>
                <a:lnTo>
                  <a:pt x="2" y="2"/>
                </a:lnTo>
                <a:lnTo>
                  <a:pt x="2" y="1"/>
                </a:lnTo>
                <a:lnTo>
                  <a:pt x="1" y="1"/>
                </a:lnTo>
                <a:lnTo>
                  <a:pt x="0" y="1"/>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48" name="Freeform 892"/>
          <p:cNvSpPr>
            <a:spLocks/>
          </p:cNvSpPr>
          <p:nvPr/>
        </p:nvSpPr>
        <p:spPr bwMode="auto">
          <a:xfrm>
            <a:off x="8408672" y="4376739"/>
            <a:ext cx="26670" cy="1588"/>
          </a:xfrm>
          <a:custGeom>
            <a:avLst/>
            <a:gdLst/>
            <a:ahLst/>
            <a:cxnLst>
              <a:cxn ang="0">
                <a:pos x="13" y="0"/>
              </a:cxn>
              <a:cxn ang="0">
                <a:pos x="11" y="0"/>
              </a:cxn>
              <a:cxn ang="0">
                <a:pos x="0" y="0"/>
              </a:cxn>
            </a:cxnLst>
            <a:rect l="0" t="0" r="r" b="b"/>
            <a:pathLst>
              <a:path w="14" h="1">
                <a:moveTo>
                  <a:pt x="13" y="0"/>
                </a:moveTo>
                <a:lnTo>
                  <a:pt x="11" y="0"/>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49" name="Freeform 893"/>
          <p:cNvSpPr>
            <a:spLocks/>
          </p:cNvSpPr>
          <p:nvPr/>
        </p:nvSpPr>
        <p:spPr bwMode="auto">
          <a:xfrm>
            <a:off x="8414387" y="4381500"/>
            <a:ext cx="19050" cy="9526"/>
          </a:xfrm>
          <a:custGeom>
            <a:avLst/>
            <a:gdLst/>
            <a:ahLst/>
            <a:cxnLst>
              <a:cxn ang="0">
                <a:pos x="9" y="5"/>
              </a:cxn>
              <a:cxn ang="0">
                <a:pos x="9" y="4"/>
              </a:cxn>
              <a:cxn ang="0">
                <a:pos x="8" y="4"/>
              </a:cxn>
              <a:cxn ang="0">
                <a:pos x="7" y="4"/>
              </a:cxn>
              <a:cxn ang="0">
                <a:pos x="7" y="3"/>
              </a:cxn>
              <a:cxn ang="0">
                <a:pos x="6" y="3"/>
              </a:cxn>
              <a:cxn ang="0">
                <a:pos x="5" y="3"/>
              </a:cxn>
              <a:cxn ang="0">
                <a:pos x="5" y="2"/>
              </a:cxn>
              <a:cxn ang="0">
                <a:pos x="4" y="2"/>
              </a:cxn>
              <a:cxn ang="0">
                <a:pos x="3" y="2"/>
              </a:cxn>
              <a:cxn ang="0">
                <a:pos x="3" y="1"/>
              </a:cxn>
              <a:cxn ang="0">
                <a:pos x="2" y="1"/>
              </a:cxn>
              <a:cxn ang="0">
                <a:pos x="1" y="1"/>
              </a:cxn>
              <a:cxn ang="0">
                <a:pos x="1" y="0"/>
              </a:cxn>
              <a:cxn ang="0">
                <a:pos x="0" y="0"/>
              </a:cxn>
            </a:cxnLst>
            <a:rect l="0" t="0" r="r" b="b"/>
            <a:pathLst>
              <a:path w="10" h="6">
                <a:moveTo>
                  <a:pt x="9" y="5"/>
                </a:moveTo>
                <a:lnTo>
                  <a:pt x="9" y="4"/>
                </a:lnTo>
                <a:lnTo>
                  <a:pt x="8" y="4"/>
                </a:lnTo>
                <a:lnTo>
                  <a:pt x="7" y="4"/>
                </a:lnTo>
                <a:lnTo>
                  <a:pt x="7" y="3"/>
                </a:lnTo>
                <a:lnTo>
                  <a:pt x="6" y="3"/>
                </a:lnTo>
                <a:lnTo>
                  <a:pt x="5" y="3"/>
                </a:lnTo>
                <a:lnTo>
                  <a:pt x="5" y="2"/>
                </a:lnTo>
                <a:lnTo>
                  <a:pt x="4" y="2"/>
                </a:lnTo>
                <a:lnTo>
                  <a:pt x="3" y="2"/>
                </a:lnTo>
                <a:lnTo>
                  <a:pt x="3" y="1"/>
                </a:lnTo>
                <a:lnTo>
                  <a:pt x="2" y="1"/>
                </a:lnTo>
                <a:lnTo>
                  <a:pt x="1" y="1"/>
                </a:lnTo>
                <a:lnTo>
                  <a:pt x="1" y="0"/>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50" name="Freeform 894"/>
          <p:cNvSpPr>
            <a:spLocks/>
          </p:cNvSpPr>
          <p:nvPr/>
        </p:nvSpPr>
        <p:spPr bwMode="auto">
          <a:xfrm>
            <a:off x="8481062" y="4395788"/>
            <a:ext cx="5716" cy="7937"/>
          </a:xfrm>
          <a:custGeom>
            <a:avLst/>
            <a:gdLst/>
            <a:ahLst/>
            <a:cxnLst>
              <a:cxn ang="0">
                <a:pos x="2" y="4"/>
              </a:cxn>
              <a:cxn ang="0">
                <a:pos x="2" y="4"/>
              </a:cxn>
              <a:cxn ang="0">
                <a:pos x="1" y="3"/>
              </a:cxn>
              <a:cxn ang="0">
                <a:pos x="1" y="2"/>
              </a:cxn>
              <a:cxn ang="0">
                <a:pos x="1" y="1"/>
              </a:cxn>
              <a:cxn ang="0">
                <a:pos x="0" y="1"/>
              </a:cxn>
              <a:cxn ang="0">
                <a:pos x="0" y="0"/>
              </a:cxn>
            </a:cxnLst>
            <a:rect l="0" t="0" r="r" b="b"/>
            <a:pathLst>
              <a:path w="3" h="5">
                <a:moveTo>
                  <a:pt x="2" y="4"/>
                </a:moveTo>
                <a:lnTo>
                  <a:pt x="2" y="4"/>
                </a:lnTo>
                <a:lnTo>
                  <a:pt x="1" y="3"/>
                </a:lnTo>
                <a:lnTo>
                  <a:pt x="1" y="2"/>
                </a:lnTo>
                <a:lnTo>
                  <a:pt x="1" y="1"/>
                </a:lnTo>
                <a:lnTo>
                  <a:pt x="0" y="1"/>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51" name="Freeform 895"/>
          <p:cNvSpPr>
            <a:spLocks/>
          </p:cNvSpPr>
          <p:nvPr/>
        </p:nvSpPr>
        <p:spPr bwMode="auto">
          <a:xfrm>
            <a:off x="8492490" y="4406901"/>
            <a:ext cx="9526" cy="4763"/>
          </a:xfrm>
          <a:custGeom>
            <a:avLst/>
            <a:gdLst/>
            <a:ahLst/>
            <a:cxnLst>
              <a:cxn ang="0">
                <a:pos x="4" y="2"/>
              </a:cxn>
              <a:cxn ang="0">
                <a:pos x="3" y="1"/>
              </a:cxn>
              <a:cxn ang="0">
                <a:pos x="2" y="1"/>
              </a:cxn>
              <a:cxn ang="0">
                <a:pos x="2" y="0"/>
              </a:cxn>
              <a:cxn ang="0">
                <a:pos x="1" y="0"/>
              </a:cxn>
              <a:cxn ang="0">
                <a:pos x="0" y="0"/>
              </a:cxn>
            </a:cxnLst>
            <a:rect l="0" t="0" r="r" b="b"/>
            <a:pathLst>
              <a:path w="5" h="3">
                <a:moveTo>
                  <a:pt x="4" y="2"/>
                </a:moveTo>
                <a:lnTo>
                  <a:pt x="3" y="1"/>
                </a:lnTo>
                <a:lnTo>
                  <a:pt x="2" y="1"/>
                </a:lnTo>
                <a:lnTo>
                  <a:pt x="2" y="0"/>
                </a:lnTo>
                <a:lnTo>
                  <a:pt x="1" y="0"/>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52" name="Freeform 896"/>
          <p:cNvSpPr>
            <a:spLocks/>
          </p:cNvSpPr>
          <p:nvPr/>
        </p:nvSpPr>
        <p:spPr bwMode="auto">
          <a:xfrm>
            <a:off x="8187690" y="4387851"/>
            <a:ext cx="108586" cy="42863"/>
          </a:xfrm>
          <a:custGeom>
            <a:avLst/>
            <a:gdLst/>
            <a:ahLst/>
            <a:cxnLst>
              <a:cxn ang="0">
                <a:pos x="56" y="21"/>
              </a:cxn>
              <a:cxn ang="0">
                <a:pos x="55" y="20"/>
              </a:cxn>
              <a:cxn ang="0">
                <a:pos x="55" y="18"/>
              </a:cxn>
              <a:cxn ang="0">
                <a:pos x="54" y="17"/>
              </a:cxn>
              <a:cxn ang="0">
                <a:pos x="53" y="16"/>
              </a:cxn>
              <a:cxn ang="0">
                <a:pos x="51" y="14"/>
              </a:cxn>
              <a:cxn ang="0">
                <a:pos x="49" y="11"/>
              </a:cxn>
              <a:cxn ang="0">
                <a:pos x="48" y="10"/>
              </a:cxn>
              <a:cxn ang="0">
                <a:pos x="44" y="7"/>
              </a:cxn>
              <a:cxn ang="0">
                <a:pos x="42" y="5"/>
              </a:cxn>
              <a:cxn ang="0">
                <a:pos x="40" y="4"/>
              </a:cxn>
              <a:cxn ang="0">
                <a:pos x="38" y="3"/>
              </a:cxn>
              <a:cxn ang="0">
                <a:pos x="36" y="2"/>
              </a:cxn>
              <a:cxn ang="0">
                <a:pos x="35" y="1"/>
              </a:cxn>
              <a:cxn ang="0">
                <a:pos x="33" y="1"/>
              </a:cxn>
              <a:cxn ang="0">
                <a:pos x="30" y="0"/>
              </a:cxn>
              <a:cxn ang="0">
                <a:pos x="27" y="0"/>
              </a:cxn>
              <a:cxn ang="0">
                <a:pos x="23" y="1"/>
              </a:cxn>
              <a:cxn ang="0">
                <a:pos x="20" y="1"/>
              </a:cxn>
              <a:cxn ang="0">
                <a:pos x="18" y="2"/>
              </a:cxn>
              <a:cxn ang="0">
                <a:pos x="13" y="2"/>
              </a:cxn>
              <a:cxn ang="0">
                <a:pos x="8" y="2"/>
              </a:cxn>
              <a:cxn ang="0">
                <a:pos x="6" y="2"/>
              </a:cxn>
              <a:cxn ang="0">
                <a:pos x="5" y="1"/>
              </a:cxn>
              <a:cxn ang="0">
                <a:pos x="3" y="0"/>
              </a:cxn>
              <a:cxn ang="0">
                <a:pos x="2" y="1"/>
              </a:cxn>
              <a:cxn ang="0">
                <a:pos x="1" y="2"/>
              </a:cxn>
              <a:cxn ang="0">
                <a:pos x="0" y="3"/>
              </a:cxn>
              <a:cxn ang="0">
                <a:pos x="1" y="4"/>
              </a:cxn>
              <a:cxn ang="0">
                <a:pos x="2" y="5"/>
              </a:cxn>
              <a:cxn ang="0">
                <a:pos x="3" y="6"/>
              </a:cxn>
              <a:cxn ang="0">
                <a:pos x="4" y="7"/>
              </a:cxn>
              <a:cxn ang="0">
                <a:pos x="6" y="7"/>
              </a:cxn>
              <a:cxn ang="0">
                <a:pos x="7" y="8"/>
              </a:cxn>
              <a:cxn ang="0">
                <a:pos x="8" y="9"/>
              </a:cxn>
              <a:cxn ang="0">
                <a:pos x="8" y="11"/>
              </a:cxn>
              <a:cxn ang="0">
                <a:pos x="9" y="13"/>
              </a:cxn>
              <a:cxn ang="0">
                <a:pos x="11" y="14"/>
              </a:cxn>
              <a:cxn ang="0">
                <a:pos x="12" y="15"/>
              </a:cxn>
              <a:cxn ang="0">
                <a:pos x="13" y="16"/>
              </a:cxn>
              <a:cxn ang="0">
                <a:pos x="14" y="17"/>
              </a:cxn>
              <a:cxn ang="0">
                <a:pos x="15" y="18"/>
              </a:cxn>
              <a:cxn ang="0">
                <a:pos x="17" y="18"/>
              </a:cxn>
              <a:cxn ang="0">
                <a:pos x="18" y="19"/>
              </a:cxn>
              <a:cxn ang="0">
                <a:pos x="19" y="20"/>
              </a:cxn>
              <a:cxn ang="0">
                <a:pos x="20" y="21"/>
              </a:cxn>
              <a:cxn ang="0">
                <a:pos x="22" y="21"/>
              </a:cxn>
              <a:cxn ang="0">
                <a:pos x="23" y="22"/>
              </a:cxn>
              <a:cxn ang="0">
                <a:pos x="25" y="22"/>
              </a:cxn>
              <a:cxn ang="0">
                <a:pos x="26" y="23"/>
              </a:cxn>
              <a:cxn ang="0">
                <a:pos x="28" y="23"/>
              </a:cxn>
              <a:cxn ang="0">
                <a:pos x="30" y="24"/>
              </a:cxn>
              <a:cxn ang="0">
                <a:pos x="32" y="25"/>
              </a:cxn>
              <a:cxn ang="0">
                <a:pos x="35" y="25"/>
              </a:cxn>
              <a:cxn ang="0">
                <a:pos x="39" y="26"/>
              </a:cxn>
              <a:cxn ang="0">
                <a:pos x="48" y="25"/>
              </a:cxn>
              <a:cxn ang="0">
                <a:pos x="53" y="25"/>
              </a:cxn>
              <a:cxn ang="0">
                <a:pos x="54" y="24"/>
              </a:cxn>
              <a:cxn ang="0">
                <a:pos x="56" y="24"/>
              </a:cxn>
              <a:cxn ang="0">
                <a:pos x="56" y="22"/>
              </a:cxn>
            </a:cxnLst>
            <a:rect l="0" t="0" r="r" b="b"/>
            <a:pathLst>
              <a:path w="57" h="27">
                <a:moveTo>
                  <a:pt x="56" y="22"/>
                </a:moveTo>
                <a:lnTo>
                  <a:pt x="56" y="21"/>
                </a:lnTo>
                <a:lnTo>
                  <a:pt x="56" y="20"/>
                </a:lnTo>
                <a:lnTo>
                  <a:pt x="55" y="20"/>
                </a:lnTo>
                <a:lnTo>
                  <a:pt x="55" y="19"/>
                </a:lnTo>
                <a:lnTo>
                  <a:pt x="55" y="18"/>
                </a:lnTo>
                <a:lnTo>
                  <a:pt x="54" y="18"/>
                </a:lnTo>
                <a:lnTo>
                  <a:pt x="54" y="17"/>
                </a:lnTo>
                <a:lnTo>
                  <a:pt x="53" y="17"/>
                </a:lnTo>
                <a:lnTo>
                  <a:pt x="53" y="16"/>
                </a:lnTo>
                <a:lnTo>
                  <a:pt x="52" y="15"/>
                </a:lnTo>
                <a:lnTo>
                  <a:pt x="51" y="14"/>
                </a:lnTo>
                <a:lnTo>
                  <a:pt x="51" y="13"/>
                </a:lnTo>
                <a:lnTo>
                  <a:pt x="49" y="11"/>
                </a:lnTo>
                <a:lnTo>
                  <a:pt x="48" y="11"/>
                </a:lnTo>
                <a:lnTo>
                  <a:pt x="48" y="10"/>
                </a:lnTo>
                <a:lnTo>
                  <a:pt x="45" y="8"/>
                </a:lnTo>
                <a:lnTo>
                  <a:pt x="44" y="7"/>
                </a:lnTo>
                <a:lnTo>
                  <a:pt x="43" y="6"/>
                </a:lnTo>
                <a:lnTo>
                  <a:pt x="42" y="5"/>
                </a:lnTo>
                <a:lnTo>
                  <a:pt x="41" y="4"/>
                </a:lnTo>
                <a:lnTo>
                  <a:pt x="40" y="4"/>
                </a:lnTo>
                <a:lnTo>
                  <a:pt x="39" y="3"/>
                </a:lnTo>
                <a:lnTo>
                  <a:pt x="38" y="3"/>
                </a:lnTo>
                <a:lnTo>
                  <a:pt x="37" y="2"/>
                </a:lnTo>
                <a:lnTo>
                  <a:pt x="36" y="2"/>
                </a:lnTo>
                <a:lnTo>
                  <a:pt x="35" y="2"/>
                </a:lnTo>
                <a:lnTo>
                  <a:pt x="35" y="1"/>
                </a:lnTo>
                <a:lnTo>
                  <a:pt x="34" y="1"/>
                </a:lnTo>
                <a:lnTo>
                  <a:pt x="33" y="1"/>
                </a:lnTo>
                <a:lnTo>
                  <a:pt x="32" y="0"/>
                </a:lnTo>
                <a:lnTo>
                  <a:pt x="30" y="0"/>
                </a:lnTo>
                <a:lnTo>
                  <a:pt x="28" y="0"/>
                </a:lnTo>
                <a:lnTo>
                  <a:pt x="27" y="0"/>
                </a:lnTo>
                <a:lnTo>
                  <a:pt x="24" y="0"/>
                </a:lnTo>
                <a:lnTo>
                  <a:pt x="23" y="1"/>
                </a:lnTo>
                <a:lnTo>
                  <a:pt x="21" y="1"/>
                </a:lnTo>
                <a:lnTo>
                  <a:pt x="20" y="1"/>
                </a:lnTo>
                <a:lnTo>
                  <a:pt x="19" y="1"/>
                </a:lnTo>
                <a:lnTo>
                  <a:pt x="18" y="2"/>
                </a:lnTo>
                <a:lnTo>
                  <a:pt x="16" y="2"/>
                </a:lnTo>
                <a:lnTo>
                  <a:pt x="13" y="2"/>
                </a:lnTo>
                <a:lnTo>
                  <a:pt x="9" y="2"/>
                </a:lnTo>
                <a:lnTo>
                  <a:pt x="8" y="2"/>
                </a:lnTo>
                <a:lnTo>
                  <a:pt x="7" y="2"/>
                </a:lnTo>
                <a:lnTo>
                  <a:pt x="6" y="2"/>
                </a:lnTo>
                <a:lnTo>
                  <a:pt x="6" y="1"/>
                </a:lnTo>
                <a:lnTo>
                  <a:pt x="5" y="1"/>
                </a:lnTo>
                <a:lnTo>
                  <a:pt x="4" y="1"/>
                </a:lnTo>
                <a:lnTo>
                  <a:pt x="3" y="0"/>
                </a:lnTo>
                <a:lnTo>
                  <a:pt x="3" y="1"/>
                </a:lnTo>
                <a:lnTo>
                  <a:pt x="2" y="1"/>
                </a:lnTo>
                <a:lnTo>
                  <a:pt x="1" y="1"/>
                </a:lnTo>
                <a:lnTo>
                  <a:pt x="1" y="2"/>
                </a:lnTo>
                <a:lnTo>
                  <a:pt x="1" y="3"/>
                </a:lnTo>
                <a:lnTo>
                  <a:pt x="0" y="3"/>
                </a:lnTo>
                <a:lnTo>
                  <a:pt x="0" y="4"/>
                </a:lnTo>
                <a:lnTo>
                  <a:pt x="1" y="4"/>
                </a:lnTo>
                <a:lnTo>
                  <a:pt x="1" y="5"/>
                </a:lnTo>
                <a:lnTo>
                  <a:pt x="2" y="5"/>
                </a:lnTo>
                <a:lnTo>
                  <a:pt x="2" y="6"/>
                </a:lnTo>
                <a:lnTo>
                  <a:pt x="3" y="6"/>
                </a:lnTo>
                <a:lnTo>
                  <a:pt x="3" y="7"/>
                </a:lnTo>
                <a:lnTo>
                  <a:pt x="4" y="7"/>
                </a:lnTo>
                <a:lnTo>
                  <a:pt x="5" y="7"/>
                </a:lnTo>
                <a:lnTo>
                  <a:pt x="6" y="7"/>
                </a:lnTo>
                <a:lnTo>
                  <a:pt x="6" y="8"/>
                </a:lnTo>
                <a:lnTo>
                  <a:pt x="7" y="8"/>
                </a:lnTo>
                <a:lnTo>
                  <a:pt x="7" y="9"/>
                </a:lnTo>
                <a:lnTo>
                  <a:pt x="8" y="9"/>
                </a:lnTo>
                <a:lnTo>
                  <a:pt x="8" y="10"/>
                </a:lnTo>
                <a:lnTo>
                  <a:pt x="8" y="11"/>
                </a:lnTo>
                <a:lnTo>
                  <a:pt x="9" y="12"/>
                </a:lnTo>
                <a:lnTo>
                  <a:pt x="9" y="13"/>
                </a:lnTo>
                <a:lnTo>
                  <a:pt x="10" y="13"/>
                </a:lnTo>
                <a:lnTo>
                  <a:pt x="11" y="14"/>
                </a:lnTo>
                <a:lnTo>
                  <a:pt x="11" y="15"/>
                </a:lnTo>
                <a:lnTo>
                  <a:pt x="12" y="15"/>
                </a:lnTo>
                <a:lnTo>
                  <a:pt x="12" y="16"/>
                </a:lnTo>
                <a:lnTo>
                  <a:pt x="13" y="16"/>
                </a:lnTo>
                <a:lnTo>
                  <a:pt x="13" y="17"/>
                </a:lnTo>
                <a:lnTo>
                  <a:pt x="14" y="17"/>
                </a:lnTo>
                <a:lnTo>
                  <a:pt x="15" y="17"/>
                </a:lnTo>
                <a:lnTo>
                  <a:pt x="15" y="18"/>
                </a:lnTo>
                <a:lnTo>
                  <a:pt x="16" y="18"/>
                </a:lnTo>
                <a:lnTo>
                  <a:pt x="17" y="18"/>
                </a:lnTo>
                <a:lnTo>
                  <a:pt x="17" y="19"/>
                </a:lnTo>
                <a:lnTo>
                  <a:pt x="18" y="19"/>
                </a:lnTo>
                <a:lnTo>
                  <a:pt x="18" y="20"/>
                </a:lnTo>
                <a:lnTo>
                  <a:pt x="19" y="20"/>
                </a:lnTo>
                <a:lnTo>
                  <a:pt x="20" y="20"/>
                </a:lnTo>
                <a:lnTo>
                  <a:pt x="20" y="21"/>
                </a:lnTo>
                <a:lnTo>
                  <a:pt x="21" y="21"/>
                </a:lnTo>
                <a:lnTo>
                  <a:pt x="22" y="21"/>
                </a:lnTo>
                <a:lnTo>
                  <a:pt x="23" y="21"/>
                </a:lnTo>
                <a:lnTo>
                  <a:pt x="23" y="22"/>
                </a:lnTo>
                <a:lnTo>
                  <a:pt x="24" y="22"/>
                </a:lnTo>
                <a:lnTo>
                  <a:pt x="25" y="22"/>
                </a:lnTo>
                <a:lnTo>
                  <a:pt x="25" y="23"/>
                </a:lnTo>
                <a:lnTo>
                  <a:pt x="26" y="23"/>
                </a:lnTo>
                <a:lnTo>
                  <a:pt x="27" y="23"/>
                </a:lnTo>
                <a:lnTo>
                  <a:pt x="28" y="23"/>
                </a:lnTo>
                <a:lnTo>
                  <a:pt x="29" y="24"/>
                </a:lnTo>
                <a:lnTo>
                  <a:pt x="30" y="24"/>
                </a:lnTo>
                <a:lnTo>
                  <a:pt x="31" y="24"/>
                </a:lnTo>
                <a:lnTo>
                  <a:pt x="32" y="25"/>
                </a:lnTo>
                <a:lnTo>
                  <a:pt x="33" y="25"/>
                </a:lnTo>
                <a:lnTo>
                  <a:pt x="35" y="25"/>
                </a:lnTo>
                <a:lnTo>
                  <a:pt x="38" y="25"/>
                </a:lnTo>
                <a:lnTo>
                  <a:pt x="39" y="26"/>
                </a:lnTo>
                <a:lnTo>
                  <a:pt x="48" y="26"/>
                </a:lnTo>
                <a:lnTo>
                  <a:pt x="48" y="25"/>
                </a:lnTo>
                <a:lnTo>
                  <a:pt x="52" y="25"/>
                </a:lnTo>
                <a:lnTo>
                  <a:pt x="53" y="25"/>
                </a:lnTo>
                <a:lnTo>
                  <a:pt x="54" y="25"/>
                </a:lnTo>
                <a:lnTo>
                  <a:pt x="54" y="24"/>
                </a:lnTo>
                <a:lnTo>
                  <a:pt x="55" y="24"/>
                </a:lnTo>
                <a:lnTo>
                  <a:pt x="56" y="24"/>
                </a:lnTo>
                <a:lnTo>
                  <a:pt x="56" y="23"/>
                </a:lnTo>
                <a:lnTo>
                  <a:pt x="56" y="22"/>
                </a:lnTo>
              </a:path>
            </a:pathLst>
          </a:custGeom>
          <a:solidFill>
            <a:srgbClr val="CCCCCC"/>
          </a:solidFill>
          <a:ln w="12700" cap="rnd" cmpd="sng">
            <a:solidFill>
              <a:srgbClr val="000000"/>
            </a:solidFill>
            <a:prstDash val="solid"/>
            <a:round/>
            <a:headEnd type="none" w="med" len="med"/>
            <a:tailEnd type="none" w="med" len="med"/>
          </a:ln>
          <a:effectLst/>
        </p:spPr>
        <p:txBody>
          <a:bodyPr/>
          <a:lstStyle/>
          <a:p>
            <a:endParaRPr lang="en-US" sz="2160"/>
          </a:p>
        </p:txBody>
      </p:sp>
      <p:sp>
        <p:nvSpPr>
          <p:cNvPr id="45953" name="Freeform 897"/>
          <p:cNvSpPr>
            <a:spLocks/>
          </p:cNvSpPr>
          <p:nvPr/>
        </p:nvSpPr>
        <p:spPr bwMode="auto">
          <a:xfrm>
            <a:off x="8216268" y="4408488"/>
            <a:ext cx="40004" cy="14287"/>
          </a:xfrm>
          <a:custGeom>
            <a:avLst/>
            <a:gdLst/>
            <a:ahLst/>
            <a:cxnLst>
              <a:cxn ang="0">
                <a:pos x="0" y="0"/>
              </a:cxn>
              <a:cxn ang="0">
                <a:pos x="1" y="1"/>
              </a:cxn>
              <a:cxn ang="0">
                <a:pos x="2" y="2"/>
              </a:cxn>
              <a:cxn ang="0">
                <a:pos x="2" y="3"/>
              </a:cxn>
              <a:cxn ang="0">
                <a:pos x="3" y="3"/>
              </a:cxn>
              <a:cxn ang="0">
                <a:pos x="4" y="3"/>
              </a:cxn>
              <a:cxn ang="0">
                <a:pos x="4" y="4"/>
              </a:cxn>
              <a:cxn ang="0">
                <a:pos x="5" y="4"/>
              </a:cxn>
              <a:cxn ang="0">
                <a:pos x="6" y="4"/>
              </a:cxn>
              <a:cxn ang="0">
                <a:pos x="6" y="5"/>
              </a:cxn>
              <a:cxn ang="0">
                <a:pos x="8" y="5"/>
              </a:cxn>
              <a:cxn ang="0">
                <a:pos x="9" y="5"/>
              </a:cxn>
              <a:cxn ang="0">
                <a:pos x="10" y="6"/>
              </a:cxn>
              <a:cxn ang="0">
                <a:pos x="11" y="6"/>
              </a:cxn>
              <a:cxn ang="0">
                <a:pos x="12" y="6"/>
              </a:cxn>
              <a:cxn ang="0">
                <a:pos x="12" y="7"/>
              </a:cxn>
              <a:cxn ang="0">
                <a:pos x="13" y="7"/>
              </a:cxn>
              <a:cxn ang="0">
                <a:pos x="15" y="7"/>
              </a:cxn>
              <a:cxn ang="0">
                <a:pos x="16" y="7"/>
              </a:cxn>
              <a:cxn ang="0">
                <a:pos x="16" y="8"/>
              </a:cxn>
              <a:cxn ang="0">
                <a:pos x="18" y="8"/>
              </a:cxn>
              <a:cxn ang="0">
                <a:pos x="20" y="8"/>
              </a:cxn>
              <a:cxn ang="0">
                <a:pos x="20" y="7"/>
              </a:cxn>
              <a:cxn ang="0">
                <a:pos x="19" y="7"/>
              </a:cxn>
              <a:cxn ang="0">
                <a:pos x="18" y="7"/>
              </a:cxn>
              <a:cxn ang="0">
                <a:pos x="18" y="6"/>
              </a:cxn>
              <a:cxn ang="0">
                <a:pos x="17" y="6"/>
              </a:cxn>
              <a:cxn ang="0">
                <a:pos x="16" y="6"/>
              </a:cxn>
              <a:cxn ang="0">
                <a:pos x="16" y="5"/>
              </a:cxn>
              <a:cxn ang="0">
                <a:pos x="15" y="5"/>
              </a:cxn>
              <a:cxn ang="0">
                <a:pos x="14" y="5"/>
              </a:cxn>
              <a:cxn ang="0">
                <a:pos x="13" y="5"/>
              </a:cxn>
              <a:cxn ang="0">
                <a:pos x="13" y="4"/>
              </a:cxn>
              <a:cxn ang="0">
                <a:pos x="12" y="4"/>
              </a:cxn>
              <a:cxn ang="0">
                <a:pos x="11" y="4"/>
              </a:cxn>
              <a:cxn ang="0">
                <a:pos x="10" y="4"/>
              </a:cxn>
              <a:cxn ang="0">
                <a:pos x="10" y="3"/>
              </a:cxn>
              <a:cxn ang="0">
                <a:pos x="9" y="3"/>
              </a:cxn>
              <a:cxn ang="0">
                <a:pos x="8" y="3"/>
              </a:cxn>
              <a:cxn ang="0">
                <a:pos x="8" y="2"/>
              </a:cxn>
              <a:cxn ang="0">
                <a:pos x="7" y="2"/>
              </a:cxn>
              <a:cxn ang="0">
                <a:pos x="6" y="1"/>
              </a:cxn>
              <a:cxn ang="0">
                <a:pos x="5" y="1"/>
              </a:cxn>
              <a:cxn ang="0">
                <a:pos x="4" y="1"/>
              </a:cxn>
              <a:cxn ang="0">
                <a:pos x="4" y="0"/>
              </a:cxn>
              <a:cxn ang="0">
                <a:pos x="3" y="0"/>
              </a:cxn>
              <a:cxn ang="0">
                <a:pos x="2" y="0"/>
              </a:cxn>
              <a:cxn ang="0">
                <a:pos x="1" y="0"/>
              </a:cxn>
              <a:cxn ang="0">
                <a:pos x="0" y="0"/>
              </a:cxn>
            </a:cxnLst>
            <a:rect l="0" t="0" r="r" b="b"/>
            <a:pathLst>
              <a:path w="21" h="9">
                <a:moveTo>
                  <a:pt x="0" y="0"/>
                </a:moveTo>
                <a:lnTo>
                  <a:pt x="1" y="1"/>
                </a:lnTo>
                <a:lnTo>
                  <a:pt x="2" y="2"/>
                </a:lnTo>
                <a:lnTo>
                  <a:pt x="2" y="3"/>
                </a:lnTo>
                <a:lnTo>
                  <a:pt x="3" y="3"/>
                </a:lnTo>
                <a:lnTo>
                  <a:pt x="4" y="3"/>
                </a:lnTo>
                <a:lnTo>
                  <a:pt x="4" y="4"/>
                </a:lnTo>
                <a:lnTo>
                  <a:pt x="5" y="4"/>
                </a:lnTo>
                <a:lnTo>
                  <a:pt x="6" y="4"/>
                </a:lnTo>
                <a:lnTo>
                  <a:pt x="6" y="5"/>
                </a:lnTo>
                <a:lnTo>
                  <a:pt x="8" y="5"/>
                </a:lnTo>
                <a:lnTo>
                  <a:pt x="9" y="5"/>
                </a:lnTo>
                <a:lnTo>
                  <a:pt x="10" y="6"/>
                </a:lnTo>
                <a:lnTo>
                  <a:pt x="11" y="6"/>
                </a:lnTo>
                <a:lnTo>
                  <a:pt x="12" y="6"/>
                </a:lnTo>
                <a:lnTo>
                  <a:pt x="12" y="7"/>
                </a:lnTo>
                <a:lnTo>
                  <a:pt x="13" y="7"/>
                </a:lnTo>
                <a:lnTo>
                  <a:pt x="15" y="7"/>
                </a:lnTo>
                <a:lnTo>
                  <a:pt x="16" y="7"/>
                </a:lnTo>
                <a:lnTo>
                  <a:pt x="16" y="8"/>
                </a:lnTo>
                <a:lnTo>
                  <a:pt x="18" y="8"/>
                </a:lnTo>
                <a:lnTo>
                  <a:pt x="20" y="8"/>
                </a:lnTo>
                <a:lnTo>
                  <a:pt x="20" y="7"/>
                </a:lnTo>
                <a:lnTo>
                  <a:pt x="19" y="7"/>
                </a:lnTo>
                <a:lnTo>
                  <a:pt x="18" y="7"/>
                </a:lnTo>
                <a:lnTo>
                  <a:pt x="18" y="6"/>
                </a:lnTo>
                <a:lnTo>
                  <a:pt x="17" y="6"/>
                </a:lnTo>
                <a:lnTo>
                  <a:pt x="16" y="6"/>
                </a:lnTo>
                <a:lnTo>
                  <a:pt x="16" y="5"/>
                </a:lnTo>
                <a:lnTo>
                  <a:pt x="15" y="5"/>
                </a:lnTo>
                <a:lnTo>
                  <a:pt x="14" y="5"/>
                </a:lnTo>
                <a:lnTo>
                  <a:pt x="13" y="5"/>
                </a:lnTo>
                <a:lnTo>
                  <a:pt x="13" y="4"/>
                </a:lnTo>
                <a:lnTo>
                  <a:pt x="12" y="4"/>
                </a:lnTo>
                <a:lnTo>
                  <a:pt x="11" y="4"/>
                </a:lnTo>
                <a:lnTo>
                  <a:pt x="10" y="4"/>
                </a:lnTo>
                <a:lnTo>
                  <a:pt x="10" y="3"/>
                </a:lnTo>
                <a:lnTo>
                  <a:pt x="9" y="3"/>
                </a:lnTo>
                <a:lnTo>
                  <a:pt x="8" y="3"/>
                </a:lnTo>
                <a:lnTo>
                  <a:pt x="8" y="2"/>
                </a:lnTo>
                <a:lnTo>
                  <a:pt x="7" y="2"/>
                </a:lnTo>
                <a:lnTo>
                  <a:pt x="6" y="1"/>
                </a:lnTo>
                <a:lnTo>
                  <a:pt x="5" y="1"/>
                </a:lnTo>
                <a:lnTo>
                  <a:pt x="4" y="1"/>
                </a:lnTo>
                <a:lnTo>
                  <a:pt x="4" y="0"/>
                </a:lnTo>
                <a:lnTo>
                  <a:pt x="3" y="0"/>
                </a:lnTo>
                <a:lnTo>
                  <a:pt x="2" y="0"/>
                </a:lnTo>
                <a:lnTo>
                  <a:pt x="1" y="0"/>
                </a:lnTo>
                <a:lnTo>
                  <a:pt x="0"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sz="2160"/>
          </a:p>
        </p:txBody>
      </p:sp>
      <p:sp>
        <p:nvSpPr>
          <p:cNvPr id="45954" name="Freeform 898"/>
          <p:cNvSpPr>
            <a:spLocks/>
          </p:cNvSpPr>
          <p:nvPr/>
        </p:nvSpPr>
        <p:spPr bwMode="auto">
          <a:xfrm>
            <a:off x="8246746" y="4397375"/>
            <a:ext cx="38100" cy="20638"/>
          </a:xfrm>
          <a:custGeom>
            <a:avLst/>
            <a:gdLst/>
            <a:ahLst/>
            <a:cxnLst>
              <a:cxn ang="0">
                <a:pos x="4" y="1"/>
              </a:cxn>
              <a:cxn ang="0">
                <a:pos x="5" y="1"/>
              </a:cxn>
              <a:cxn ang="0">
                <a:pos x="6" y="1"/>
              </a:cxn>
              <a:cxn ang="0">
                <a:pos x="6" y="2"/>
              </a:cxn>
              <a:cxn ang="0">
                <a:pos x="7" y="2"/>
              </a:cxn>
              <a:cxn ang="0">
                <a:pos x="8" y="2"/>
              </a:cxn>
              <a:cxn ang="0">
                <a:pos x="8" y="3"/>
              </a:cxn>
              <a:cxn ang="0">
                <a:pos x="9" y="3"/>
              </a:cxn>
              <a:cxn ang="0">
                <a:pos x="10" y="3"/>
              </a:cxn>
              <a:cxn ang="0">
                <a:pos x="10" y="4"/>
              </a:cxn>
              <a:cxn ang="0">
                <a:pos x="11" y="5"/>
              </a:cxn>
              <a:cxn ang="0">
                <a:pos x="12" y="5"/>
              </a:cxn>
              <a:cxn ang="0">
                <a:pos x="12" y="6"/>
              </a:cxn>
              <a:cxn ang="0">
                <a:pos x="13" y="6"/>
              </a:cxn>
              <a:cxn ang="0">
                <a:pos x="14" y="7"/>
              </a:cxn>
              <a:cxn ang="0">
                <a:pos x="15" y="7"/>
              </a:cxn>
              <a:cxn ang="0">
                <a:pos x="16" y="8"/>
              </a:cxn>
              <a:cxn ang="0">
                <a:pos x="17" y="9"/>
              </a:cxn>
              <a:cxn ang="0">
                <a:pos x="17" y="10"/>
              </a:cxn>
              <a:cxn ang="0">
                <a:pos x="18" y="10"/>
              </a:cxn>
              <a:cxn ang="0">
                <a:pos x="19" y="10"/>
              </a:cxn>
              <a:cxn ang="0">
                <a:pos x="19" y="11"/>
              </a:cxn>
              <a:cxn ang="0">
                <a:pos x="19" y="12"/>
              </a:cxn>
              <a:cxn ang="0">
                <a:pos x="18" y="12"/>
              </a:cxn>
              <a:cxn ang="0">
                <a:pos x="18" y="11"/>
              </a:cxn>
              <a:cxn ang="0">
                <a:pos x="17" y="11"/>
              </a:cxn>
              <a:cxn ang="0">
                <a:pos x="16" y="11"/>
              </a:cxn>
              <a:cxn ang="0">
                <a:pos x="15" y="10"/>
              </a:cxn>
              <a:cxn ang="0">
                <a:pos x="14" y="10"/>
              </a:cxn>
              <a:cxn ang="0">
                <a:pos x="14" y="9"/>
              </a:cxn>
              <a:cxn ang="0">
                <a:pos x="13" y="9"/>
              </a:cxn>
              <a:cxn ang="0">
                <a:pos x="13" y="8"/>
              </a:cxn>
              <a:cxn ang="0">
                <a:pos x="11" y="7"/>
              </a:cxn>
              <a:cxn ang="0">
                <a:pos x="11" y="6"/>
              </a:cxn>
              <a:cxn ang="0">
                <a:pos x="10" y="6"/>
              </a:cxn>
              <a:cxn ang="0">
                <a:pos x="9" y="5"/>
              </a:cxn>
              <a:cxn ang="0">
                <a:pos x="8" y="5"/>
              </a:cxn>
              <a:cxn ang="0">
                <a:pos x="8" y="4"/>
              </a:cxn>
              <a:cxn ang="0">
                <a:pos x="7" y="4"/>
              </a:cxn>
              <a:cxn ang="0">
                <a:pos x="6" y="4"/>
              </a:cxn>
              <a:cxn ang="0">
                <a:pos x="6" y="3"/>
              </a:cxn>
              <a:cxn ang="0">
                <a:pos x="5" y="3"/>
              </a:cxn>
              <a:cxn ang="0">
                <a:pos x="4" y="3"/>
              </a:cxn>
              <a:cxn ang="0">
                <a:pos x="4" y="2"/>
              </a:cxn>
              <a:cxn ang="0">
                <a:pos x="3" y="2"/>
              </a:cxn>
              <a:cxn ang="0">
                <a:pos x="2" y="2"/>
              </a:cxn>
              <a:cxn ang="0">
                <a:pos x="1" y="2"/>
              </a:cxn>
              <a:cxn ang="0">
                <a:pos x="1" y="1"/>
              </a:cxn>
              <a:cxn ang="0">
                <a:pos x="0" y="1"/>
              </a:cxn>
              <a:cxn ang="0">
                <a:pos x="0" y="0"/>
              </a:cxn>
              <a:cxn ang="0">
                <a:pos x="1" y="0"/>
              </a:cxn>
              <a:cxn ang="0">
                <a:pos x="2" y="0"/>
              </a:cxn>
              <a:cxn ang="0">
                <a:pos x="4" y="1"/>
              </a:cxn>
            </a:cxnLst>
            <a:rect l="0" t="0" r="r" b="b"/>
            <a:pathLst>
              <a:path w="20" h="13">
                <a:moveTo>
                  <a:pt x="4" y="1"/>
                </a:moveTo>
                <a:lnTo>
                  <a:pt x="5" y="1"/>
                </a:lnTo>
                <a:lnTo>
                  <a:pt x="6" y="1"/>
                </a:lnTo>
                <a:lnTo>
                  <a:pt x="6" y="2"/>
                </a:lnTo>
                <a:lnTo>
                  <a:pt x="7" y="2"/>
                </a:lnTo>
                <a:lnTo>
                  <a:pt x="8" y="2"/>
                </a:lnTo>
                <a:lnTo>
                  <a:pt x="8" y="3"/>
                </a:lnTo>
                <a:lnTo>
                  <a:pt x="9" y="3"/>
                </a:lnTo>
                <a:lnTo>
                  <a:pt x="10" y="3"/>
                </a:lnTo>
                <a:lnTo>
                  <a:pt x="10" y="4"/>
                </a:lnTo>
                <a:lnTo>
                  <a:pt x="11" y="5"/>
                </a:lnTo>
                <a:lnTo>
                  <a:pt x="12" y="5"/>
                </a:lnTo>
                <a:lnTo>
                  <a:pt x="12" y="6"/>
                </a:lnTo>
                <a:lnTo>
                  <a:pt x="13" y="6"/>
                </a:lnTo>
                <a:lnTo>
                  <a:pt x="14" y="7"/>
                </a:lnTo>
                <a:lnTo>
                  <a:pt x="15" y="7"/>
                </a:lnTo>
                <a:lnTo>
                  <a:pt x="16" y="8"/>
                </a:lnTo>
                <a:lnTo>
                  <a:pt x="17" y="9"/>
                </a:lnTo>
                <a:lnTo>
                  <a:pt x="17" y="10"/>
                </a:lnTo>
                <a:lnTo>
                  <a:pt x="18" y="10"/>
                </a:lnTo>
                <a:lnTo>
                  <a:pt x="19" y="10"/>
                </a:lnTo>
                <a:lnTo>
                  <a:pt x="19" y="11"/>
                </a:lnTo>
                <a:lnTo>
                  <a:pt x="19" y="12"/>
                </a:lnTo>
                <a:lnTo>
                  <a:pt x="18" y="12"/>
                </a:lnTo>
                <a:lnTo>
                  <a:pt x="18" y="11"/>
                </a:lnTo>
                <a:lnTo>
                  <a:pt x="17" y="11"/>
                </a:lnTo>
                <a:lnTo>
                  <a:pt x="16" y="11"/>
                </a:lnTo>
                <a:lnTo>
                  <a:pt x="15" y="10"/>
                </a:lnTo>
                <a:lnTo>
                  <a:pt x="14" y="10"/>
                </a:lnTo>
                <a:lnTo>
                  <a:pt x="14" y="9"/>
                </a:lnTo>
                <a:lnTo>
                  <a:pt x="13" y="9"/>
                </a:lnTo>
                <a:lnTo>
                  <a:pt x="13" y="8"/>
                </a:lnTo>
                <a:lnTo>
                  <a:pt x="11" y="7"/>
                </a:lnTo>
                <a:lnTo>
                  <a:pt x="11" y="6"/>
                </a:lnTo>
                <a:lnTo>
                  <a:pt x="10" y="6"/>
                </a:lnTo>
                <a:lnTo>
                  <a:pt x="9" y="5"/>
                </a:lnTo>
                <a:lnTo>
                  <a:pt x="8" y="5"/>
                </a:lnTo>
                <a:lnTo>
                  <a:pt x="8" y="4"/>
                </a:lnTo>
                <a:lnTo>
                  <a:pt x="7" y="4"/>
                </a:lnTo>
                <a:lnTo>
                  <a:pt x="6" y="4"/>
                </a:lnTo>
                <a:lnTo>
                  <a:pt x="6" y="3"/>
                </a:lnTo>
                <a:lnTo>
                  <a:pt x="5" y="3"/>
                </a:lnTo>
                <a:lnTo>
                  <a:pt x="4" y="3"/>
                </a:lnTo>
                <a:lnTo>
                  <a:pt x="4" y="2"/>
                </a:lnTo>
                <a:lnTo>
                  <a:pt x="3" y="2"/>
                </a:lnTo>
                <a:lnTo>
                  <a:pt x="2" y="2"/>
                </a:lnTo>
                <a:lnTo>
                  <a:pt x="1" y="2"/>
                </a:lnTo>
                <a:lnTo>
                  <a:pt x="1" y="1"/>
                </a:lnTo>
                <a:lnTo>
                  <a:pt x="0" y="1"/>
                </a:lnTo>
                <a:lnTo>
                  <a:pt x="0" y="0"/>
                </a:lnTo>
                <a:lnTo>
                  <a:pt x="1" y="0"/>
                </a:lnTo>
                <a:lnTo>
                  <a:pt x="2" y="0"/>
                </a:lnTo>
                <a:lnTo>
                  <a:pt x="4" y="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sz="2160"/>
          </a:p>
        </p:txBody>
      </p:sp>
      <p:sp>
        <p:nvSpPr>
          <p:cNvPr id="45955" name="Freeform 899"/>
          <p:cNvSpPr>
            <a:spLocks/>
          </p:cNvSpPr>
          <p:nvPr/>
        </p:nvSpPr>
        <p:spPr bwMode="auto">
          <a:xfrm>
            <a:off x="8201028" y="4391026"/>
            <a:ext cx="9524" cy="12700"/>
          </a:xfrm>
          <a:custGeom>
            <a:avLst/>
            <a:gdLst/>
            <a:ahLst/>
            <a:cxnLst>
              <a:cxn ang="0">
                <a:pos x="1" y="7"/>
              </a:cxn>
              <a:cxn ang="0">
                <a:pos x="1" y="6"/>
              </a:cxn>
              <a:cxn ang="0">
                <a:pos x="0" y="6"/>
              </a:cxn>
              <a:cxn ang="0">
                <a:pos x="0" y="3"/>
              </a:cxn>
              <a:cxn ang="0">
                <a:pos x="0" y="2"/>
              </a:cxn>
              <a:cxn ang="0">
                <a:pos x="1" y="2"/>
              </a:cxn>
              <a:cxn ang="0">
                <a:pos x="1" y="1"/>
              </a:cxn>
              <a:cxn ang="0">
                <a:pos x="2" y="1"/>
              </a:cxn>
              <a:cxn ang="0">
                <a:pos x="3" y="1"/>
              </a:cxn>
              <a:cxn ang="0">
                <a:pos x="3" y="0"/>
              </a:cxn>
              <a:cxn ang="0">
                <a:pos x="4" y="0"/>
              </a:cxn>
            </a:cxnLst>
            <a:rect l="0" t="0" r="r" b="b"/>
            <a:pathLst>
              <a:path w="5" h="8">
                <a:moveTo>
                  <a:pt x="1" y="7"/>
                </a:moveTo>
                <a:lnTo>
                  <a:pt x="1" y="6"/>
                </a:lnTo>
                <a:lnTo>
                  <a:pt x="0" y="6"/>
                </a:lnTo>
                <a:lnTo>
                  <a:pt x="0" y="3"/>
                </a:lnTo>
                <a:lnTo>
                  <a:pt x="0" y="2"/>
                </a:lnTo>
                <a:lnTo>
                  <a:pt x="1" y="2"/>
                </a:lnTo>
                <a:lnTo>
                  <a:pt x="1" y="1"/>
                </a:lnTo>
                <a:lnTo>
                  <a:pt x="2" y="1"/>
                </a:lnTo>
                <a:lnTo>
                  <a:pt x="3" y="1"/>
                </a:lnTo>
                <a:lnTo>
                  <a:pt x="3" y="0"/>
                </a:lnTo>
                <a:lnTo>
                  <a:pt x="4"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56" name="Freeform 900"/>
          <p:cNvSpPr>
            <a:spLocks/>
          </p:cNvSpPr>
          <p:nvPr/>
        </p:nvSpPr>
        <p:spPr bwMode="auto">
          <a:xfrm>
            <a:off x="8216268" y="4394201"/>
            <a:ext cx="24764" cy="3175"/>
          </a:xfrm>
          <a:custGeom>
            <a:avLst/>
            <a:gdLst/>
            <a:ahLst/>
            <a:cxnLst>
              <a:cxn ang="0">
                <a:pos x="0" y="1"/>
              </a:cxn>
              <a:cxn ang="0">
                <a:pos x="0" y="1"/>
              </a:cxn>
              <a:cxn ang="0">
                <a:pos x="1" y="0"/>
              </a:cxn>
              <a:cxn ang="0">
                <a:pos x="2" y="0"/>
              </a:cxn>
              <a:cxn ang="0">
                <a:pos x="4" y="0"/>
              </a:cxn>
              <a:cxn ang="0">
                <a:pos x="12" y="0"/>
              </a:cxn>
            </a:cxnLst>
            <a:rect l="0" t="0" r="r" b="b"/>
            <a:pathLst>
              <a:path w="13" h="2">
                <a:moveTo>
                  <a:pt x="0" y="1"/>
                </a:moveTo>
                <a:lnTo>
                  <a:pt x="0" y="1"/>
                </a:lnTo>
                <a:lnTo>
                  <a:pt x="1" y="0"/>
                </a:lnTo>
                <a:lnTo>
                  <a:pt x="2" y="0"/>
                </a:lnTo>
                <a:lnTo>
                  <a:pt x="4" y="0"/>
                </a:lnTo>
                <a:lnTo>
                  <a:pt x="12"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57" name="Freeform 901"/>
          <p:cNvSpPr>
            <a:spLocks/>
          </p:cNvSpPr>
          <p:nvPr/>
        </p:nvSpPr>
        <p:spPr bwMode="auto">
          <a:xfrm>
            <a:off x="8229600" y="4403725"/>
            <a:ext cx="22860" cy="9526"/>
          </a:xfrm>
          <a:custGeom>
            <a:avLst/>
            <a:gdLst/>
            <a:ahLst/>
            <a:cxnLst>
              <a:cxn ang="0">
                <a:pos x="0" y="0"/>
              </a:cxn>
              <a:cxn ang="0">
                <a:pos x="1" y="0"/>
              </a:cxn>
              <a:cxn ang="0">
                <a:pos x="2" y="1"/>
              </a:cxn>
              <a:cxn ang="0">
                <a:pos x="3" y="1"/>
              </a:cxn>
              <a:cxn ang="0">
                <a:pos x="4" y="1"/>
              </a:cxn>
              <a:cxn ang="0">
                <a:pos x="4" y="2"/>
              </a:cxn>
              <a:cxn ang="0">
                <a:pos x="5" y="2"/>
              </a:cxn>
              <a:cxn ang="0">
                <a:pos x="6" y="2"/>
              </a:cxn>
              <a:cxn ang="0">
                <a:pos x="6" y="3"/>
              </a:cxn>
              <a:cxn ang="0">
                <a:pos x="7" y="3"/>
              </a:cxn>
              <a:cxn ang="0">
                <a:pos x="8" y="3"/>
              </a:cxn>
              <a:cxn ang="0">
                <a:pos x="8" y="4"/>
              </a:cxn>
              <a:cxn ang="0">
                <a:pos x="9" y="4"/>
              </a:cxn>
              <a:cxn ang="0">
                <a:pos x="10" y="4"/>
              </a:cxn>
              <a:cxn ang="0">
                <a:pos x="10" y="5"/>
              </a:cxn>
              <a:cxn ang="0">
                <a:pos x="11" y="5"/>
              </a:cxn>
            </a:cxnLst>
            <a:rect l="0" t="0" r="r" b="b"/>
            <a:pathLst>
              <a:path w="12" h="6">
                <a:moveTo>
                  <a:pt x="0" y="0"/>
                </a:moveTo>
                <a:lnTo>
                  <a:pt x="1" y="0"/>
                </a:lnTo>
                <a:lnTo>
                  <a:pt x="2" y="1"/>
                </a:lnTo>
                <a:lnTo>
                  <a:pt x="3" y="1"/>
                </a:lnTo>
                <a:lnTo>
                  <a:pt x="4" y="1"/>
                </a:lnTo>
                <a:lnTo>
                  <a:pt x="4" y="2"/>
                </a:lnTo>
                <a:lnTo>
                  <a:pt x="5" y="2"/>
                </a:lnTo>
                <a:lnTo>
                  <a:pt x="6" y="2"/>
                </a:lnTo>
                <a:lnTo>
                  <a:pt x="6" y="3"/>
                </a:lnTo>
                <a:lnTo>
                  <a:pt x="7" y="3"/>
                </a:lnTo>
                <a:lnTo>
                  <a:pt x="8" y="3"/>
                </a:lnTo>
                <a:lnTo>
                  <a:pt x="8" y="4"/>
                </a:lnTo>
                <a:lnTo>
                  <a:pt x="9" y="4"/>
                </a:lnTo>
                <a:lnTo>
                  <a:pt x="10" y="4"/>
                </a:lnTo>
                <a:lnTo>
                  <a:pt x="10" y="5"/>
                </a:lnTo>
                <a:lnTo>
                  <a:pt x="11" y="5"/>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58" name="Freeform 902"/>
          <p:cNvSpPr>
            <a:spLocks/>
          </p:cNvSpPr>
          <p:nvPr/>
        </p:nvSpPr>
        <p:spPr bwMode="auto">
          <a:xfrm>
            <a:off x="8258177" y="4424363"/>
            <a:ext cx="26670" cy="1588"/>
          </a:xfrm>
          <a:custGeom>
            <a:avLst/>
            <a:gdLst/>
            <a:ahLst/>
            <a:cxnLst>
              <a:cxn ang="0">
                <a:pos x="0" y="0"/>
              </a:cxn>
              <a:cxn ang="0">
                <a:pos x="2" y="0"/>
              </a:cxn>
              <a:cxn ang="0">
                <a:pos x="13" y="0"/>
              </a:cxn>
            </a:cxnLst>
            <a:rect l="0" t="0" r="r" b="b"/>
            <a:pathLst>
              <a:path w="14" h="1">
                <a:moveTo>
                  <a:pt x="0" y="0"/>
                </a:moveTo>
                <a:lnTo>
                  <a:pt x="2" y="0"/>
                </a:lnTo>
                <a:lnTo>
                  <a:pt x="13"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59" name="Freeform 903"/>
          <p:cNvSpPr>
            <a:spLocks/>
          </p:cNvSpPr>
          <p:nvPr/>
        </p:nvSpPr>
        <p:spPr bwMode="auto">
          <a:xfrm>
            <a:off x="8260082" y="4413250"/>
            <a:ext cx="19050" cy="7938"/>
          </a:xfrm>
          <a:custGeom>
            <a:avLst/>
            <a:gdLst/>
            <a:ahLst/>
            <a:cxnLst>
              <a:cxn ang="0">
                <a:pos x="0" y="0"/>
              </a:cxn>
              <a:cxn ang="0">
                <a:pos x="0" y="0"/>
              </a:cxn>
              <a:cxn ang="0">
                <a:pos x="1" y="0"/>
              </a:cxn>
              <a:cxn ang="0">
                <a:pos x="1" y="1"/>
              </a:cxn>
              <a:cxn ang="0">
                <a:pos x="2" y="1"/>
              </a:cxn>
              <a:cxn ang="0">
                <a:pos x="3" y="1"/>
              </a:cxn>
              <a:cxn ang="0">
                <a:pos x="4" y="2"/>
              </a:cxn>
              <a:cxn ang="0">
                <a:pos x="5" y="2"/>
              </a:cxn>
              <a:cxn ang="0">
                <a:pos x="6" y="2"/>
              </a:cxn>
              <a:cxn ang="0">
                <a:pos x="6" y="3"/>
              </a:cxn>
              <a:cxn ang="0">
                <a:pos x="7" y="3"/>
              </a:cxn>
              <a:cxn ang="0">
                <a:pos x="8" y="3"/>
              </a:cxn>
              <a:cxn ang="0">
                <a:pos x="8" y="4"/>
              </a:cxn>
              <a:cxn ang="0">
                <a:pos x="9" y="4"/>
              </a:cxn>
            </a:cxnLst>
            <a:rect l="0" t="0" r="r" b="b"/>
            <a:pathLst>
              <a:path w="10" h="5">
                <a:moveTo>
                  <a:pt x="0" y="0"/>
                </a:moveTo>
                <a:lnTo>
                  <a:pt x="0" y="0"/>
                </a:lnTo>
                <a:lnTo>
                  <a:pt x="1" y="0"/>
                </a:lnTo>
                <a:lnTo>
                  <a:pt x="1" y="1"/>
                </a:lnTo>
                <a:lnTo>
                  <a:pt x="2" y="1"/>
                </a:lnTo>
                <a:lnTo>
                  <a:pt x="3" y="1"/>
                </a:lnTo>
                <a:lnTo>
                  <a:pt x="4" y="2"/>
                </a:lnTo>
                <a:lnTo>
                  <a:pt x="5" y="2"/>
                </a:lnTo>
                <a:lnTo>
                  <a:pt x="6" y="2"/>
                </a:lnTo>
                <a:lnTo>
                  <a:pt x="6" y="3"/>
                </a:lnTo>
                <a:lnTo>
                  <a:pt x="7" y="3"/>
                </a:lnTo>
                <a:lnTo>
                  <a:pt x="8" y="3"/>
                </a:lnTo>
                <a:lnTo>
                  <a:pt x="8" y="4"/>
                </a:lnTo>
                <a:lnTo>
                  <a:pt x="9" y="4"/>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60" name="Freeform 904"/>
          <p:cNvSpPr>
            <a:spLocks/>
          </p:cNvSpPr>
          <p:nvPr/>
        </p:nvSpPr>
        <p:spPr bwMode="auto">
          <a:xfrm>
            <a:off x="8206742" y="4400551"/>
            <a:ext cx="5716" cy="7938"/>
          </a:xfrm>
          <a:custGeom>
            <a:avLst/>
            <a:gdLst/>
            <a:ahLst/>
            <a:cxnLst>
              <a:cxn ang="0">
                <a:pos x="0" y="0"/>
              </a:cxn>
              <a:cxn ang="0">
                <a:pos x="0" y="0"/>
              </a:cxn>
              <a:cxn ang="0">
                <a:pos x="0" y="1"/>
              </a:cxn>
              <a:cxn ang="0">
                <a:pos x="1" y="1"/>
              </a:cxn>
              <a:cxn ang="0">
                <a:pos x="1" y="2"/>
              </a:cxn>
              <a:cxn ang="0">
                <a:pos x="1" y="3"/>
              </a:cxn>
              <a:cxn ang="0">
                <a:pos x="2" y="3"/>
              </a:cxn>
              <a:cxn ang="0">
                <a:pos x="2" y="4"/>
              </a:cxn>
            </a:cxnLst>
            <a:rect l="0" t="0" r="r" b="b"/>
            <a:pathLst>
              <a:path w="3" h="5">
                <a:moveTo>
                  <a:pt x="0" y="0"/>
                </a:moveTo>
                <a:lnTo>
                  <a:pt x="0" y="0"/>
                </a:lnTo>
                <a:lnTo>
                  <a:pt x="0" y="1"/>
                </a:lnTo>
                <a:lnTo>
                  <a:pt x="1" y="1"/>
                </a:lnTo>
                <a:lnTo>
                  <a:pt x="1" y="2"/>
                </a:lnTo>
                <a:lnTo>
                  <a:pt x="1" y="3"/>
                </a:lnTo>
                <a:lnTo>
                  <a:pt x="2" y="3"/>
                </a:lnTo>
                <a:lnTo>
                  <a:pt x="2" y="4"/>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61" name="Freeform 905"/>
          <p:cNvSpPr>
            <a:spLocks/>
          </p:cNvSpPr>
          <p:nvPr/>
        </p:nvSpPr>
        <p:spPr bwMode="auto">
          <a:xfrm>
            <a:off x="8191500" y="4392613"/>
            <a:ext cx="7620" cy="4762"/>
          </a:xfrm>
          <a:custGeom>
            <a:avLst/>
            <a:gdLst/>
            <a:ahLst/>
            <a:cxnLst>
              <a:cxn ang="0">
                <a:pos x="0" y="0"/>
              </a:cxn>
              <a:cxn ang="0">
                <a:pos x="0" y="0"/>
              </a:cxn>
              <a:cxn ang="0">
                <a:pos x="0" y="1"/>
              </a:cxn>
              <a:cxn ang="0">
                <a:pos x="1" y="1"/>
              </a:cxn>
              <a:cxn ang="0">
                <a:pos x="2" y="1"/>
              </a:cxn>
              <a:cxn ang="0">
                <a:pos x="2" y="2"/>
              </a:cxn>
              <a:cxn ang="0">
                <a:pos x="3" y="2"/>
              </a:cxn>
            </a:cxnLst>
            <a:rect l="0" t="0" r="r" b="b"/>
            <a:pathLst>
              <a:path w="4" h="3">
                <a:moveTo>
                  <a:pt x="0" y="0"/>
                </a:moveTo>
                <a:lnTo>
                  <a:pt x="0" y="0"/>
                </a:lnTo>
                <a:lnTo>
                  <a:pt x="0" y="1"/>
                </a:lnTo>
                <a:lnTo>
                  <a:pt x="1" y="1"/>
                </a:lnTo>
                <a:lnTo>
                  <a:pt x="2" y="1"/>
                </a:lnTo>
                <a:lnTo>
                  <a:pt x="2" y="2"/>
                </a:lnTo>
                <a:lnTo>
                  <a:pt x="3" y="2"/>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62" name="Freeform 906"/>
          <p:cNvSpPr>
            <a:spLocks/>
          </p:cNvSpPr>
          <p:nvPr/>
        </p:nvSpPr>
        <p:spPr bwMode="auto">
          <a:xfrm>
            <a:off x="8311517" y="4373564"/>
            <a:ext cx="87630" cy="68262"/>
          </a:xfrm>
          <a:custGeom>
            <a:avLst/>
            <a:gdLst/>
            <a:ahLst/>
            <a:cxnLst>
              <a:cxn ang="0">
                <a:pos x="45" y="38"/>
              </a:cxn>
              <a:cxn ang="0">
                <a:pos x="44" y="33"/>
              </a:cxn>
              <a:cxn ang="0">
                <a:pos x="44" y="30"/>
              </a:cxn>
              <a:cxn ang="0">
                <a:pos x="42" y="27"/>
              </a:cxn>
              <a:cxn ang="0">
                <a:pos x="41" y="24"/>
              </a:cxn>
              <a:cxn ang="0">
                <a:pos x="40" y="22"/>
              </a:cxn>
              <a:cxn ang="0">
                <a:pos x="38" y="20"/>
              </a:cxn>
              <a:cxn ang="0">
                <a:pos x="36" y="17"/>
              </a:cxn>
              <a:cxn ang="0">
                <a:pos x="35" y="15"/>
              </a:cxn>
              <a:cxn ang="0">
                <a:pos x="31" y="11"/>
              </a:cxn>
              <a:cxn ang="0">
                <a:pos x="28" y="10"/>
              </a:cxn>
              <a:cxn ang="0">
                <a:pos x="25" y="9"/>
              </a:cxn>
              <a:cxn ang="0">
                <a:pos x="22" y="8"/>
              </a:cxn>
              <a:cxn ang="0">
                <a:pos x="20" y="7"/>
              </a:cxn>
              <a:cxn ang="0">
                <a:pos x="17" y="7"/>
              </a:cxn>
              <a:cxn ang="0">
                <a:pos x="14" y="6"/>
              </a:cxn>
              <a:cxn ang="0">
                <a:pos x="12" y="5"/>
              </a:cxn>
              <a:cxn ang="0">
                <a:pos x="10" y="4"/>
              </a:cxn>
              <a:cxn ang="0">
                <a:pos x="8" y="3"/>
              </a:cxn>
              <a:cxn ang="0">
                <a:pos x="6" y="2"/>
              </a:cxn>
              <a:cxn ang="0">
                <a:pos x="3" y="0"/>
              </a:cxn>
              <a:cxn ang="0">
                <a:pos x="1" y="1"/>
              </a:cxn>
              <a:cxn ang="0">
                <a:pos x="0" y="3"/>
              </a:cxn>
              <a:cxn ang="0">
                <a:pos x="1" y="6"/>
              </a:cxn>
              <a:cxn ang="0">
                <a:pos x="3" y="8"/>
              </a:cxn>
              <a:cxn ang="0">
                <a:pos x="5" y="9"/>
              </a:cxn>
              <a:cxn ang="0">
                <a:pos x="5" y="16"/>
              </a:cxn>
              <a:cxn ang="0">
                <a:pos x="6" y="18"/>
              </a:cxn>
              <a:cxn ang="0">
                <a:pos x="8" y="20"/>
              </a:cxn>
              <a:cxn ang="0">
                <a:pos x="9" y="22"/>
              </a:cxn>
              <a:cxn ang="0">
                <a:pos x="11" y="24"/>
              </a:cxn>
              <a:cxn ang="0">
                <a:pos x="12" y="26"/>
              </a:cxn>
              <a:cxn ang="0">
                <a:pos x="14" y="27"/>
              </a:cxn>
              <a:cxn ang="0">
                <a:pos x="15" y="29"/>
              </a:cxn>
              <a:cxn ang="0">
                <a:pos x="17" y="30"/>
              </a:cxn>
              <a:cxn ang="0">
                <a:pos x="19" y="32"/>
              </a:cxn>
              <a:cxn ang="0">
                <a:pos x="21" y="33"/>
              </a:cxn>
              <a:cxn ang="0">
                <a:pos x="23" y="34"/>
              </a:cxn>
              <a:cxn ang="0">
                <a:pos x="25" y="36"/>
              </a:cxn>
              <a:cxn ang="0">
                <a:pos x="27" y="37"/>
              </a:cxn>
              <a:cxn ang="0">
                <a:pos x="30" y="38"/>
              </a:cxn>
              <a:cxn ang="0">
                <a:pos x="32" y="39"/>
              </a:cxn>
              <a:cxn ang="0">
                <a:pos x="35" y="39"/>
              </a:cxn>
              <a:cxn ang="0">
                <a:pos x="37" y="40"/>
              </a:cxn>
              <a:cxn ang="0">
                <a:pos x="39" y="41"/>
              </a:cxn>
              <a:cxn ang="0">
                <a:pos x="41" y="41"/>
              </a:cxn>
              <a:cxn ang="0">
                <a:pos x="44" y="41"/>
              </a:cxn>
            </a:cxnLst>
            <a:rect l="0" t="0" r="r" b="b"/>
            <a:pathLst>
              <a:path w="46" h="43">
                <a:moveTo>
                  <a:pt x="45" y="40"/>
                </a:moveTo>
                <a:lnTo>
                  <a:pt x="45" y="39"/>
                </a:lnTo>
                <a:lnTo>
                  <a:pt x="45" y="38"/>
                </a:lnTo>
                <a:lnTo>
                  <a:pt x="45" y="35"/>
                </a:lnTo>
                <a:lnTo>
                  <a:pt x="45" y="34"/>
                </a:lnTo>
                <a:lnTo>
                  <a:pt x="44" y="33"/>
                </a:lnTo>
                <a:lnTo>
                  <a:pt x="44" y="32"/>
                </a:lnTo>
                <a:lnTo>
                  <a:pt x="44" y="31"/>
                </a:lnTo>
                <a:lnTo>
                  <a:pt x="44" y="30"/>
                </a:lnTo>
                <a:lnTo>
                  <a:pt x="43" y="29"/>
                </a:lnTo>
                <a:lnTo>
                  <a:pt x="43" y="28"/>
                </a:lnTo>
                <a:lnTo>
                  <a:pt x="42" y="27"/>
                </a:lnTo>
                <a:lnTo>
                  <a:pt x="42" y="26"/>
                </a:lnTo>
                <a:lnTo>
                  <a:pt x="41" y="25"/>
                </a:lnTo>
                <a:lnTo>
                  <a:pt x="41" y="24"/>
                </a:lnTo>
                <a:lnTo>
                  <a:pt x="41" y="23"/>
                </a:lnTo>
                <a:lnTo>
                  <a:pt x="40" y="23"/>
                </a:lnTo>
                <a:lnTo>
                  <a:pt x="40" y="22"/>
                </a:lnTo>
                <a:lnTo>
                  <a:pt x="39" y="21"/>
                </a:lnTo>
                <a:lnTo>
                  <a:pt x="39" y="20"/>
                </a:lnTo>
                <a:lnTo>
                  <a:pt x="38" y="20"/>
                </a:lnTo>
                <a:lnTo>
                  <a:pt x="38" y="19"/>
                </a:lnTo>
                <a:lnTo>
                  <a:pt x="37" y="18"/>
                </a:lnTo>
                <a:lnTo>
                  <a:pt x="36" y="17"/>
                </a:lnTo>
                <a:lnTo>
                  <a:pt x="36" y="16"/>
                </a:lnTo>
                <a:lnTo>
                  <a:pt x="35" y="16"/>
                </a:lnTo>
                <a:lnTo>
                  <a:pt x="35" y="15"/>
                </a:lnTo>
                <a:lnTo>
                  <a:pt x="32" y="12"/>
                </a:lnTo>
                <a:lnTo>
                  <a:pt x="31" y="12"/>
                </a:lnTo>
                <a:lnTo>
                  <a:pt x="31" y="11"/>
                </a:lnTo>
                <a:lnTo>
                  <a:pt x="30" y="11"/>
                </a:lnTo>
                <a:lnTo>
                  <a:pt x="29" y="10"/>
                </a:lnTo>
                <a:lnTo>
                  <a:pt x="28" y="10"/>
                </a:lnTo>
                <a:lnTo>
                  <a:pt x="27" y="9"/>
                </a:lnTo>
                <a:lnTo>
                  <a:pt x="26" y="9"/>
                </a:lnTo>
                <a:lnTo>
                  <a:pt x="25" y="9"/>
                </a:lnTo>
                <a:lnTo>
                  <a:pt x="24" y="8"/>
                </a:lnTo>
                <a:lnTo>
                  <a:pt x="23" y="8"/>
                </a:lnTo>
                <a:lnTo>
                  <a:pt x="22" y="8"/>
                </a:lnTo>
                <a:lnTo>
                  <a:pt x="21" y="8"/>
                </a:lnTo>
                <a:lnTo>
                  <a:pt x="21" y="7"/>
                </a:lnTo>
                <a:lnTo>
                  <a:pt x="20" y="7"/>
                </a:lnTo>
                <a:lnTo>
                  <a:pt x="19" y="7"/>
                </a:lnTo>
                <a:lnTo>
                  <a:pt x="18" y="7"/>
                </a:lnTo>
                <a:lnTo>
                  <a:pt x="17" y="7"/>
                </a:lnTo>
                <a:lnTo>
                  <a:pt x="16" y="7"/>
                </a:lnTo>
                <a:lnTo>
                  <a:pt x="16" y="6"/>
                </a:lnTo>
                <a:lnTo>
                  <a:pt x="14" y="6"/>
                </a:lnTo>
                <a:lnTo>
                  <a:pt x="13" y="6"/>
                </a:lnTo>
                <a:lnTo>
                  <a:pt x="13" y="5"/>
                </a:lnTo>
                <a:lnTo>
                  <a:pt x="12" y="5"/>
                </a:lnTo>
                <a:lnTo>
                  <a:pt x="11" y="5"/>
                </a:lnTo>
                <a:lnTo>
                  <a:pt x="10" y="5"/>
                </a:lnTo>
                <a:lnTo>
                  <a:pt x="10" y="4"/>
                </a:lnTo>
                <a:lnTo>
                  <a:pt x="9" y="4"/>
                </a:lnTo>
                <a:lnTo>
                  <a:pt x="8" y="4"/>
                </a:lnTo>
                <a:lnTo>
                  <a:pt x="8" y="3"/>
                </a:lnTo>
                <a:lnTo>
                  <a:pt x="7" y="3"/>
                </a:lnTo>
                <a:lnTo>
                  <a:pt x="6" y="3"/>
                </a:lnTo>
                <a:lnTo>
                  <a:pt x="6" y="2"/>
                </a:lnTo>
                <a:lnTo>
                  <a:pt x="4" y="1"/>
                </a:lnTo>
                <a:lnTo>
                  <a:pt x="4" y="0"/>
                </a:lnTo>
                <a:lnTo>
                  <a:pt x="3" y="0"/>
                </a:lnTo>
                <a:lnTo>
                  <a:pt x="2" y="0"/>
                </a:lnTo>
                <a:lnTo>
                  <a:pt x="2" y="1"/>
                </a:lnTo>
                <a:lnTo>
                  <a:pt x="1" y="1"/>
                </a:lnTo>
                <a:lnTo>
                  <a:pt x="1" y="2"/>
                </a:lnTo>
                <a:lnTo>
                  <a:pt x="0" y="2"/>
                </a:lnTo>
                <a:lnTo>
                  <a:pt x="0" y="3"/>
                </a:lnTo>
                <a:lnTo>
                  <a:pt x="0" y="4"/>
                </a:lnTo>
                <a:lnTo>
                  <a:pt x="1" y="5"/>
                </a:lnTo>
                <a:lnTo>
                  <a:pt x="1" y="6"/>
                </a:lnTo>
                <a:lnTo>
                  <a:pt x="2" y="6"/>
                </a:lnTo>
                <a:lnTo>
                  <a:pt x="3" y="7"/>
                </a:lnTo>
                <a:lnTo>
                  <a:pt x="3" y="8"/>
                </a:lnTo>
                <a:lnTo>
                  <a:pt x="4" y="8"/>
                </a:lnTo>
                <a:lnTo>
                  <a:pt x="4" y="9"/>
                </a:lnTo>
                <a:lnTo>
                  <a:pt x="5" y="9"/>
                </a:lnTo>
                <a:lnTo>
                  <a:pt x="5" y="14"/>
                </a:lnTo>
                <a:lnTo>
                  <a:pt x="5" y="15"/>
                </a:lnTo>
                <a:lnTo>
                  <a:pt x="5" y="16"/>
                </a:lnTo>
                <a:lnTo>
                  <a:pt x="6" y="16"/>
                </a:lnTo>
                <a:lnTo>
                  <a:pt x="6" y="17"/>
                </a:lnTo>
                <a:lnTo>
                  <a:pt x="6" y="18"/>
                </a:lnTo>
                <a:lnTo>
                  <a:pt x="7" y="19"/>
                </a:lnTo>
                <a:lnTo>
                  <a:pt x="7" y="20"/>
                </a:lnTo>
                <a:lnTo>
                  <a:pt x="8" y="20"/>
                </a:lnTo>
                <a:lnTo>
                  <a:pt x="8" y="21"/>
                </a:lnTo>
                <a:lnTo>
                  <a:pt x="9" y="21"/>
                </a:lnTo>
                <a:lnTo>
                  <a:pt x="9" y="22"/>
                </a:lnTo>
                <a:lnTo>
                  <a:pt x="9" y="23"/>
                </a:lnTo>
                <a:lnTo>
                  <a:pt x="10" y="23"/>
                </a:lnTo>
                <a:lnTo>
                  <a:pt x="11" y="24"/>
                </a:lnTo>
                <a:lnTo>
                  <a:pt x="11" y="25"/>
                </a:lnTo>
                <a:lnTo>
                  <a:pt x="12" y="25"/>
                </a:lnTo>
                <a:lnTo>
                  <a:pt x="12" y="26"/>
                </a:lnTo>
                <a:lnTo>
                  <a:pt x="13" y="26"/>
                </a:lnTo>
                <a:lnTo>
                  <a:pt x="13" y="27"/>
                </a:lnTo>
                <a:lnTo>
                  <a:pt x="14" y="27"/>
                </a:lnTo>
                <a:lnTo>
                  <a:pt x="14" y="28"/>
                </a:lnTo>
                <a:lnTo>
                  <a:pt x="15" y="28"/>
                </a:lnTo>
                <a:lnTo>
                  <a:pt x="15" y="29"/>
                </a:lnTo>
                <a:lnTo>
                  <a:pt x="16" y="29"/>
                </a:lnTo>
                <a:lnTo>
                  <a:pt x="16" y="30"/>
                </a:lnTo>
                <a:lnTo>
                  <a:pt x="17" y="30"/>
                </a:lnTo>
                <a:lnTo>
                  <a:pt x="18" y="30"/>
                </a:lnTo>
                <a:lnTo>
                  <a:pt x="18" y="31"/>
                </a:lnTo>
                <a:lnTo>
                  <a:pt x="19" y="32"/>
                </a:lnTo>
                <a:lnTo>
                  <a:pt x="20" y="32"/>
                </a:lnTo>
                <a:lnTo>
                  <a:pt x="21" y="32"/>
                </a:lnTo>
                <a:lnTo>
                  <a:pt x="21" y="33"/>
                </a:lnTo>
                <a:lnTo>
                  <a:pt x="22" y="33"/>
                </a:lnTo>
                <a:lnTo>
                  <a:pt x="22" y="34"/>
                </a:lnTo>
                <a:lnTo>
                  <a:pt x="23" y="34"/>
                </a:lnTo>
                <a:lnTo>
                  <a:pt x="23" y="35"/>
                </a:lnTo>
                <a:lnTo>
                  <a:pt x="24" y="35"/>
                </a:lnTo>
                <a:lnTo>
                  <a:pt x="25" y="36"/>
                </a:lnTo>
                <a:lnTo>
                  <a:pt x="26" y="36"/>
                </a:lnTo>
                <a:lnTo>
                  <a:pt x="27" y="36"/>
                </a:lnTo>
                <a:lnTo>
                  <a:pt x="27" y="37"/>
                </a:lnTo>
                <a:lnTo>
                  <a:pt x="28" y="37"/>
                </a:lnTo>
                <a:lnTo>
                  <a:pt x="29" y="38"/>
                </a:lnTo>
                <a:lnTo>
                  <a:pt x="30" y="38"/>
                </a:lnTo>
                <a:lnTo>
                  <a:pt x="31" y="38"/>
                </a:lnTo>
                <a:lnTo>
                  <a:pt x="32" y="38"/>
                </a:lnTo>
                <a:lnTo>
                  <a:pt x="32" y="39"/>
                </a:lnTo>
                <a:lnTo>
                  <a:pt x="33" y="39"/>
                </a:lnTo>
                <a:lnTo>
                  <a:pt x="34" y="39"/>
                </a:lnTo>
                <a:lnTo>
                  <a:pt x="35" y="39"/>
                </a:lnTo>
                <a:lnTo>
                  <a:pt x="35" y="40"/>
                </a:lnTo>
                <a:lnTo>
                  <a:pt x="36" y="40"/>
                </a:lnTo>
                <a:lnTo>
                  <a:pt x="37" y="40"/>
                </a:lnTo>
                <a:lnTo>
                  <a:pt x="38" y="40"/>
                </a:lnTo>
                <a:lnTo>
                  <a:pt x="38" y="41"/>
                </a:lnTo>
                <a:lnTo>
                  <a:pt x="39" y="41"/>
                </a:lnTo>
                <a:lnTo>
                  <a:pt x="41" y="41"/>
                </a:lnTo>
                <a:lnTo>
                  <a:pt x="41" y="42"/>
                </a:lnTo>
                <a:lnTo>
                  <a:pt x="41" y="41"/>
                </a:lnTo>
                <a:lnTo>
                  <a:pt x="42" y="42"/>
                </a:lnTo>
                <a:lnTo>
                  <a:pt x="44" y="42"/>
                </a:lnTo>
                <a:lnTo>
                  <a:pt x="44" y="41"/>
                </a:lnTo>
                <a:lnTo>
                  <a:pt x="45" y="41"/>
                </a:lnTo>
                <a:lnTo>
                  <a:pt x="45" y="40"/>
                </a:lnTo>
              </a:path>
            </a:pathLst>
          </a:custGeom>
          <a:solidFill>
            <a:srgbClr val="CCCCCC"/>
          </a:solidFill>
          <a:ln w="12700" cap="rnd" cmpd="sng">
            <a:solidFill>
              <a:srgbClr val="000000"/>
            </a:solidFill>
            <a:prstDash val="solid"/>
            <a:round/>
            <a:headEnd type="none" w="med" len="med"/>
            <a:tailEnd type="none" w="med" len="med"/>
          </a:ln>
          <a:effectLst/>
        </p:spPr>
        <p:txBody>
          <a:bodyPr/>
          <a:lstStyle/>
          <a:p>
            <a:endParaRPr lang="en-US" sz="2160"/>
          </a:p>
        </p:txBody>
      </p:sp>
      <p:sp>
        <p:nvSpPr>
          <p:cNvPr id="45963" name="Freeform 907"/>
          <p:cNvSpPr>
            <a:spLocks/>
          </p:cNvSpPr>
          <p:nvPr/>
        </p:nvSpPr>
        <p:spPr bwMode="auto">
          <a:xfrm>
            <a:off x="8330568" y="4400551"/>
            <a:ext cx="32384" cy="23813"/>
          </a:xfrm>
          <a:custGeom>
            <a:avLst/>
            <a:gdLst/>
            <a:ahLst/>
            <a:cxnLst>
              <a:cxn ang="0">
                <a:pos x="0" y="0"/>
              </a:cxn>
              <a:cxn ang="0">
                <a:pos x="0" y="0"/>
              </a:cxn>
              <a:cxn ang="0">
                <a:pos x="0" y="1"/>
              </a:cxn>
              <a:cxn ang="0">
                <a:pos x="1" y="2"/>
              </a:cxn>
              <a:cxn ang="0">
                <a:pos x="1" y="3"/>
              </a:cxn>
              <a:cxn ang="0">
                <a:pos x="2" y="3"/>
              </a:cxn>
              <a:cxn ang="0">
                <a:pos x="2" y="4"/>
              </a:cxn>
              <a:cxn ang="0">
                <a:pos x="3" y="4"/>
              </a:cxn>
              <a:cxn ang="0">
                <a:pos x="3" y="5"/>
              </a:cxn>
              <a:cxn ang="0">
                <a:pos x="5" y="7"/>
              </a:cxn>
              <a:cxn ang="0">
                <a:pos x="6" y="7"/>
              </a:cxn>
              <a:cxn ang="0">
                <a:pos x="6" y="8"/>
              </a:cxn>
              <a:cxn ang="0">
                <a:pos x="7" y="8"/>
              </a:cxn>
              <a:cxn ang="0">
                <a:pos x="7" y="9"/>
              </a:cxn>
              <a:cxn ang="0">
                <a:pos x="8" y="9"/>
              </a:cxn>
              <a:cxn ang="0">
                <a:pos x="8" y="10"/>
              </a:cxn>
              <a:cxn ang="0">
                <a:pos x="9" y="10"/>
              </a:cxn>
              <a:cxn ang="0">
                <a:pos x="10" y="11"/>
              </a:cxn>
              <a:cxn ang="0">
                <a:pos x="11" y="11"/>
              </a:cxn>
              <a:cxn ang="0">
                <a:pos x="11" y="12"/>
              </a:cxn>
              <a:cxn ang="0">
                <a:pos x="12" y="12"/>
              </a:cxn>
              <a:cxn ang="0">
                <a:pos x="12" y="13"/>
              </a:cxn>
              <a:cxn ang="0">
                <a:pos x="13" y="13"/>
              </a:cxn>
              <a:cxn ang="0">
                <a:pos x="14" y="13"/>
              </a:cxn>
              <a:cxn ang="0">
                <a:pos x="14" y="14"/>
              </a:cxn>
              <a:cxn ang="0">
                <a:pos x="15" y="14"/>
              </a:cxn>
              <a:cxn ang="0">
                <a:pos x="16" y="14"/>
              </a:cxn>
              <a:cxn ang="0">
                <a:pos x="16" y="13"/>
              </a:cxn>
              <a:cxn ang="0">
                <a:pos x="15" y="13"/>
              </a:cxn>
              <a:cxn ang="0">
                <a:pos x="15" y="12"/>
              </a:cxn>
              <a:cxn ang="0">
                <a:pos x="14" y="11"/>
              </a:cxn>
              <a:cxn ang="0">
                <a:pos x="13" y="11"/>
              </a:cxn>
              <a:cxn ang="0">
                <a:pos x="13" y="10"/>
              </a:cxn>
              <a:cxn ang="0">
                <a:pos x="12" y="10"/>
              </a:cxn>
              <a:cxn ang="0">
                <a:pos x="11" y="9"/>
              </a:cxn>
              <a:cxn ang="0">
                <a:pos x="11" y="8"/>
              </a:cxn>
              <a:cxn ang="0">
                <a:pos x="10" y="8"/>
              </a:cxn>
              <a:cxn ang="0">
                <a:pos x="3" y="1"/>
              </a:cxn>
              <a:cxn ang="0">
                <a:pos x="2" y="1"/>
              </a:cxn>
              <a:cxn ang="0">
                <a:pos x="2" y="0"/>
              </a:cxn>
              <a:cxn ang="0">
                <a:pos x="1" y="0"/>
              </a:cxn>
              <a:cxn ang="0">
                <a:pos x="0" y="0"/>
              </a:cxn>
            </a:cxnLst>
            <a:rect l="0" t="0" r="r" b="b"/>
            <a:pathLst>
              <a:path w="17" h="15">
                <a:moveTo>
                  <a:pt x="0" y="0"/>
                </a:moveTo>
                <a:lnTo>
                  <a:pt x="0" y="0"/>
                </a:lnTo>
                <a:lnTo>
                  <a:pt x="0" y="1"/>
                </a:lnTo>
                <a:lnTo>
                  <a:pt x="1" y="2"/>
                </a:lnTo>
                <a:lnTo>
                  <a:pt x="1" y="3"/>
                </a:lnTo>
                <a:lnTo>
                  <a:pt x="2" y="3"/>
                </a:lnTo>
                <a:lnTo>
                  <a:pt x="2" y="4"/>
                </a:lnTo>
                <a:lnTo>
                  <a:pt x="3" y="4"/>
                </a:lnTo>
                <a:lnTo>
                  <a:pt x="3" y="5"/>
                </a:lnTo>
                <a:lnTo>
                  <a:pt x="5" y="7"/>
                </a:lnTo>
                <a:lnTo>
                  <a:pt x="6" y="7"/>
                </a:lnTo>
                <a:lnTo>
                  <a:pt x="6" y="8"/>
                </a:lnTo>
                <a:lnTo>
                  <a:pt x="7" y="8"/>
                </a:lnTo>
                <a:lnTo>
                  <a:pt x="7" y="9"/>
                </a:lnTo>
                <a:lnTo>
                  <a:pt x="8" y="9"/>
                </a:lnTo>
                <a:lnTo>
                  <a:pt x="8" y="10"/>
                </a:lnTo>
                <a:lnTo>
                  <a:pt x="9" y="10"/>
                </a:lnTo>
                <a:lnTo>
                  <a:pt x="10" y="11"/>
                </a:lnTo>
                <a:lnTo>
                  <a:pt x="11" y="11"/>
                </a:lnTo>
                <a:lnTo>
                  <a:pt x="11" y="12"/>
                </a:lnTo>
                <a:lnTo>
                  <a:pt x="12" y="12"/>
                </a:lnTo>
                <a:lnTo>
                  <a:pt x="12" y="13"/>
                </a:lnTo>
                <a:lnTo>
                  <a:pt x="13" y="13"/>
                </a:lnTo>
                <a:lnTo>
                  <a:pt x="14" y="13"/>
                </a:lnTo>
                <a:lnTo>
                  <a:pt x="14" y="14"/>
                </a:lnTo>
                <a:lnTo>
                  <a:pt x="15" y="14"/>
                </a:lnTo>
                <a:lnTo>
                  <a:pt x="16" y="14"/>
                </a:lnTo>
                <a:lnTo>
                  <a:pt x="16" y="13"/>
                </a:lnTo>
                <a:lnTo>
                  <a:pt x="15" y="13"/>
                </a:lnTo>
                <a:lnTo>
                  <a:pt x="15" y="12"/>
                </a:lnTo>
                <a:lnTo>
                  <a:pt x="14" y="11"/>
                </a:lnTo>
                <a:lnTo>
                  <a:pt x="13" y="11"/>
                </a:lnTo>
                <a:lnTo>
                  <a:pt x="13" y="10"/>
                </a:lnTo>
                <a:lnTo>
                  <a:pt x="12" y="10"/>
                </a:lnTo>
                <a:lnTo>
                  <a:pt x="11" y="9"/>
                </a:lnTo>
                <a:lnTo>
                  <a:pt x="11" y="8"/>
                </a:lnTo>
                <a:lnTo>
                  <a:pt x="10" y="8"/>
                </a:lnTo>
                <a:lnTo>
                  <a:pt x="3" y="1"/>
                </a:lnTo>
                <a:lnTo>
                  <a:pt x="2" y="1"/>
                </a:lnTo>
                <a:lnTo>
                  <a:pt x="2" y="0"/>
                </a:lnTo>
                <a:lnTo>
                  <a:pt x="1" y="0"/>
                </a:lnTo>
                <a:lnTo>
                  <a:pt x="0"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sz="2160"/>
          </a:p>
        </p:txBody>
      </p:sp>
      <p:sp>
        <p:nvSpPr>
          <p:cNvPr id="45964" name="Freeform 908"/>
          <p:cNvSpPr>
            <a:spLocks/>
          </p:cNvSpPr>
          <p:nvPr/>
        </p:nvSpPr>
        <p:spPr bwMode="auto">
          <a:xfrm>
            <a:off x="8362952" y="4398964"/>
            <a:ext cx="28576" cy="30162"/>
          </a:xfrm>
          <a:custGeom>
            <a:avLst/>
            <a:gdLst/>
            <a:ahLst/>
            <a:cxnLst>
              <a:cxn ang="0">
                <a:pos x="4" y="2"/>
              </a:cxn>
              <a:cxn ang="0">
                <a:pos x="5" y="2"/>
              </a:cxn>
              <a:cxn ang="0">
                <a:pos x="5" y="3"/>
              </a:cxn>
              <a:cxn ang="0">
                <a:pos x="6" y="3"/>
              </a:cxn>
              <a:cxn ang="0">
                <a:pos x="6" y="4"/>
              </a:cxn>
              <a:cxn ang="0">
                <a:pos x="7" y="4"/>
              </a:cxn>
              <a:cxn ang="0">
                <a:pos x="7" y="5"/>
              </a:cxn>
              <a:cxn ang="0">
                <a:pos x="8" y="6"/>
              </a:cxn>
              <a:cxn ang="0">
                <a:pos x="8" y="7"/>
              </a:cxn>
              <a:cxn ang="0">
                <a:pos x="9" y="7"/>
              </a:cxn>
              <a:cxn ang="0">
                <a:pos x="9" y="8"/>
              </a:cxn>
              <a:cxn ang="0">
                <a:pos x="10" y="9"/>
              </a:cxn>
              <a:cxn ang="0">
                <a:pos x="10" y="10"/>
              </a:cxn>
              <a:cxn ang="0">
                <a:pos x="11" y="11"/>
              </a:cxn>
              <a:cxn ang="0">
                <a:pos x="12" y="12"/>
              </a:cxn>
              <a:cxn ang="0">
                <a:pos x="12" y="13"/>
              </a:cxn>
              <a:cxn ang="0">
                <a:pos x="13" y="14"/>
              </a:cxn>
              <a:cxn ang="0">
                <a:pos x="13" y="15"/>
              </a:cxn>
              <a:cxn ang="0">
                <a:pos x="14" y="15"/>
              </a:cxn>
              <a:cxn ang="0">
                <a:pos x="14" y="16"/>
              </a:cxn>
              <a:cxn ang="0">
                <a:pos x="14" y="17"/>
              </a:cxn>
              <a:cxn ang="0">
                <a:pos x="14" y="18"/>
              </a:cxn>
              <a:cxn ang="0">
                <a:pos x="13" y="18"/>
              </a:cxn>
              <a:cxn ang="0">
                <a:pos x="13" y="17"/>
              </a:cxn>
              <a:cxn ang="0">
                <a:pos x="12" y="17"/>
              </a:cxn>
              <a:cxn ang="0">
                <a:pos x="12" y="16"/>
              </a:cxn>
              <a:cxn ang="0">
                <a:pos x="11" y="16"/>
              </a:cxn>
              <a:cxn ang="0">
                <a:pos x="11" y="15"/>
              </a:cxn>
              <a:cxn ang="0">
                <a:pos x="10" y="15"/>
              </a:cxn>
              <a:cxn ang="0">
                <a:pos x="10" y="14"/>
              </a:cxn>
              <a:cxn ang="0">
                <a:pos x="10" y="13"/>
              </a:cxn>
              <a:cxn ang="0">
                <a:pos x="9" y="13"/>
              </a:cxn>
              <a:cxn ang="0">
                <a:pos x="9" y="12"/>
              </a:cxn>
              <a:cxn ang="0">
                <a:pos x="9" y="11"/>
              </a:cxn>
              <a:cxn ang="0">
                <a:pos x="9" y="10"/>
              </a:cxn>
              <a:cxn ang="0">
                <a:pos x="8" y="10"/>
              </a:cxn>
              <a:cxn ang="0">
                <a:pos x="8" y="9"/>
              </a:cxn>
              <a:cxn ang="0">
                <a:pos x="8" y="8"/>
              </a:cxn>
              <a:cxn ang="0">
                <a:pos x="7" y="8"/>
              </a:cxn>
              <a:cxn ang="0">
                <a:pos x="7" y="7"/>
              </a:cxn>
              <a:cxn ang="0">
                <a:pos x="6" y="7"/>
              </a:cxn>
              <a:cxn ang="0">
                <a:pos x="3" y="4"/>
              </a:cxn>
              <a:cxn ang="0">
                <a:pos x="3" y="3"/>
              </a:cxn>
              <a:cxn ang="0">
                <a:pos x="2" y="3"/>
              </a:cxn>
              <a:cxn ang="0">
                <a:pos x="2" y="2"/>
              </a:cxn>
              <a:cxn ang="0">
                <a:pos x="1" y="1"/>
              </a:cxn>
              <a:cxn ang="0">
                <a:pos x="0" y="1"/>
              </a:cxn>
              <a:cxn ang="0">
                <a:pos x="0" y="0"/>
              </a:cxn>
              <a:cxn ang="0">
                <a:pos x="2" y="0"/>
              </a:cxn>
              <a:cxn ang="0">
                <a:pos x="3" y="0"/>
              </a:cxn>
              <a:cxn ang="0">
                <a:pos x="4" y="2"/>
              </a:cxn>
            </a:cxnLst>
            <a:rect l="0" t="0" r="r" b="b"/>
            <a:pathLst>
              <a:path w="15" h="19">
                <a:moveTo>
                  <a:pt x="4" y="2"/>
                </a:moveTo>
                <a:lnTo>
                  <a:pt x="5" y="2"/>
                </a:lnTo>
                <a:lnTo>
                  <a:pt x="5" y="3"/>
                </a:lnTo>
                <a:lnTo>
                  <a:pt x="6" y="3"/>
                </a:lnTo>
                <a:lnTo>
                  <a:pt x="6" y="4"/>
                </a:lnTo>
                <a:lnTo>
                  <a:pt x="7" y="4"/>
                </a:lnTo>
                <a:lnTo>
                  <a:pt x="7" y="5"/>
                </a:lnTo>
                <a:lnTo>
                  <a:pt x="8" y="6"/>
                </a:lnTo>
                <a:lnTo>
                  <a:pt x="8" y="7"/>
                </a:lnTo>
                <a:lnTo>
                  <a:pt x="9" y="7"/>
                </a:lnTo>
                <a:lnTo>
                  <a:pt x="9" y="8"/>
                </a:lnTo>
                <a:lnTo>
                  <a:pt x="10" y="9"/>
                </a:lnTo>
                <a:lnTo>
                  <a:pt x="10" y="10"/>
                </a:lnTo>
                <a:lnTo>
                  <a:pt x="11" y="11"/>
                </a:lnTo>
                <a:lnTo>
                  <a:pt x="12" y="12"/>
                </a:lnTo>
                <a:lnTo>
                  <a:pt x="12" y="13"/>
                </a:lnTo>
                <a:lnTo>
                  <a:pt x="13" y="14"/>
                </a:lnTo>
                <a:lnTo>
                  <a:pt x="13" y="15"/>
                </a:lnTo>
                <a:lnTo>
                  <a:pt x="14" y="15"/>
                </a:lnTo>
                <a:lnTo>
                  <a:pt x="14" y="16"/>
                </a:lnTo>
                <a:lnTo>
                  <a:pt x="14" y="17"/>
                </a:lnTo>
                <a:lnTo>
                  <a:pt x="14" y="18"/>
                </a:lnTo>
                <a:lnTo>
                  <a:pt x="13" y="18"/>
                </a:lnTo>
                <a:lnTo>
                  <a:pt x="13" y="17"/>
                </a:lnTo>
                <a:lnTo>
                  <a:pt x="12" y="17"/>
                </a:lnTo>
                <a:lnTo>
                  <a:pt x="12" y="16"/>
                </a:lnTo>
                <a:lnTo>
                  <a:pt x="11" y="16"/>
                </a:lnTo>
                <a:lnTo>
                  <a:pt x="11" y="15"/>
                </a:lnTo>
                <a:lnTo>
                  <a:pt x="10" y="15"/>
                </a:lnTo>
                <a:lnTo>
                  <a:pt x="10" y="14"/>
                </a:lnTo>
                <a:lnTo>
                  <a:pt x="10" y="13"/>
                </a:lnTo>
                <a:lnTo>
                  <a:pt x="9" y="13"/>
                </a:lnTo>
                <a:lnTo>
                  <a:pt x="9" y="12"/>
                </a:lnTo>
                <a:lnTo>
                  <a:pt x="9" y="11"/>
                </a:lnTo>
                <a:lnTo>
                  <a:pt x="9" y="10"/>
                </a:lnTo>
                <a:lnTo>
                  <a:pt x="8" y="10"/>
                </a:lnTo>
                <a:lnTo>
                  <a:pt x="8" y="9"/>
                </a:lnTo>
                <a:lnTo>
                  <a:pt x="8" y="8"/>
                </a:lnTo>
                <a:lnTo>
                  <a:pt x="7" y="8"/>
                </a:lnTo>
                <a:lnTo>
                  <a:pt x="7" y="7"/>
                </a:lnTo>
                <a:lnTo>
                  <a:pt x="6" y="7"/>
                </a:lnTo>
                <a:lnTo>
                  <a:pt x="3" y="4"/>
                </a:lnTo>
                <a:lnTo>
                  <a:pt x="3" y="3"/>
                </a:lnTo>
                <a:lnTo>
                  <a:pt x="2" y="3"/>
                </a:lnTo>
                <a:lnTo>
                  <a:pt x="2" y="2"/>
                </a:lnTo>
                <a:lnTo>
                  <a:pt x="1" y="1"/>
                </a:lnTo>
                <a:lnTo>
                  <a:pt x="0" y="1"/>
                </a:lnTo>
                <a:lnTo>
                  <a:pt x="0" y="0"/>
                </a:lnTo>
                <a:lnTo>
                  <a:pt x="2" y="0"/>
                </a:lnTo>
                <a:lnTo>
                  <a:pt x="3" y="0"/>
                </a:lnTo>
                <a:lnTo>
                  <a:pt x="4" y="2"/>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sz="2160"/>
          </a:p>
        </p:txBody>
      </p:sp>
      <p:sp>
        <p:nvSpPr>
          <p:cNvPr id="45965" name="Freeform 909"/>
          <p:cNvSpPr>
            <a:spLocks/>
          </p:cNvSpPr>
          <p:nvPr/>
        </p:nvSpPr>
        <p:spPr bwMode="auto">
          <a:xfrm>
            <a:off x="8321042" y="4381500"/>
            <a:ext cx="11430" cy="9526"/>
          </a:xfrm>
          <a:custGeom>
            <a:avLst/>
            <a:gdLst/>
            <a:ahLst/>
            <a:cxnLst>
              <a:cxn ang="0">
                <a:pos x="0" y="5"/>
              </a:cxn>
              <a:cxn ang="0">
                <a:pos x="0" y="4"/>
              </a:cxn>
              <a:cxn ang="0">
                <a:pos x="0" y="3"/>
              </a:cxn>
              <a:cxn ang="0">
                <a:pos x="0" y="1"/>
              </a:cxn>
              <a:cxn ang="0">
                <a:pos x="1" y="0"/>
              </a:cxn>
              <a:cxn ang="0">
                <a:pos x="3" y="0"/>
              </a:cxn>
              <a:cxn ang="0">
                <a:pos x="4" y="0"/>
              </a:cxn>
              <a:cxn ang="0">
                <a:pos x="5" y="0"/>
              </a:cxn>
            </a:cxnLst>
            <a:rect l="0" t="0" r="r" b="b"/>
            <a:pathLst>
              <a:path w="6" h="6">
                <a:moveTo>
                  <a:pt x="0" y="5"/>
                </a:moveTo>
                <a:lnTo>
                  <a:pt x="0" y="4"/>
                </a:lnTo>
                <a:lnTo>
                  <a:pt x="0" y="3"/>
                </a:lnTo>
                <a:lnTo>
                  <a:pt x="0" y="1"/>
                </a:lnTo>
                <a:lnTo>
                  <a:pt x="1" y="0"/>
                </a:lnTo>
                <a:lnTo>
                  <a:pt x="3" y="0"/>
                </a:lnTo>
                <a:lnTo>
                  <a:pt x="4" y="0"/>
                </a:lnTo>
                <a:lnTo>
                  <a:pt x="5"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66" name="Freeform 910"/>
          <p:cNvSpPr>
            <a:spLocks/>
          </p:cNvSpPr>
          <p:nvPr/>
        </p:nvSpPr>
        <p:spPr bwMode="auto">
          <a:xfrm>
            <a:off x="8336280" y="4387849"/>
            <a:ext cx="24766" cy="6350"/>
          </a:xfrm>
          <a:custGeom>
            <a:avLst/>
            <a:gdLst/>
            <a:ahLst/>
            <a:cxnLst>
              <a:cxn ang="0">
                <a:pos x="0" y="0"/>
              </a:cxn>
              <a:cxn ang="0">
                <a:pos x="2" y="0"/>
              </a:cxn>
              <a:cxn ang="0">
                <a:pos x="3" y="0"/>
              </a:cxn>
              <a:cxn ang="0">
                <a:pos x="4" y="0"/>
              </a:cxn>
              <a:cxn ang="0">
                <a:pos x="5" y="0"/>
              </a:cxn>
              <a:cxn ang="0">
                <a:pos x="5" y="1"/>
              </a:cxn>
              <a:cxn ang="0">
                <a:pos x="6" y="1"/>
              </a:cxn>
              <a:cxn ang="0">
                <a:pos x="7" y="1"/>
              </a:cxn>
              <a:cxn ang="0">
                <a:pos x="7" y="2"/>
              </a:cxn>
              <a:cxn ang="0">
                <a:pos x="8" y="2"/>
              </a:cxn>
              <a:cxn ang="0">
                <a:pos x="9" y="2"/>
              </a:cxn>
              <a:cxn ang="0">
                <a:pos x="10" y="2"/>
              </a:cxn>
              <a:cxn ang="0">
                <a:pos x="10" y="3"/>
              </a:cxn>
              <a:cxn ang="0">
                <a:pos x="11" y="3"/>
              </a:cxn>
              <a:cxn ang="0">
                <a:pos x="12" y="3"/>
              </a:cxn>
            </a:cxnLst>
            <a:rect l="0" t="0" r="r" b="b"/>
            <a:pathLst>
              <a:path w="13" h="4">
                <a:moveTo>
                  <a:pt x="0" y="0"/>
                </a:moveTo>
                <a:lnTo>
                  <a:pt x="2" y="0"/>
                </a:lnTo>
                <a:lnTo>
                  <a:pt x="3" y="0"/>
                </a:lnTo>
                <a:lnTo>
                  <a:pt x="4" y="0"/>
                </a:lnTo>
                <a:lnTo>
                  <a:pt x="5" y="0"/>
                </a:lnTo>
                <a:lnTo>
                  <a:pt x="5" y="1"/>
                </a:lnTo>
                <a:lnTo>
                  <a:pt x="6" y="1"/>
                </a:lnTo>
                <a:lnTo>
                  <a:pt x="7" y="1"/>
                </a:lnTo>
                <a:lnTo>
                  <a:pt x="7" y="2"/>
                </a:lnTo>
                <a:lnTo>
                  <a:pt x="8" y="2"/>
                </a:lnTo>
                <a:lnTo>
                  <a:pt x="9" y="2"/>
                </a:lnTo>
                <a:lnTo>
                  <a:pt x="10" y="2"/>
                </a:lnTo>
                <a:lnTo>
                  <a:pt x="10" y="3"/>
                </a:lnTo>
                <a:lnTo>
                  <a:pt x="11" y="3"/>
                </a:lnTo>
                <a:lnTo>
                  <a:pt x="12" y="3"/>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67" name="Freeform 911"/>
          <p:cNvSpPr>
            <a:spLocks/>
          </p:cNvSpPr>
          <p:nvPr/>
        </p:nvSpPr>
        <p:spPr bwMode="auto">
          <a:xfrm>
            <a:off x="8345808" y="4398964"/>
            <a:ext cx="17144" cy="15875"/>
          </a:xfrm>
          <a:custGeom>
            <a:avLst/>
            <a:gdLst/>
            <a:ahLst/>
            <a:cxnLst>
              <a:cxn ang="0">
                <a:pos x="0" y="0"/>
              </a:cxn>
              <a:cxn ang="0">
                <a:pos x="1" y="1"/>
              </a:cxn>
              <a:cxn ang="0">
                <a:pos x="1" y="2"/>
              </a:cxn>
              <a:cxn ang="0">
                <a:pos x="2" y="2"/>
              </a:cxn>
              <a:cxn ang="0">
                <a:pos x="3" y="2"/>
              </a:cxn>
              <a:cxn ang="0">
                <a:pos x="3" y="3"/>
              </a:cxn>
              <a:cxn ang="0">
                <a:pos x="3" y="4"/>
              </a:cxn>
              <a:cxn ang="0">
                <a:pos x="4" y="4"/>
              </a:cxn>
              <a:cxn ang="0">
                <a:pos x="4" y="5"/>
              </a:cxn>
              <a:cxn ang="0">
                <a:pos x="5" y="5"/>
              </a:cxn>
              <a:cxn ang="0">
                <a:pos x="5" y="6"/>
              </a:cxn>
              <a:cxn ang="0">
                <a:pos x="6" y="6"/>
              </a:cxn>
              <a:cxn ang="0">
                <a:pos x="6" y="7"/>
              </a:cxn>
              <a:cxn ang="0">
                <a:pos x="7" y="7"/>
              </a:cxn>
              <a:cxn ang="0">
                <a:pos x="7" y="8"/>
              </a:cxn>
              <a:cxn ang="0">
                <a:pos x="8" y="8"/>
              </a:cxn>
              <a:cxn ang="0">
                <a:pos x="8" y="9"/>
              </a:cxn>
            </a:cxnLst>
            <a:rect l="0" t="0" r="r" b="b"/>
            <a:pathLst>
              <a:path w="9" h="10">
                <a:moveTo>
                  <a:pt x="0" y="0"/>
                </a:moveTo>
                <a:lnTo>
                  <a:pt x="1" y="1"/>
                </a:lnTo>
                <a:lnTo>
                  <a:pt x="1" y="2"/>
                </a:lnTo>
                <a:lnTo>
                  <a:pt x="2" y="2"/>
                </a:lnTo>
                <a:lnTo>
                  <a:pt x="3" y="2"/>
                </a:lnTo>
                <a:lnTo>
                  <a:pt x="3" y="3"/>
                </a:lnTo>
                <a:lnTo>
                  <a:pt x="3" y="4"/>
                </a:lnTo>
                <a:lnTo>
                  <a:pt x="4" y="4"/>
                </a:lnTo>
                <a:lnTo>
                  <a:pt x="4" y="5"/>
                </a:lnTo>
                <a:lnTo>
                  <a:pt x="5" y="5"/>
                </a:lnTo>
                <a:lnTo>
                  <a:pt x="5" y="6"/>
                </a:lnTo>
                <a:lnTo>
                  <a:pt x="6" y="6"/>
                </a:lnTo>
                <a:lnTo>
                  <a:pt x="6" y="7"/>
                </a:lnTo>
                <a:lnTo>
                  <a:pt x="7" y="7"/>
                </a:lnTo>
                <a:lnTo>
                  <a:pt x="7" y="8"/>
                </a:lnTo>
                <a:lnTo>
                  <a:pt x="8" y="8"/>
                </a:lnTo>
                <a:lnTo>
                  <a:pt x="8" y="9"/>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68" name="Freeform 912"/>
          <p:cNvSpPr>
            <a:spLocks/>
          </p:cNvSpPr>
          <p:nvPr/>
        </p:nvSpPr>
        <p:spPr bwMode="auto">
          <a:xfrm>
            <a:off x="8362950" y="4427538"/>
            <a:ext cx="24766" cy="9526"/>
          </a:xfrm>
          <a:custGeom>
            <a:avLst/>
            <a:gdLst/>
            <a:ahLst/>
            <a:cxnLst>
              <a:cxn ang="0">
                <a:pos x="0" y="0"/>
              </a:cxn>
              <a:cxn ang="0">
                <a:pos x="0" y="0"/>
              </a:cxn>
              <a:cxn ang="0">
                <a:pos x="1" y="0"/>
              </a:cxn>
              <a:cxn ang="0">
                <a:pos x="1" y="1"/>
              </a:cxn>
              <a:cxn ang="0">
                <a:pos x="2" y="1"/>
              </a:cxn>
              <a:cxn ang="0">
                <a:pos x="3" y="1"/>
              </a:cxn>
              <a:cxn ang="0">
                <a:pos x="3" y="2"/>
              </a:cxn>
              <a:cxn ang="0">
                <a:pos x="4" y="2"/>
              </a:cxn>
              <a:cxn ang="0">
                <a:pos x="5" y="2"/>
              </a:cxn>
              <a:cxn ang="0">
                <a:pos x="5" y="3"/>
              </a:cxn>
              <a:cxn ang="0">
                <a:pos x="6" y="3"/>
              </a:cxn>
              <a:cxn ang="0">
                <a:pos x="7" y="3"/>
              </a:cxn>
              <a:cxn ang="0">
                <a:pos x="7" y="4"/>
              </a:cxn>
              <a:cxn ang="0">
                <a:pos x="8" y="4"/>
              </a:cxn>
              <a:cxn ang="0">
                <a:pos x="9" y="4"/>
              </a:cxn>
              <a:cxn ang="0">
                <a:pos x="10" y="4"/>
              </a:cxn>
              <a:cxn ang="0">
                <a:pos x="10" y="5"/>
              </a:cxn>
              <a:cxn ang="0">
                <a:pos x="11" y="5"/>
              </a:cxn>
              <a:cxn ang="0">
                <a:pos x="12" y="5"/>
              </a:cxn>
            </a:cxnLst>
            <a:rect l="0" t="0" r="r" b="b"/>
            <a:pathLst>
              <a:path w="13" h="6">
                <a:moveTo>
                  <a:pt x="0" y="0"/>
                </a:moveTo>
                <a:lnTo>
                  <a:pt x="0" y="0"/>
                </a:lnTo>
                <a:lnTo>
                  <a:pt x="1" y="0"/>
                </a:lnTo>
                <a:lnTo>
                  <a:pt x="1" y="1"/>
                </a:lnTo>
                <a:lnTo>
                  <a:pt x="2" y="1"/>
                </a:lnTo>
                <a:lnTo>
                  <a:pt x="3" y="1"/>
                </a:lnTo>
                <a:lnTo>
                  <a:pt x="3" y="2"/>
                </a:lnTo>
                <a:lnTo>
                  <a:pt x="4" y="2"/>
                </a:lnTo>
                <a:lnTo>
                  <a:pt x="5" y="2"/>
                </a:lnTo>
                <a:lnTo>
                  <a:pt x="5" y="3"/>
                </a:lnTo>
                <a:lnTo>
                  <a:pt x="6" y="3"/>
                </a:lnTo>
                <a:lnTo>
                  <a:pt x="7" y="3"/>
                </a:lnTo>
                <a:lnTo>
                  <a:pt x="7" y="4"/>
                </a:lnTo>
                <a:lnTo>
                  <a:pt x="8" y="4"/>
                </a:lnTo>
                <a:lnTo>
                  <a:pt x="9" y="4"/>
                </a:lnTo>
                <a:lnTo>
                  <a:pt x="10" y="4"/>
                </a:lnTo>
                <a:lnTo>
                  <a:pt x="10" y="5"/>
                </a:lnTo>
                <a:lnTo>
                  <a:pt x="11" y="5"/>
                </a:lnTo>
                <a:lnTo>
                  <a:pt x="12" y="5"/>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69" name="Freeform 913"/>
          <p:cNvSpPr>
            <a:spLocks/>
          </p:cNvSpPr>
          <p:nvPr/>
        </p:nvSpPr>
        <p:spPr bwMode="auto">
          <a:xfrm>
            <a:off x="8370572" y="4416425"/>
            <a:ext cx="13336" cy="12700"/>
          </a:xfrm>
          <a:custGeom>
            <a:avLst/>
            <a:gdLst/>
            <a:ahLst/>
            <a:cxnLst>
              <a:cxn ang="0">
                <a:pos x="0" y="0"/>
              </a:cxn>
              <a:cxn ang="0">
                <a:pos x="0" y="1"/>
              </a:cxn>
              <a:cxn ang="0">
                <a:pos x="0" y="2"/>
              </a:cxn>
              <a:cxn ang="0">
                <a:pos x="1" y="2"/>
              </a:cxn>
              <a:cxn ang="0">
                <a:pos x="1" y="3"/>
              </a:cxn>
              <a:cxn ang="0">
                <a:pos x="2" y="3"/>
              </a:cxn>
              <a:cxn ang="0">
                <a:pos x="3" y="4"/>
              </a:cxn>
              <a:cxn ang="0">
                <a:pos x="4" y="4"/>
              </a:cxn>
              <a:cxn ang="0">
                <a:pos x="4" y="5"/>
              </a:cxn>
              <a:cxn ang="0">
                <a:pos x="5" y="6"/>
              </a:cxn>
              <a:cxn ang="0">
                <a:pos x="6" y="7"/>
              </a:cxn>
            </a:cxnLst>
            <a:rect l="0" t="0" r="r" b="b"/>
            <a:pathLst>
              <a:path w="7" h="8">
                <a:moveTo>
                  <a:pt x="0" y="0"/>
                </a:moveTo>
                <a:lnTo>
                  <a:pt x="0" y="1"/>
                </a:lnTo>
                <a:lnTo>
                  <a:pt x="0" y="2"/>
                </a:lnTo>
                <a:lnTo>
                  <a:pt x="1" y="2"/>
                </a:lnTo>
                <a:lnTo>
                  <a:pt x="1" y="3"/>
                </a:lnTo>
                <a:lnTo>
                  <a:pt x="2" y="3"/>
                </a:lnTo>
                <a:lnTo>
                  <a:pt x="3" y="4"/>
                </a:lnTo>
                <a:lnTo>
                  <a:pt x="4" y="4"/>
                </a:lnTo>
                <a:lnTo>
                  <a:pt x="4" y="5"/>
                </a:lnTo>
                <a:lnTo>
                  <a:pt x="5" y="6"/>
                </a:lnTo>
                <a:lnTo>
                  <a:pt x="6" y="7"/>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70" name="Freeform 914"/>
          <p:cNvSpPr>
            <a:spLocks/>
          </p:cNvSpPr>
          <p:nvPr/>
        </p:nvSpPr>
        <p:spPr bwMode="auto">
          <a:xfrm>
            <a:off x="8326758" y="4387850"/>
            <a:ext cx="1904" cy="9526"/>
          </a:xfrm>
          <a:custGeom>
            <a:avLst/>
            <a:gdLst/>
            <a:ahLst/>
            <a:cxnLst>
              <a:cxn ang="0">
                <a:pos x="0" y="0"/>
              </a:cxn>
              <a:cxn ang="0">
                <a:pos x="0" y="4"/>
              </a:cxn>
              <a:cxn ang="0">
                <a:pos x="0" y="5"/>
              </a:cxn>
            </a:cxnLst>
            <a:rect l="0" t="0" r="r" b="b"/>
            <a:pathLst>
              <a:path w="1" h="6">
                <a:moveTo>
                  <a:pt x="0" y="0"/>
                </a:moveTo>
                <a:lnTo>
                  <a:pt x="0" y="4"/>
                </a:lnTo>
                <a:lnTo>
                  <a:pt x="0" y="5"/>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71" name="Freeform 915"/>
          <p:cNvSpPr>
            <a:spLocks/>
          </p:cNvSpPr>
          <p:nvPr/>
        </p:nvSpPr>
        <p:spPr bwMode="auto">
          <a:xfrm>
            <a:off x="8313420" y="4378327"/>
            <a:ext cx="7620" cy="4763"/>
          </a:xfrm>
          <a:custGeom>
            <a:avLst/>
            <a:gdLst/>
            <a:ahLst/>
            <a:cxnLst>
              <a:cxn ang="0">
                <a:pos x="0" y="0"/>
              </a:cxn>
              <a:cxn ang="0">
                <a:pos x="0" y="0"/>
              </a:cxn>
              <a:cxn ang="0">
                <a:pos x="1" y="0"/>
              </a:cxn>
              <a:cxn ang="0">
                <a:pos x="1" y="1"/>
              </a:cxn>
              <a:cxn ang="0">
                <a:pos x="2" y="1"/>
              </a:cxn>
              <a:cxn ang="0">
                <a:pos x="2" y="2"/>
              </a:cxn>
              <a:cxn ang="0">
                <a:pos x="3" y="2"/>
              </a:cxn>
            </a:cxnLst>
            <a:rect l="0" t="0" r="r" b="b"/>
            <a:pathLst>
              <a:path w="4" h="3">
                <a:moveTo>
                  <a:pt x="0" y="0"/>
                </a:moveTo>
                <a:lnTo>
                  <a:pt x="0" y="0"/>
                </a:lnTo>
                <a:lnTo>
                  <a:pt x="1" y="0"/>
                </a:lnTo>
                <a:lnTo>
                  <a:pt x="1" y="1"/>
                </a:lnTo>
                <a:lnTo>
                  <a:pt x="2" y="1"/>
                </a:lnTo>
                <a:lnTo>
                  <a:pt x="2" y="2"/>
                </a:lnTo>
                <a:lnTo>
                  <a:pt x="3" y="2"/>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72" name="Freeform 916"/>
          <p:cNvSpPr>
            <a:spLocks/>
          </p:cNvSpPr>
          <p:nvPr/>
        </p:nvSpPr>
        <p:spPr bwMode="auto">
          <a:xfrm>
            <a:off x="8524876" y="4381501"/>
            <a:ext cx="104774" cy="49213"/>
          </a:xfrm>
          <a:custGeom>
            <a:avLst/>
            <a:gdLst/>
            <a:ahLst/>
            <a:cxnLst>
              <a:cxn ang="0">
                <a:pos x="4" y="29"/>
              </a:cxn>
              <a:cxn ang="0">
                <a:pos x="9" y="30"/>
              </a:cxn>
              <a:cxn ang="0">
                <a:pos x="19" y="30"/>
              </a:cxn>
              <a:cxn ang="0">
                <a:pos x="23" y="29"/>
              </a:cxn>
              <a:cxn ang="0">
                <a:pos x="26" y="28"/>
              </a:cxn>
              <a:cxn ang="0">
                <a:pos x="29" y="27"/>
              </a:cxn>
              <a:cxn ang="0">
                <a:pos x="31" y="26"/>
              </a:cxn>
              <a:cxn ang="0">
                <a:pos x="36" y="23"/>
              </a:cxn>
              <a:cxn ang="0">
                <a:pos x="38" y="20"/>
              </a:cxn>
              <a:cxn ang="0">
                <a:pos x="41" y="17"/>
              </a:cxn>
              <a:cxn ang="0">
                <a:pos x="43" y="14"/>
              </a:cxn>
              <a:cxn ang="0">
                <a:pos x="45" y="12"/>
              </a:cxn>
              <a:cxn ang="0">
                <a:pos x="46" y="9"/>
              </a:cxn>
              <a:cxn ang="0">
                <a:pos x="48" y="8"/>
              </a:cxn>
              <a:cxn ang="0">
                <a:pos x="50" y="7"/>
              </a:cxn>
              <a:cxn ang="0">
                <a:pos x="51" y="5"/>
              </a:cxn>
              <a:cxn ang="0">
                <a:pos x="53" y="4"/>
              </a:cxn>
              <a:cxn ang="0">
                <a:pos x="54" y="1"/>
              </a:cxn>
              <a:cxn ang="0">
                <a:pos x="50" y="0"/>
              </a:cxn>
              <a:cxn ang="0">
                <a:pos x="47" y="1"/>
              </a:cxn>
              <a:cxn ang="0">
                <a:pos x="45" y="2"/>
              </a:cxn>
              <a:cxn ang="0">
                <a:pos x="42" y="1"/>
              </a:cxn>
              <a:cxn ang="0">
                <a:pos x="35" y="0"/>
              </a:cxn>
              <a:cxn ang="0">
                <a:pos x="32" y="1"/>
              </a:cxn>
              <a:cxn ang="0">
                <a:pos x="29" y="2"/>
              </a:cxn>
              <a:cxn ang="0">
                <a:pos x="26" y="3"/>
              </a:cxn>
              <a:cxn ang="0">
                <a:pos x="24" y="4"/>
              </a:cxn>
              <a:cxn ang="0">
                <a:pos x="22" y="5"/>
              </a:cxn>
              <a:cxn ang="0">
                <a:pos x="20" y="6"/>
              </a:cxn>
              <a:cxn ang="0">
                <a:pos x="18" y="7"/>
              </a:cxn>
              <a:cxn ang="0">
                <a:pos x="16" y="9"/>
              </a:cxn>
              <a:cxn ang="0">
                <a:pos x="14" y="10"/>
              </a:cxn>
              <a:cxn ang="0">
                <a:pos x="12" y="11"/>
              </a:cxn>
              <a:cxn ang="0">
                <a:pos x="11" y="13"/>
              </a:cxn>
              <a:cxn ang="0">
                <a:pos x="9" y="14"/>
              </a:cxn>
              <a:cxn ang="0">
                <a:pos x="8" y="16"/>
              </a:cxn>
              <a:cxn ang="0">
                <a:pos x="5" y="18"/>
              </a:cxn>
              <a:cxn ang="0">
                <a:pos x="4" y="20"/>
              </a:cxn>
              <a:cxn ang="0">
                <a:pos x="2" y="21"/>
              </a:cxn>
              <a:cxn ang="0">
                <a:pos x="1" y="23"/>
              </a:cxn>
              <a:cxn ang="0">
                <a:pos x="1" y="26"/>
              </a:cxn>
              <a:cxn ang="0">
                <a:pos x="1" y="27"/>
              </a:cxn>
            </a:cxnLst>
            <a:rect l="0" t="0" r="r" b="b"/>
            <a:pathLst>
              <a:path w="55" h="31">
                <a:moveTo>
                  <a:pt x="2" y="29"/>
                </a:moveTo>
                <a:lnTo>
                  <a:pt x="2" y="29"/>
                </a:lnTo>
                <a:lnTo>
                  <a:pt x="4" y="29"/>
                </a:lnTo>
                <a:lnTo>
                  <a:pt x="6" y="29"/>
                </a:lnTo>
                <a:lnTo>
                  <a:pt x="6" y="30"/>
                </a:lnTo>
                <a:lnTo>
                  <a:pt x="9" y="30"/>
                </a:lnTo>
                <a:lnTo>
                  <a:pt x="15" y="30"/>
                </a:lnTo>
                <a:lnTo>
                  <a:pt x="16" y="30"/>
                </a:lnTo>
                <a:lnTo>
                  <a:pt x="19" y="30"/>
                </a:lnTo>
                <a:lnTo>
                  <a:pt x="19" y="29"/>
                </a:lnTo>
                <a:lnTo>
                  <a:pt x="22" y="29"/>
                </a:lnTo>
                <a:lnTo>
                  <a:pt x="23" y="29"/>
                </a:lnTo>
                <a:lnTo>
                  <a:pt x="24" y="29"/>
                </a:lnTo>
                <a:lnTo>
                  <a:pt x="25" y="29"/>
                </a:lnTo>
                <a:lnTo>
                  <a:pt x="26" y="28"/>
                </a:lnTo>
                <a:lnTo>
                  <a:pt x="27" y="28"/>
                </a:lnTo>
                <a:lnTo>
                  <a:pt x="28" y="28"/>
                </a:lnTo>
                <a:lnTo>
                  <a:pt x="29" y="27"/>
                </a:lnTo>
                <a:lnTo>
                  <a:pt x="30" y="27"/>
                </a:lnTo>
                <a:lnTo>
                  <a:pt x="31" y="27"/>
                </a:lnTo>
                <a:lnTo>
                  <a:pt x="31" y="26"/>
                </a:lnTo>
                <a:lnTo>
                  <a:pt x="32" y="26"/>
                </a:lnTo>
                <a:lnTo>
                  <a:pt x="33" y="26"/>
                </a:lnTo>
                <a:lnTo>
                  <a:pt x="36" y="23"/>
                </a:lnTo>
                <a:lnTo>
                  <a:pt x="37" y="22"/>
                </a:lnTo>
                <a:lnTo>
                  <a:pt x="38" y="21"/>
                </a:lnTo>
                <a:lnTo>
                  <a:pt x="38" y="20"/>
                </a:lnTo>
                <a:lnTo>
                  <a:pt x="40" y="19"/>
                </a:lnTo>
                <a:lnTo>
                  <a:pt x="40" y="18"/>
                </a:lnTo>
                <a:lnTo>
                  <a:pt x="41" y="17"/>
                </a:lnTo>
                <a:lnTo>
                  <a:pt x="41" y="16"/>
                </a:lnTo>
                <a:lnTo>
                  <a:pt x="43" y="15"/>
                </a:lnTo>
                <a:lnTo>
                  <a:pt x="43" y="14"/>
                </a:lnTo>
                <a:lnTo>
                  <a:pt x="44" y="13"/>
                </a:lnTo>
                <a:lnTo>
                  <a:pt x="44" y="12"/>
                </a:lnTo>
                <a:lnTo>
                  <a:pt x="45" y="12"/>
                </a:lnTo>
                <a:lnTo>
                  <a:pt x="45" y="11"/>
                </a:lnTo>
                <a:lnTo>
                  <a:pt x="46" y="10"/>
                </a:lnTo>
                <a:lnTo>
                  <a:pt x="46" y="9"/>
                </a:lnTo>
                <a:lnTo>
                  <a:pt x="47" y="9"/>
                </a:lnTo>
                <a:lnTo>
                  <a:pt x="47" y="8"/>
                </a:lnTo>
                <a:lnTo>
                  <a:pt x="48" y="8"/>
                </a:lnTo>
                <a:lnTo>
                  <a:pt x="48" y="7"/>
                </a:lnTo>
                <a:lnTo>
                  <a:pt x="49" y="7"/>
                </a:lnTo>
                <a:lnTo>
                  <a:pt x="50" y="7"/>
                </a:lnTo>
                <a:lnTo>
                  <a:pt x="50" y="6"/>
                </a:lnTo>
                <a:lnTo>
                  <a:pt x="51" y="6"/>
                </a:lnTo>
                <a:lnTo>
                  <a:pt x="51" y="5"/>
                </a:lnTo>
                <a:lnTo>
                  <a:pt x="52" y="5"/>
                </a:lnTo>
                <a:lnTo>
                  <a:pt x="53" y="5"/>
                </a:lnTo>
                <a:lnTo>
                  <a:pt x="53" y="4"/>
                </a:lnTo>
                <a:lnTo>
                  <a:pt x="54" y="4"/>
                </a:lnTo>
                <a:lnTo>
                  <a:pt x="54" y="2"/>
                </a:lnTo>
                <a:lnTo>
                  <a:pt x="54" y="1"/>
                </a:lnTo>
                <a:lnTo>
                  <a:pt x="53" y="1"/>
                </a:lnTo>
                <a:lnTo>
                  <a:pt x="53" y="0"/>
                </a:lnTo>
                <a:lnTo>
                  <a:pt x="50" y="0"/>
                </a:lnTo>
                <a:lnTo>
                  <a:pt x="49" y="0"/>
                </a:lnTo>
                <a:lnTo>
                  <a:pt x="47" y="0"/>
                </a:lnTo>
                <a:lnTo>
                  <a:pt x="47" y="1"/>
                </a:lnTo>
                <a:lnTo>
                  <a:pt x="46" y="1"/>
                </a:lnTo>
                <a:lnTo>
                  <a:pt x="46" y="2"/>
                </a:lnTo>
                <a:lnTo>
                  <a:pt x="45" y="2"/>
                </a:lnTo>
                <a:lnTo>
                  <a:pt x="44" y="2"/>
                </a:lnTo>
                <a:lnTo>
                  <a:pt x="43" y="1"/>
                </a:lnTo>
                <a:lnTo>
                  <a:pt x="42" y="1"/>
                </a:lnTo>
                <a:lnTo>
                  <a:pt x="42" y="0"/>
                </a:lnTo>
                <a:lnTo>
                  <a:pt x="41" y="0"/>
                </a:lnTo>
                <a:lnTo>
                  <a:pt x="35" y="0"/>
                </a:lnTo>
                <a:lnTo>
                  <a:pt x="33" y="0"/>
                </a:lnTo>
                <a:lnTo>
                  <a:pt x="33" y="1"/>
                </a:lnTo>
                <a:lnTo>
                  <a:pt x="32" y="1"/>
                </a:lnTo>
                <a:lnTo>
                  <a:pt x="31" y="1"/>
                </a:lnTo>
                <a:lnTo>
                  <a:pt x="30" y="2"/>
                </a:lnTo>
                <a:lnTo>
                  <a:pt x="29" y="2"/>
                </a:lnTo>
                <a:lnTo>
                  <a:pt x="28" y="2"/>
                </a:lnTo>
                <a:lnTo>
                  <a:pt x="27" y="3"/>
                </a:lnTo>
                <a:lnTo>
                  <a:pt x="26" y="3"/>
                </a:lnTo>
                <a:lnTo>
                  <a:pt x="25" y="3"/>
                </a:lnTo>
                <a:lnTo>
                  <a:pt x="25" y="4"/>
                </a:lnTo>
                <a:lnTo>
                  <a:pt x="24" y="4"/>
                </a:lnTo>
                <a:lnTo>
                  <a:pt x="23" y="4"/>
                </a:lnTo>
                <a:lnTo>
                  <a:pt x="23" y="5"/>
                </a:lnTo>
                <a:lnTo>
                  <a:pt x="22" y="5"/>
                </a:lnTo>
                <a:lnTo>
                  <a:pt x="22" y="6"/>
                </a:lnTo>
                <a:lnTo>
                  <a:pt x="21" y="6"/>
                </a:lnTo>
                <a:lnTo>
                  <a:pt x="20" y="6"/>
                </a:lnTo>
                <a:lnTo>
                  <a:pt x="20" y="7"/>
                </a:lnTo>
                <a:lnTo>
                  <a:pt x="19" y="7"/>
                </a:lnTo>
                <a:lnTo>
                  <a:pt x="18" y="7"/>
                </a:lnTo>
                <a:lnTo>
                  <a:pt x="18" y="8"/>
                </a:lnTo>
                <a:lnTo>
                  <a:pt x="17" y="8"/>
                </a:lnTo>
                <a:lnTo>
                  <a:pt x="16" y="9"/>
                </a:lnTo>
                <a:lnTo>
                  <a:pt x="15" y="9"/>
                </a:lnTo>
                <a:lnTo>
                  <a:pt x="15" y="10"/>
                </a:lnTo>
                <a:lnTo>
                  <a:pt x="14" y="10"/>
                </a:lnTo>
                <a:lnTo>
                  <a:pt x="14" y="11"/>
                </a:lnTo>
                <a:lnTo>
                  <a:pt x="13" y="11"/>
                </a:lnTo>
                <a:lnTo>
                  <a:pt x="12" y="11"/>
                </a:lnTo>
                <a:lnTo>
                  <a:pt x="12" y="12"/>
                </a:lnTo>
                <a:lnTo>
                  <a:pt x="11" y="12"/>
                </a:lnTo>
                <a:lnTo>
                  <a:pt x="11" y="13"/>
                </a:lnTo>
                <a:lnTo>
                  <a:pt x="10" y="13"/>
                </a:lnTo>
                <a:lnTo>
                  <a:pt x="10" y="14"/>
                </a:lnTo>
                <a:lnTo>
                  <a:pt x="9" y="14"/>
                </a:lnTo>
                <a:lnTo>
                  <a:pt x="9" y="15"/>
                </a:lnTo>
                <a:lnTo>
                  <a:pt x="8" y="15"/>
                </a:lnTo>
                <a:lnTo>
                  <a:pt x="8" y="16"/>
                </a:lnTo>
                <a:lnTo>
                  <a:pt x="6" y="17"/>
                </a:lnTo>
                <a:lnTo>
                  <a:pt x="6" y="18"/>
                </a:lnTo>
                <a:lnTo>
                  <a:pt x="5" y="18"/>
                </a:lnTo>
                <a:lnTo>
                  <a:pt x="5" y="19"/>
                </a:lnTo>
                <a:lnTo>
                  <a:pt x="5" y="20"/>
                </a:lnTo>
                <a:lnTo>
                  <a:pt x="4" y="20"/>
                </a:lnTo>
                <a:lnTo>
                  <a:pt x="4" y="21"/>
                </a:lnTo>
                <a:lnTo>
                  <a:pt x="3" y="21"/>
                </a:lnTo>
                <a:lnTo>
                  <a:pt x="2" y="21"/>
                </a:lnTo>
                <a:lnTo>
                  <a:pt x="2" y="22"/>
                </a:lnTo>
                <a:lnTo>
                  <a:pt x="2" y="23"/>
                </a:lnTo>
                <a:lnTo>
                  <a:pt x="1" y="23"/>
                </a:lnTo>
                <a:lnTo>
                  <a:pt x="1" y="24"/>
                </a:lnTo>
                <a:lnTo>
                  <a:pt x="1" y="25"/>
                </a:lnTo>
                <a:lnTo>
                  <a:pt x="1" y="26"/>
                </a:lnTo>
                <a:lnTo>
                  <a:pt x="0" y="26"/>
                </a:lnTo>
                <a:lnTo>
                  <a:pt x="0" y="27"/>
                </a:lnTo>
                <a:lnTo>
                  <a:pt x="1" y="27"/>
                </a:lnTo>
                <a:lnTo>
                  <a:pt x="1" y="28"/>
                </a:lnTo>
                <a:lnTo>
                  <a:pt x="2" y="29"/>
                </a:lnTo>
              </a:path>
            </a:pathLst>
          </a:custGeom>
          <a:solidFill>
            <a:srgbClr val="CCCCCC"/>
          </a:solidFill>
          <a:ln w="12700" cap="rnd" cmpd="sng">
            <a:solidFill>
              <a:srgbClr val="000000"/>
            </a:solidFill>
            <a:prstDash val="solid"/>
            <a:round/>
            <a:headEnd type="none" w="med" len="med"/>
            <a:tailEnd type="none" w="med" len="med"/>
          </a:ln>
          <a:effectLst/>
        </p:spPr>
        <p:txBody>
          <a:bodyPr/>
          <a:lstStyle/>
          <a:p>
            <a:endParaRPr lang="en-US" sz="2160"/>
          </a:p>
        </p:txBody>
      </p:sp>
      <p:sp>
        <p:nvSpPr>
          <p:cNvPr id="45973" name="Freeform 917"/>
          <p:cNvSpPr>
            <a:spLocks/>
          </p:cNvSpPr>
          <p:nvPr/>
        </p:nvSpPr>
        <p:spPr bwMode="auto">
          <a:xfrm>
            <a:off x="8557260" y="4387851"/>
            <a:ext cx="38100" cy="15875"/>
          </a:xfrm>
          <a:custGeom>
            <a:avLst/>
            <a:gdLst/>
            <a:ahLst/>
            <a:cxnLst>
              <a:cxn ang="0">
                <a:pos x="19" y="0"/>
              </a:cxn>
              <a:cxn ang="0">
                <a:pos x="18" y="0"/>
              </a:cxn>
              <a:cxn ang="0">
                <a:pos x="16" y="0"/>
              </a:cxn>
              <a:cxn ang="0">
                <a:pos x="15" y="0"/>
              </a:cxn>
              <a:cxn ang="0">
                <a:pos x="15" y="1"/>
              </a:cxn>
              <a:cxn ang="0">
                <a:pos x="14" y="1"/>
              </a:cxn>
              <a:cxn ang="0">
                <a:pos x="13" y="1"/>
              </a:cxn>
              <a:cxn ang="0">
                <a:pos x="13" y="2"/>
              </a:cxn>
              <a:cxn ang="0">
                <a:pos x="12" y="2"/>
              </a:cxn>
              <a:cxn ang="0">
                <a:pos x="10" y="2"/>
              </a:cxn>
              <a:cxn ang="0">
                <a:pos x="10" y="3"/>
              </a:cxn>
              <a:cxn ang="0">
                <a:pos x="9" y="3"/>
              </a:cxn>
              <a:cxn ang="0">
                <a:pos x="8" y="3"/>
              </a:cxn>
              <a:cxn ang="0">
                <a:pos x="7" y="4"/>
              </a:cxn>
              <a:cxn ang="0">
                <a:pos x="6" y="4"/>
              </a:cxn>
              <a:cxn ang="0">
                <a:pos x="5" y="5"/>
              </a:cxn>
              <a:cxn ang="0">
                <a:pos x="4" y="5"/>
              </a:cxn>
              <a:cxn ang="0">
                <a:pos x="3" y="6"/>
              </a:cxn>
              <a:cxn ang="0">
                <a:pos x="3" y="7"/>
              </a:cxn>
              <a:cxn ang="0">
                <a:pos x="2" y="7"/>
              </a:cxn>
              <a:cxn ang="0">
                <a:pos x="1" y="7"/>
              </a:cxn>
              <a:cxn ang="0">
                <a:pos x="0" y="8"/>
              </a:cxn>
              <a:cxn ang="0">
                <a:pos x="0" y="9"/>
              </a:cxn>
              <a:cxn ang="0">
                <a:pos x="1" y="9"/>
              </a:cxn>
              <a:cxn ang="0">
                <a:pos x="2" y="9"/>
              </a:cxn>
              <a:cxn ang="0">
                <a:pos x="3" y="9"/>
              </a:cxn>
              <a:cxn ang="0">
                <a:pos x="3" y="8"/>
              </a:cxn>
              <a:cxn ang="0">
                <a:pos x="4" y="8"/>
              </a:cxn>
              <a:cxn ang="0">
                <a:pos x="5" y="8"/>
              </a:cxn>
              <a:cxn ang="0">
                <a:pos x="5" y="7"/>
              </a:cxn>
              <a:cxn ang="0">
                <a:pos x="6" y="7"/>
              </a:cxn>
              <a:cxn ang="0">
                <a:pos x="7" y="7"/>
              </a:cxn>
              <a:cxn ang="0">
                <a:pos x="7" y="6"/>
              </a:cxn>
              <a:cxn ang="0">
                <a:pos x="8" y="6"/>
              </a:cxn>
              <a:cxn ang="0">
                <a:pos x="9" y="6"/>
              </a:cxn>
              <a:cxn ang="0">
                <a:pos x="9" y="5"/>
              </a:cxn>
              <a:cxn ang="0">
                <a:pos x="10" y="5"/>
              </a:cxn>
              <a:cxn ang="0">
                <a:pos x="11" y="5"/>
              </a:cxn>
              <a:cxn ang="0">
                <a:pos x="11" y="4"/>
              </a:cxn>
              <a:cxn ang="0">
                <a:pos x="12" y="4"/>
              </a:cxn>
              <a:cxn ang="0">
                <a:pos x="13" y="4"/>
              </a:cxn>
              <a:cxn ang="0">
                <a:pos x="14" y="4"/>
              </a:cxn>
              <a:cxn ang="0">
                <a:pos x="14" y="3"/>
              </a:cxn>
              <a:cxn ang="0">
                <a:pos x="15" y="3"/>
              </a:cxn>
              <a:cxn ang="0">
                <a:pos x="16" y="3"/>
              </a:cxn>
              <a:cxn ang="0">
                <a:pos x="16" y="2"/>
              </a:cxn>
              <a:cxn ang="0">
                <a:pos x="17" y="2"/>
              </a:cxn>
              <a:cxn ang="0">
                <a:pos x="18" y="2"/>
              </a:cxn>
              <a:cxn ang="0">
                <a:pos x="19" y="2"/>
              </a:cxn>
              <a:cxn ang="0">
                <a:pos x="19" y="1"/>
              </a:cxn>
              <a:cxn ang="0">
                <a:pos x="19" y="0"/>
              </a:cxn>
            </a:cxnLst>
            <a:rect l="0" t="0" r="r" b="b"/>
            <a:pathLst>
              <a:path w="20" h="10">
                <a:moveTo>
                  <a:pt x="19" y="0"/>
                </a:moveTo>
                <a:lnTo>
                  <a:pt x="18" y="0"/>
                </a:lnTo>
                <a:lnTo>
                  <a:pt x="16" y="0"/>
                </a:lnTo>
                <a:lnTo>
                  <a:pt x="15" y="0"/>
                </a:lnTo>
                <a:lnTo>
                  <a:pt x="15" y="1"/>
                </a:lnTo>
                <a:lnTo>
                  <a:pt x="14" y="1"/>
                </a:lnTo>
                <a:lnTo>
                  <a:pt x="13" y="1"/>
                </a:lnTo>
                <a:lnTo>
                  <a:pt x="13" y="2"/>
                </a:lnTo>
                <a:lnTo>
                  <a:pt x="12" y="2"/>
                </a:lnTo>
                <a:lnTo>
                  <a:pt x="10" y="2"/>
                </a:lnTo>
                <a:lnTo>
                  <a:pt x="10" y="3"/>
                </a:lnTo>
                <a:lnTo>
                  <a:pt x="9" y="3"/>
                </a:lnTo>
                <a:lnTo>
                  <a:pt x="8" y="3"/>
                </a:lnTo>
                <a:lnTo>
                  <a:pt x="7" y="4"/>
                </a:lnTo>
                <a:lnTo>
                  <a:pt x="6" y="4"/>
                </a:lnTo>
                <a:lnTo>
                  <a:pt x="5" y="5"/>
                </a:lnTo>
                <a:lnTo>
                  <a:pt x="4" y="5"/>
                </a:lnTo>
                <a:lnTo>
                  <a:pt x="3" y="6"/>
                </a:lnTo>
                <a:lnTo>
                  <a:pt x="3" y="7"/>
                </a:lnTo>
                <a:lnTo>
                  <a:pt x="2" y="7"/>
                </a:lnTo>
                <a:lnTo>
                  <a:pt x="1" y="7"/>
                </a:lnTo>
                <a:lnTo>
                  <a:pt x="0" y="8"/>
                </a:lnTo>
                <a:lnTo>
                  <a:pt x="0" y="9"/>
                </a:lnTo>
                <a:lnTo>
                  <a:pt x="1" y="9"/>
                </a:lnTo>
                <a:lnTo>
                  <a:pt x="2" y="9"/>
                </a:lnTo>
                <a:lnTo>
                  <a:pt x="3" y="9"/>
                </a:lnTo>
                <a:lnTo>
                  <a:pt x="3" y="8"/>
                </a:lnTo>
                <a:lnTo>
                  <a:pt x="4" y="8"/>
                </a:lnTo>
                <a:lnTo>
                  <a:pt x="5" y="8"/>
                </a:lnTo>
                <a:lnTo>
                  <a:pt x="5" y="7"/>
                </a:lnTo>
                <a:lnTo>
                  <a:pt x="6" y="7"/>
                </a:lnTo>
                <a:lnTo>
                  <a:pt x="7" y="7"/>
                </a:lnTo>
                <a:lnTo>
                  <a:pt x="7" y="6"/>
                </a:lnTo>
                <a:lnTo>
                  <a:pt x="8" y="6"/>
                </a:lnTo>
                <a:lnTo>
                  <a:pt x="9" y="6"/>
                </a:lnTo>
                <a:lnTo>
                  <a:pt x="9" y="5"/>
                </a:lnTo>
                <a:lnTo>
                  <a:pt x="10" y="5"/>
                </a:lnTo>
                <a:lnTo>
                  <a:pt x="11" y="5"/>
                </a:lnTo>
                <a:lnTo>
                  <a:pt x="11" y="4"/>
                </a:lnTo>
                <a:lnTo>
                  <a:pt x="12" y="4"/>
                </a:lnTo>
                <a:lnTo>
                  <a:pt x="13" y="4"/>
                </a:lnTo>
                <a:lnTo>
                  <a:pt x="14" y="4"/>
                </a:lnTo>
                <a:lnTo>
                  <a:pt x="14" y="3"/>
                </a:lnTo>
                <a:lnTo>
                  <a:pt x="15" y="3"/>
                </a:lnTo>
                <a:lnTo>
                  <a:pt x="16" y="3"/>
                </a:lnTo>
                <a:lnTo>
                  <a:pt x="16" y="2"/>
                </a:lnTo>
                <a:lnTo>
                  <a:pt x="17" y="2"/>
                </a:lnTo>
                <a:lnTo>
                  <a:pt x="18" y="2"/>
                </a:lnTo>
                <a:lnTo>
                  <a:pt x="19" y="2"/>
                </a:lnTo>
                <a:lnTo>
                  <a:pt x="19" y="1"/>
                </a:lnTo>
                <a:lnTo>
                  <a:pt x="19"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sz="2160"/>
          </a:p>
        </p:txBody>
      </p:sp>
      <p:sp>
        <p:nvSpPr>
          <p:cNvPr id="45974" name="Freeform 918"/>
          <p:cNvSpPr>
            <a:spLocks/>
          </p:cNvSpPr>
          <p:nvPr/>
        </p:nvSpPr>
        <p:spPr bwMode="auto">
          <a:xfrm>
            <a:off x="8542022" y="4413251"/>
            <a:ext cx="41910" cy="12700"/>
          </a:xfrm>
          <a:custGeom>
            <a:avLst/>
            <a:gdLst/>
            <a:ahLst/>
            <a:cxnLst>
              <a:cxn ang="0">
                <a:pos x="18" y="4"/>
              </a:cxn>
              <a:cxn ang="0">
                <a:pos x="18" y="4"/>
              </a:cxn>
              <a:cxn ang="0">
                <a:pos x="17" y="4"/>
              </a:cxn>
              <a:cxn ang="0">
                <a:pos x="16" y="4"/>
              </a:cxn>
              <a:cxn ang="0">
                <a:pos x="16" y="5"/>
              </a:cxn>
              <a:cxn ang="0">
                <a:pos x="15" y="5"/>
              </a:cxn>
              <a:cxn ang="0">
                <a:pos x="14" y="5"/>
              </a:cxn>
              <a:cxn ang="0">
                <a:pos x="13" y="5"/>
              </a:cxn>
              <a:cxn ang="0">
                <a:pos x="11" y="5"/>
              </a:cxn>
              <a:cxn ang="0">
                <a:pos x="10" y="6"/>
              </a:cxn>
              <a:cxn ang="0">
                <a:pos x="9" y="6"/>
              </a:cxn>
              <a:cxn ang="0">
                <a:pos x="8" y="6"/>
              </a:cxn>
              <a:cxn ang="0">
                <a:pos x="6" y="6"/>
              </a:cxn>
              <a:cxn ang="0">
                <a:pos x="3" y="6"/>
              </a:cxn>
              <a:cxn ang="0">
                <a:pos x="3" y="7"/>
              </a:cxn>
              <a:cxn ang="0">
                <a:pos x="0" y="7"/>
              </a:cxn>
              <a:cxn ang="0">
                <a:pos x="0" y="6"/>
              </a:cxn>
              <a:cxn ang="0">
                <a:pos x="1" y="5"/>
              </a:cxn>
              <a:cxn ang="0">
                <a:pos x="2" y="5"/>
              </a:cxn>
              <a:cxn ang="0">
                <a:pos x="3" y="5"/>
              </a:cxn>
              <a:cxn ang="0">
                <a:pos x="4" y="5"/>
              </a:cxn>
              <a:cxn ang="0">
                <a:pos x="4" y="4"/>
              </a:cxn>
              <a:cxn ang="0">
                <a:pos x="8" y="4"/>
              </a:cxn>
              <a:cxn ang="0">
                <a:pos x="11" y="4"/>
              </a:cxn>
              <a:cxn ang="0">
                <a:pos x="12" y="4"/>
              </a:cxn>
              <a:cxn ang="0">
                <a:pos x="12" y="3"/>
              </a:cxn>
              <a:cxn ang="0">
                <a:pos x="13" y="3"/>
              </a:cxn>
              <a:cxn ang="0">
                <a:pos x="14" y="3"/>
              </a:cxn>
              <a:cxn ang="0">
                <a:pos x="14" y="2"/>
              </a:cxn>
              <a:cxn ang="0">
                <a:pos x="15" y="2"/>
              </a:cxn>
              <a:cxn ang="0">
                <a:pos x="16" y="2"/>
              </a:cxn>
              <a:cxn ang="0">
                <a:pos x="17" y="2"/>
              </a:cxn>
              <a:cxn ang="0">
                <a:pos x="17" y="1"/>
              </a:cxn>
              <a:cxn ang="0">
                <a:pos x="18" y="1"/>
              </a:cxn>
              <a:cxn ang="0">
                <a:pos x="19" y="1"/>
              </a:cxn>
              <a:cxn ang="0">
                <a:pos x="19" y="0"/>
              </a:cxn>
              <a:cxn ang="0">
                <a:pos x="20" y="0"/>
              </a:cxn>
              <a:cxn ang="0">
                <a:pos x="21" y="0"/>
              </a:cxn>
              <a:cxn ang="0">
                <a:pos x="21" y="1"/>
              </a:cxn>
              <a:cxn ang="0">
                <a:pos x="21" y="2"/>
              </a:cxn>
              <a:cxn ang="0">
                <a:pos x="20" y="2"/>
              </a:cxn>
              <a:cxn ang="0">
                <a:pos x="18" y="4"/>
              </a:cxn>
            </a:cxnLst>
            <a:rect l="0" t="0" r="r" b="b"/>
            <a:pathLst>
              <a:path w="22" h="8">
                <a:moveTo>
                  <a:pt x="18" y="4"/>
                </a:moveTo>
                <a:lnTo>
                  <a:pt x="18" y="4"/>
                </a:lnTo>
                <a:lnTo>
                  <a:pt x="17" y="4"/>
                </a:lnTo>
                <a:lnTo>
                  <a:pt x="16" y="4"/>
                </a:lnTo>
                <a:lnTo>
                  <a:pt x="16" y="5"/>
                </a:lnTo>
                <a:lnTo>
                  <a:pt x="15" y="5"/>
                </a:lnTo>
                <a:lnTo>
                  <a:pt x="14" y="5"/>
                </a:lnTo>
                <a:lnTo>
                  <a:pt x="13" y="5"/>
                </a:lnTo>
                <a:lnTo>
                  <a:pt x="11" y="5"/>
                </a:lnTo>
                <a:lnTo>
                  <a:pt x="10" y="6"/>
                </a:lnTo>
                <a:lnTo>
                  <a:pt x="9" y="6"/>
                </a:lnTo>
                <a:lnTo>
                  <a:pt x="8" y="6"/>
                </a:lnTo>
                <a:lnTo>
                  <a:pt x="6" y="6"/>
                </a:lnTo>
                <a:lnTo>
                  <a:pt x="3" y="6"/>
                </a:lnTo>
                <a:lnTo>
                  <a:pt x="3" y="7"/>
                </a:lnTo>
                <a:lnTo>
                  <a:pt x="0" y="7"/>
                </a:lnTo>
                <a:lnTo>
                  <a:pt x="0" y="6"/>
                </a:lnTo>
                <a:lnTo>
                  <a:pt x="1" y="5"/>
                </a:lnTo>
                <a:lnTo>
                  <a:pt x="2" y="5"/>
                </a:lnTo>
                <a:lnTo>
                  <a:pt x="3" y="5"/>
                </a:lnTo>
                <a:lnTo>
                  <a:pt x="4" y="5"/>
                </a:lnTo>
                <a:lnTo>
                  <a:pt x="4" y="4"/>
                </a:lnTo>
                <a:lnTo>
                  <a:pt x="8" y="4"/>
                </a:lnTo>
                <a:lnTo>
                  <a:pt x="11" y="4"/>
                </a:lnTo>
                <a:lnTo>
                  <a:pt x="12" y="4"/>
                </a:lnTo>
                <a:lnTo>
                  <a:pt x="12" y="3"/>
                </a:lnTo>
                <a:lnTo>
                  <a:pt x="13" y="3"/>
                </a:lnTo>
                <a:lnTo>
                  <a:pt x="14" y="3"/>
                </a:lnTo>
                <a:lnTo>
                  <a:pt x="14" y="2"/>
                </a:lnTo>
                <a:lnTo>
                  <a:pt x="15" y="2"/>
                </a:lnTo>
                <a:lnTo>
                  <a:pt x="16" y="2"/>
                </a:lnTo>
                <a:lnTo>
                  <a:pt x="17" y="2"/>
                </a:lnTo>
                <a:lnTo>
                  <a:pt x="17" y="1"/>
                </a:lnTo>
                <a:lnTo>
                  <a:pt x="18" y="1"/>
                </a:lnTo>
                <a:lnTo>
                  <a:pt x="19" y="1"/>
                </a:lnTo>
                <a:lnTo>
                  <a:pt x="19" y="0"/>
                </a:lnTo>
                <a:lnTo>
                  <a:pt x="20" y="0"/>
                </a:lnTo>
                <a:lnTo>
                  <a:pt x="21" y="0"/>
                </a:lnTo>
                <a:lnTo>
                  <a:pt x="21" y="1"/>
                </a:lnTo>
                <a:lnTo>
                  <a:pt x="21" y="2"/>
                </a:lnTo>
                <a:lnTo>
                  <a:pt x="20" y="2"/>
                </a:lnTo>
                <a:lnTo>
                  <a:pt x="18" y="4"/>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sz="2160"/>
          </a:p>
        </p:txBody>
      </p:sp>
      <p:sp>
        <p:nvSpPr>
          <p:cNvPr id="45975" name="Freeform 919"/>
          <p:cNvSpPr>
            <a:spLocks/>
          </p:cNvSpPr>
          <p:nvPr/>
        </p:nvSpPr>
        <p:spPr bwMode="auto">
          <a:xfrm>
            <a:off x="8610600" y="4384676"/>
            <a:ext cx="7620" cy="12700"/>
          </a:xfrm>
          <a:custGeom>
            <a:avLst/>
            <a:gdLst/>
            <a:ahLst/>
            <a:cxnLst>
              <a:cxn ang="0">
                <a:pos x="0" y="0"/>
              </a:cxn>
              <a:cxn ang="0">
                <a:pos x="0" y="0"/>
              </a:cxn>
              <a:cxn ang="0">
                <a:pos x="1" y="0"/>
              </a:cxn>
              <a:cxn ang="0">
                <a:pos x="1" y="1"/>
              </a:cxn>
              <a:cxn ang="0">
                <a:pos x="2" y="1"/>
              </a:cxn>
              <a:cxn ang="0">
                <a:pos x="2" y="2"/>
              </a:cxn>
              <a:cxn ang="0">
                <a:pos x="3" y="2"/>
              </a:cxn>
              <a:cxn ang="0">
                <a:pos x="3" y="3"/>
              </a:cxn>
              <a:cxn ang="0">
                <a:pos x="3" y="4"/>
              </a:cxn>
              <a:cxn ang="0">
                <a:pos x="3" y="5"/>
              </a:cxn>
              <a:cxn ang="0">
                <a:pos x="2" y="5"/>
              </a:cxn>
              <a:cxn ang="0">
                <a:pos x="2" y="6"/>
              </a:cxn>
              <a:cxn ang="0">
                <a:pos x="2" y="7"/>
              </a:cxn>
            </a:cxnLst>
            <a:rect l="0" t="0" r="r" b="b"/>
            <a:pathLst>
              <a:path w="4" h="8">
                <a:moveTo>
                  <a:pt x="0" y="0"/>
                </a:moveTo>
                <a:lnTo>
                  <a:pt x="0" y="0"/>
                </a:lnTo>
                <a:lnTo>
                  <a:pt x="1" y="0"/>
                </a:lnTo>
                <a:lnTo>
                  <a:pt x="1" y="1"/>
                </a:lnTo>
                <a:lnTo>
                  <a:pt x="2" y="1"/>
                </a:lnTo>
                <a:lnTo>
                  <a:pt x="2" y="2"/>
                </a:lnTo>
                <a:lnTo>
                  <a:pt x="3" y="2"/>
                </a:lnTo>
                <a:lnTo>
                  <a:pt x="3" y="3"/>
                </a:lnTo>
                <a:lnTo>
                  <a:pt x="3" y="4"/>
                </a:lnTo>
                <a:lnTo>
                  <a:pt x="3" y="5"/>
                </a:lnTo>
                <a:lnTo>
                  <a:pt x="2" y="5"/>
                </a:lnTo>
                <a:lnTo>
                  <a:pt x="2" y="6"/>
                </a:lnTo>
                <a:lnTo>
                  <a:pt x="2" y="7"/>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76" name="Freeform 920"/>
          <p:cNvSpPr>
            <a:spLocks/>
          </p:cNvSpPr>
          <p:nvPr/>
        </p:nvSpPr>
        <p:spPr bwMode="auto">
          <a:xfrm>
            <a:off x="8591550" y="4397375"/>
            <a:ext cx="15240" cy="17464"/>
          </a:xfrm>
          <a:custGeom>
            <a:avLst/>
            <a:gdLst/>
            <a:ahLst/>
            <a:cxnLst>
              <a:cxn ang="0">
                <a:pos x="7" y="0"/>
              </a:cxn>
              <a:cxn ang="0">
                <a:pos x="7" y="0"/>
              </a:cxn>
              <a:cxn ang="0">
                <a:pos x="7" y="1"/>
              </a:cxn>
              <a:cxn ang="0">
                <a:pos x="7" y="2"/>
              </a:cxn>
              <a:cxn ang="0">
                <a:pos x="6" y="2"/>
              </a:cxn>
              <a:cxn ang="0">
                <a:pos x="6" y="3"/>
              </a:cxn>
              <a:cxn ang="0">
                <a:pos x="5" y="3"/>
              </a:cxn>
              <a:cxn ang="0">
                <a:pos x="5" y="4"/>
              </a:cxn>
              <a:cxn ang="0">
                <a:pos x="4" y="5"/>
              </a:cxn>
              <a:cxn ang="0">
                <a:pos x="4" y="6"/>
              </a:cxn>
              <a:cxn ang="0">
                <a:pos x="3" y="6"/>
              </a:cxn>
              <a:cxn ang="0">
                <a:pos x="2" y="8"/>
              </a:cxn>
              <a:cxn ang="0">
                <a:pos x="1" y="8"/>
              </a:cxn>
              <a:cxn ang="0">
                <a:pos x="0" y="10"/>
              </a:cxn>
            </a:cxnLst>
            <a:rect l="0" t="0" r="r" b="b"/>
            <a:pathLst>
              <a:path w="8" h="11">
                <a:moveTo>
                  <a:pt x="7" y="0"/>
                </a:moveTo>
                <a:lnTo>
                  <a:pt x="7" y="0"/>
                </a:lnTo>
                <a:lnTo>
                  <a:pt x="7" y="1"/>
                </a:lnTo>
                <a:lnTo>
                  <a:pt x="7" y="2"/>
                </a:lnTo>
                <a:lnTo>
                  <a:pt x="6" y="2"/>
                </a:lnTo>
                <a:lnTo>
                  <a:pt x="6" y="3"/>
                </a:lnTo>
                <a:lnTo>
                  <a:pt x="5" y="3"/>
                </a:lnTo>
                <a:lnTo>
                  <a:pt x="5" y="4"/>
                </a:lnTo>
                <a:lnTo>
                  <a:pt x="4" y="5"/>
                </a:lnTo>
                <a:lnTo>
                  <a:pt x="4" y="6"/>
                </a:lnTo>
                <a:lnTo>
                  <a:pt x="3" y="6"/>
                </a:lnTo>
                <a:lnTo>
                  <a:pt x="2" y="8"/>
                </a:lnTo>
                <a:lnTo>
                  <a:pt x="1" y="8"/>
                </a:lnTo>
                <a:lnTo>
                  <a:pt x="0" y="1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77" name="Freeform 921"/>
          <p:cNvSpPr>
            <a:spLocks/>
          </p:cNvSpPr>
          <p:nvPr/>
        </p:nvSpPr>
        <p:spPr bwMode="auto">
          <a:xfrm>
            <a:off x="8568690" y="4400551"/>
            <a:ext cx="22860" cy="7938"/>
          </a:xfrm>
          <a:custGeom>
            <a:avLst/>
            <a:gdLst/>
            <a:ahLst/>
            <a:cxnLst>
              <a:cxn ang="0">
                <a:pos x="11" y="0"/>
              </a:cxn>
              <a:cxn ang="0">
                <a:pos x="10" y="0"/>
              </a:cxn>
              <a:cxn ang="0">
                <a:pos x="9" y="0"/>
              </a:cxn>
              <a:cxn ang="0">
                <a:pos x="9" y="1"/>
              </a:cxn>
              <a:cxn ang="0">
                <a:pos x="8" y="1"/>
              </a:cxn>
              <a:cxn ang="0">
                <a:pos x="7" y="1"/>
              </a:cxn>
              <a:cxn ang="0">
                <a:pos x="6" y="1"/>
              </a:cxn>
              <a:cxn ang="0">
                <a:pos x="6" y="2"/>
              </a:cxn>
              <a:cxn ang="0">
                <a:pos x="5" y="2"/>
              </a:cxn>
              <a:cxn ang="0">
                <a:pos x="4" y="2"/>
              </a:cxn>
              <a:cxn ang="0">
                <a:pos x="4" y="3"/>
              </a:cxn>
              <a:cxn ang="0">
                <a:pos x="3" y="3"/>
              </a:cxn>
              <a:cxn ang="0">
                <a:pos x="2" y="3"/>
              </a:cxn>
              <a:cxn ang="0">
                <a:pos x="1" y="3"/>
              </a:cxn>
              <a:cxn ang="0">
                <a:pos x="1" y="4"/>
              </a:cxn>
              <a:cxn ang="0">
                <a:pos x="0" y="4"/>
              </a:cxn>
            </a:cxnLst>
            <a:rect l="0" t="0" r="r" b="b"/>
            <a:pathLst>
              <a:path w="12" h="5">
                <a:moveTo>
                  <a:pt x="11" y="0"/>
                </a:moveTo>
                <a:lnTo>
                  <a:pt x="10" y="0"/>
                </a:lnTo>
                <a:lnTo>
                  <a:pt x="9" y="0"/>
                </a:lnTo>
                <a:lnTo>
                  <a:pt x="9" y="1"/>
                </a:lnTo>
                <a:lnTo>
                  <a:pt x="8" y="1"/>
                </a:lnTo>
                <a:lnTo>
                  <a:pt x="7" y="1"/>
                </a:lnTo>
                <a:lnTo>
                  <a:pt x="6" y="1"/>
                </a:lnTo>
                <a:lnTo>
                  <a:pt x="6" y="2"/>
                </a:lnTo>
                <a:lnTo>
                  <a:pt x="5" y="2"/>
                </a:lnTo>
                <a:lnTo>
                  <a:pt x="4" y="2"/>
                </a:lnTo>
                <a:lnTo>
                  <a:pt x="4" y="3"/>
                </a:lnTo>
                <a:lnTo>
                  <a:pt x="3" y="3"/>
                </a:lnTo>
                <a:lnTo>
                  <a:pt x="2" y="3"/>
                </a:lnTo>
                <a:lnTo>
                  <a:pt x="1" y="3"/>
                </a:lnTo>
                <a:lnTo>
                  <a:pt x="1" y="4"/>
                </a:lnTo>
                <a:lnTo>
                  <a:pt x="0" y="4"/>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78" name="Freeform 922"/>
          <p:cNvSpPr>
            <a:spLocks/>
          </p:cNvSpPr>
          <p:nvPr/>
        </p:nvSpPr>
        <p:spPr bwMode="auto">
          <a:xfrm>
            <a:off x="8534402" y="4402138"/>
            <a:ext cx="19050" cy="17462"/>
          </a:xfrm>
          <a:custGeom>
            <a:avLst/>
            <a:gdLst/>
            <a:ahLst/>
            <a:cxnLst>
              <a:cxn ang="0">
                <a:pos x="9" y="0"/>
              </a:cxn>
              <a:cxn ang="0">
                <a:pos x="8" y="1"/>
              </a:cxn>
              <a:cxn ang="0">
                <a:pos x="8" y="2"/>
              </a:cxn>
              <a:cxn ang="0">
                <a:pos x="7" y="2"/>
              </a:cxn>
              <a:cxn ang="0">
                <a:pos x="4" y="4"/>
              </a:cxn>
              <a:cxn ang="0">
                <a:pos x="4" y="5"/>
              </a:cxn>
              <a:cxn ang="0">
                <a:pos x="3" y="5"/>
              </a:cxn>
              <a:cxn ang="0">
                <a:pos x="3" y="6"/>
              </a:cxn>
              <a:cxn ang="0">
                <a:pos x="1" y="8"/>
              </a:cxn>
              <a:cxn ang="0">
                <a:pos x="1" y="9"/>
              </a:cxn>
              <a:cxn ang="0">
                <a:pos x="0" y="9"/>
              </a:cxn>
              <a:cxn ang="0">
                <a:pos x="0" y="10"/>
              </a:cxn>
            </a:cxnLst>
            <a:rect l="0" t="0" r="r" b="b"/>
            <a:pathLst>
              <a:path w="10" h="11">
                <a:moveTo>
                  <a:pt x="9" y="0"/>
                </a:moveTo>
                <a:lnTo>
                  <a:pt x="8" y="1"/>
                </a:lnTo>
                <a:lnTo>
                  <a:pt x="8" y="2"/>
                </a:lnTo>
                <a:lnTo>
                  <a:pt x="7" y="2"/>
                </a:lnTo>
                <a:lnTo>
                  <a:pt x="4" y="4"/>
                </a:lnTo>
                <a:lnTo>
                  <a:pt x="4" y="5"/>
                </a:lnTo>
                <a:lnTo>
                  <a:pt x="3" y="5"/>
                </a:lnTo>
                <a:lnTo>
                  <a:pt x="3" y="6"/>
                </a:lnTo>
                <a:lnTo>
                  <a:pt x="1" y="8"/>
                </a:lnTo>
                <a:lnTo>
                  <a:pt x="1" y="9"/>
                </a:lnTo>
                <a:lnTo>
                  <a:pt x="0" y="9"/>
                </a:lnTo>
                <a:lnTo>
                  <a:pt x="0" y="1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79" name="Freeform 923"/>
          <p:cNvSpPr>
            <a:spLocks/>
          </p:cNvSpPr>
          <p:nvPr/>
        </p:nvSpPr>
        <p:spPr bwMode="auto">
          <a:xfrm>
            <a:off x="8543927" y="4413251"/>
            <a:ext cx="19050" cy="4763"/>
          </a:xfrm>
          <a:custGeom>
            <a:avLst/>
            <a:gdLst/>
            <a:ahLst/>
            <a:cxnLst>
              <a:cxn ang="0">
                <a:pos x="9" y="0"/>
              </a:cxn>
              <a:cxn ang="0">
                <a:pos x="7" y="0"/>
              </a:cxn>
              <a:cxn ang="0">
                <a:pos x="6" y="0"/>
              </a:cxn>
              <a:cxn ang="0">
                <a:pos x="5" y="0"/>
              </a:cxn>
              <a:cxn ang="0">
                <a:pos x="5" y="1"/>
              </a:cxn>
              <a:cxn ang="0">
                <a:pos x="4" y="1"/>
              </a:cxn>
              <a:cxn ang="0">
                <a:pos x="3" y="1"/>
              </a:cxn>
              <a:cxn ang="0">
                <a:pos x="2" y="1"/>
              </a:cxn>
              <a:cxn ang="0">
                <a:pos x="2" y="2"/>
              </a:cxn>
              <a:cxn ang="0">
                <a:pos x="1" y="2"/>
              </a:cxn>
              <a:cxn ang="0">
                <a:pos x="0" y="2"/>
              </a:cxn>
            </a:cxnLst>
            <a:rect l="0" t="0" r="r" b="b"/>
            <a:pathLst>
              <a:path w="10" h="3">
                <a:moveTo>
                  <a:pt x="9" y="0"/>
                </a:moveTo>
                <a:lnTo>
                  <a:pt x="7" y="0"/>
                </a:lnTo>
                <a:lnTo>
                  <a:pt x="6" y="0"/>
                </a:lnTo>
                <a:lnTo>
                  <a:pt x="5" y="0"/>
                </a:lnTo>
                <a:lnTo>
                  <a:pt x="5" y="1"/>
                </a:lnTo>
                <a:lnTo>
                  <a:pt x="4" y="1"/>
                </a:lnTo>
                <a:lnTo>
                  <a:pt x="3" y="1"/>
                </a:lnTo>
                <a:lnTo>
                  <a:pt x="2" y="1"/>
                </a:lnTo>
                <a:lnTo>
                  <a:pt x="2" y="2"/>
                </a:lnTo>
                <a:lnTo>
                  <a:pt x="1" y="2"/>
                </a:lnTo>
                <a:lnTo>
                  <a:pt x="0" y="2"/>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80" name="Freeform 924"/>
          <p:cNvSpPr>
            <a:spLocks/>
          </p:cNvSpPr>
          <p:nvPr/>
        </p:nvSpPr>
        <p:spPr bwMode="auto">
          <a:xfrm>
            <a:off x="8601078" y="4386264"/>
            <a:ext cx="9524" cy="3175"/>
          </a:xfrm>
          <a:custGeom>
            <a:avLst/>
            <a:gdLst/>
            <a:ahLst/>
            <a:cxnLst>
              <a:cxn ang="0">
                <a:pos x="4" y="1"/>
              </a:cxn>
              <a:cxn ang="0">
                <a:pos x="4" y="1"/>
              </a:cxn>
              <a:cxn ang="0">
                <a:pos x="3" y="1"/>
              </a:cxn>
              <a:cxn ang="0">
                <a:pos x="2" y="1"/>
              </a:cxn>
              <a:cxn ang="0">
                <a:pos x="2" y="0"/>
              </a:cxn>
              <a:cxn ang="0">
                <a:pos x="0" y="0"/>
              </a:cxn>
            </a:cxnLst>
            <a:rect l="0" t="0" r="r" b="b"/>
            <a:pathLst>
              <a:path w="5" h="2">
                <a:moveTo>
                  <a:pt x="4" y="1"/>
                </a:moveTo>
                <a:lnTo>
                  <a:pt x="4" y="1"/>
                </a:lnTo>
                <a:lnTo>
                  <a:pt x="3" y="1"/>
                </a:lnTo>
                <a:lnTo>
                  <a:pt x="2" y="1"/>
                </a:lnTo>
                <a:lnTo>
                  <a:pt x="2" y="0"/>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81" name="Freeform 925"/>
          <p:cNvSpPr>
            <a:spLocks/>
          </p:cNvSpPr>
          <p:nvPr/>
        </p:nvSpPr>
        <p:spPr bwMode="auto">
          <a:xfrm>
            <a:off x="8618220" y="4383089"/>
            <a:ext cx="9526" cy="4762"/>
          </a:xfrm>
          <a:custGeom>
            <a:avLst/>
            <a:gdLst/>
            <a:ahLst/>
            <a:cxnLst>
              <a:cxn ang="0">
                <a:pos x="4" y="0"/>
              </a:cxn>
              <a:cxn ang="0">
                <a:pos x="3" y="0"/>
              </a:cxn>
              <a:cxn ang="0">
                <a:pos x="3" y="1"/>
              </a:cxn>
              <a:cxn ang="0">
                <a:pos x="2" y="1"/>
              </a:cxn>
              <a:cxn ang="0">
                <a:pos x="1" y="1"/>
              </a:cxn>
              <a:cxn ang="0">
                <a:pos x="0" y="1"/>
              </a:cxn>
              <a:cxn ang="0">
                <a:pos x="0" y="2"/>
              </a:cxn>
            </a:cxnLst>
            <a:rect l="0" t="0" r="r" b="b"/>
            <a:pathLst>
              <a:path w="5" h="3">
                <a:moveTo>
                  <a:pt x="4" y="0"/>
                </a:moveTo>
                <a:lnTo>
                  <a:pt x="3" y="0"/>
                </a:lnTo>
                <a:lnTo>
                  <a:pt x="3" y="1"/>
                </a:lnTo>
                <a:lnTo>
                  <a:pt x="2" y="1"/>
                </a:lnTo>
                <a:lnTo>
                  <a:pt x="1" y="1"/>
                </a:lnTo>
                <a:lnTo>
                  <a:pt x="0" y="1"/>
                </a:lnTo>
                <a:lnTo>
                  <a:pt x="0" y="2"/>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82" name="Freeform 926"/>
          <p:cNvSpPr>
            <a:spLocks/>
          </p:cNvSpPr>
          <p:nvPr/>
        </p:nvSpPr>
        <p:spPr bwMode="auto">
          <a:xfrm>
            <a:off x="8644890" y="4378327"/>
            <a:ext cx="106680" cy="49213"/>
          </a:xfrm>
          <a:custGeom>
            <a:avLst/>
            <a:gdLst/>
            <a:ahLst/>
            <a:cxnLst>
              <a:cxn ang="0">
                <a:pos x="2" y="28"/>
              </a:cxn>
              <a:cxn ang="0">
                <a:pos x="4" y="28"/>
              </a:cxn>
              <a:cxn ang="0">
                <a:pos x="5" y="29"/>
              </a:cxn>
              <a:cxn ang="0">
                <a:pos x="8" y="29"/>
              </a:cxn>
              <a:cxn ang="0">
                <a:pos x="12" y="29"/>
              </a:cxn>
              <a:cxn ang="0">
                <a:pos x="15" y="30"/>
              </a:cxn>
              <a:cxn ang="0">
                <a:pos x="19" y="29"/>
              </a:cxn>
              <a:cxn ang="0">
                <a:pos x="22" y="29"/>
              </a:cxn>
              <a:cxn ang="0">
                <a:pos x="25" y="29"/>
              </a:cxn>
              <a:cxn ang="0">
                <a:pos x="26" y="28"/>
              </a:cxn>
              <a:cxn ang="0">
                <a:pos x="28" y="28"/>
              </a:cxn>
              <a:cxn ang="0">
                <a:pos x="29" y="27"/>
              </a:cxn>
              <a:cxn ang="0">
                <a:pos x="31" y="27"/>
              </a:cxn>
              <a:cxn ang="0">
                <a:pos x="33" y="26"/>
              </a:cxn>
              <a:cxn ang="0">
                <a:pos x="35" y="25"/>
              </a:cxn>
              <a:cxn ang="0">
                <a:pos x="36" y="23"/>
              </a:cxn>
              <a:cxn ang="0">
                <a:pos x="38" y="21"/>
              </a:cxn>
              <a:cxn ang="0">
                <a:pos x="41" y="18"/>
              </a:cxn>
              <a:cxn ang="0">
                <a:pos x="43" y="15"/>
              </a:cxn>
              <a:cxn ang="0">
                <a:pos x="44" y="14"/>
              </a:cxn>
              <a:cxn ang="0">
                <a:pos x="46" y="11"/>
              </a:cxn>
              <a:cxn ang="0">
                <a:pos x="50" y="8"/>
              </a:cxn>
              <a:cxn ang="0">
                <a:pos x="51" y="7"/>
              </a:cxn>
              <a:cxn ang="0">
                <a:pos x="52" y="6"/>
              </a:cxn>
              <a:cxn ang="0">
                <a:pos x="54" y="6"/>
              </a:cxn>
              <a:cxn ang="0">
                <a:pos x="55" y="5"/>
              </a:cxn>
              <a:cxn ang="0">
                <a:pos x="55" y="2"/>
              </a:cxn>
              <a:cxn ang="0">
                <a:pos x="54" y="1"/>
              </a:cxn>
              <a:cxn ang="0">
                <a:pos x="51" y="1"/>
              </a:cxn>
              <a:cxn ang="0">
                <a:pos x="50" y="2"/>
              </a:cxn>
              <a:cxn ang="0">
                <a:pos x="48" y="2"/>
              </a:cxn>
              <a:cxn ang="0">
                <a:pos x="47" y="3"/>
              </a:cxn>
              <a:cxn ang="0">
                <a:pos x="46" y="2"/>
              </a:cxn>
              <a:cxn ang="0">
                <a:pos x="44" y="2"/>
              </a:cxn>
              <a:cxn ang="0">
                <a:pos x="43" y="1"/>
              </a:cxn>
              <a:cxn ang="0">
                <a:pos x="40" y="1"/>
              </a:cxn>
              <a:cxn ang="0">
                <a:pos x="39" y="0"/>
              </a:cxn>
              <a:cxn ang="0">
                <a:pos x="35" y="1"/>
              </a:cxn>
              <a:cxn ang="0">
                <a:pos x="32" y="1"/>
              </a:cxn>
              <a:cxn ang="0">
                <a:pos x="31" y="2"/>
              </a:cxn>
              <a:cxn ang="0">
                <a:pos x="28" y="2"/>
              </a:cxn>
              <a:cxn ang="0">
                <a:pos x="27" y="3"/>
              </a:cxn>
              <a:cxn ang="0">
                <a:pos x="26" y="4"/>
              </a:cxn>
              <a:cxn ang="0">
                <a:pos x="24" y="5"/>
              </a:cxn>
              <a:cxn ang="0">
                <a:pos x="22" y="5"/>
              </a:cxn>
              <a:cxn ang="0">
                <a:pos x="21" y="6"/>
              </a:cxn>
              <a:cxn ang="0">
                <a:pos x="20" y="7"/>
              </a:cxn>
              <a:cxn ang="0">
                <a:pos x="18" y="8"/>
              </a:cxn>
              <a:cxn ang="0">
                <a:pos x="17" y="9"/>
              </a:cxn>
              <a:cxn ang="0">
                <a:pos x="15" y="9"/>
              </a:cxn>
              <a:cxn ang="0">
                <a:pos x="14" y="10"/>
              </a:cxn>
              <a:cxn ang="0">
                <a:pos x="12" y="11"/>
              </a:cxn>
              <a:cxn ang="0">
                <a:pos x="11" y="12"/>
              </a:cxn>
              <a:cxn ang="0">
                <a:pos x="10" y="13"/>
              </a:cxn>
              <a:cxn ang="0">
                <a:pos x="9" y="14"/>
              </a:cxn>
              <a:cxn ang="0">
                <a:pos x="7" y="17"/>
              </a:cxn>
              <a:cxn ang="0">
                <a:pos x="6" y="18"/>
              </a:cxn>
              <a:cxn ang="0">
                <a:pos x="4" y="20"/>
              </a:cxn>
              <a:cxn ang="0">
                <a:pos x="3" y="21"/>
              </a:cxn>
              <a:cxn ang="0">
                <a:pos x="2" y="22"/>
              </a:cxn>
              <a:cxn ang="0">
                <a:pos x="1" y="23"/>
              </a:cxn>
              <a:cxn ang="0">
                <a:pos x="1" y="25"/>
              </a:cxn>
              <a:cxn ang="0">
                <a:pos x="1" y="27"/>
              </a:cxn>
            </a:cxnLst>
            <a:rect l="0" t="0" r="r" b="b"/>
            <a:pathLst>
              <a:path w="56" h="31">
                <a:moveTo>
                  <a:pt x="2" y="28"/>
                </a:moveTo>
                <a:lnTo>
                  <a:pt x="2" y="28"/>
                </a:lnTo>
                <a:lnTo>
                  <a:pt x="3" y="28"/>
                </a:lnTo>
                <a:lnTo>
                  <a:pt x="4" y="28"/>
                </a:lnTo>
                <a:lnTo>
                  <a:pt x="5" y="28"/>
                </a:lnTo>
                <a:lnTo>
                  <a:pt x="5" y="29"/>
                </a:lnTo>
                <a:lnTo>
                  <a:pt x="6" y="29"/>
                </a:lnTo>
                <a:lnTo>
                  <a:pt x="8" y="29"/>
                </a:lnTo>
                <a:lnTo>
                  <a:pt x="9" y="29"/>
                </a:lnTo>
                <a:lnTo>
                  <a:pt x="12" y="29"/>
                </a:lnTo>
                <a:lnTo>
                  <a:pt x="12" y="30"/>
                </a:lnTo>
                <a:lnTo>
                  <a:pt x="15" y="30"/>
                </a:lnTo>
                <a:lnTo>
                  <a:pt x="16" y="29"/>
                </a:lnTo>
                <a:lnTo>
                  <a:pt x="19" y="29"/>
                </a:lnTo>
                <a:lnTo>
                  <a:pt x="20" y="29"/>
                </a:lnTo>
                <a:lnTo>
                  <a:pt x="22" y="29"/>
                </a:lnTo>
                <a:lnTo>
                  <a:pt x="23" y="29"/>
                </a:lnTo>
                <a:lnTo>
                  <a:pt x="25" y="29"/>
                </a:lnTo>
                <a:lnTo>
                  <a:pt x="25" y="28"/>
                </a:lnTo>
                <a:lnTo>
                  <a:pt x="26" y="28"/>
                </a:lnTo>
                <a:lnTo>
                  <a:pt x="27" y="28"/>
                </a:lnTo>
                <a:lnTo>
                  <a:pt x="28" y="28"/>
                </a:lnTo>
                <a:lnTo>
                  <a:pt x="29" y="28"/>
                </a:lnTo>
                <a:lnTo>
                  <a:pt x="29" y="27"/>
                </a:lnTo>
                <a:lnTo>
                  <a:pt x="30" y="27"/>
                </a:lnTo>
                <a:lnTo>
                  <a:pt x="31" y="27"/>
                </a:lnTo>
                <a:lnTo>
                  <a:pt x="32" y="26"/>
                </a:lnTo>
                <a:lnTo>
                  <a:pt x="33" y="26"/>
                </a:lnTo>
                <a:lnTo>
                  <a:pt x="34" y="25"/>
                </a:lnTo>
                <a:lnTo>
                  <a:pt x="35" y="25"/>
                </a:lnTo>
                <a:lnTo>
                  <a:pt x="35" y="24"/>
                </a:lnTo>
                <a:lnTo>
                  <a:pt x="36" y="23"/>
                </a:lnTo>
                <a:lnTo>
                  <a:pt x="38" y="22"/>
                </a:lnTo>
                <a:lnTo>
                  <a:pt x="38" y="21"/>
                </a:lnTo>
                <a:lnTo>
                  <a:pt x="39" y="20"/>
                </a:lnTo>
                <a:lnTo>
                  <a:pt x="41" y="18"/>
                </a:lnTo>
                <a:lnTo>
                  <a:pt x="42" y="16"/>
                </a:lnTo>
                <a:lnTo>
                  <a:pt x="43" y="15"/>
                </a:lnTo>
                <a:lnTo>
                  <a:pt x="44" y="15"/>
                </a:lnTo>
                <a:lnTo>
                  <a:pt x="44" y="14"/>
                </a:lnTo>
                <a:lnTo>
                  <a:pt x="45" y="13"/>
                </a:lnTo>
                <a:lnTo>
                  <a:pt x="46" y="11"/>
                </a:lnTo>
                <a:lnTo>
                  <a:pt x="47" y="11"/>
                </a:lnTo>
                <a:lnTo>
                  <a:pt x="50" y="8"/>
                </a:lnTo>
                <a:lnTo>
                  <a:pt x="51" y="8"/>
                </a:lnTo>
                <a:lnTo>
                  <a:pt x="51" y="7"/>
                </a:lnTo>
                <a:lnTo>
                  <a:pt x="52" y="7"/>
                </a:lnTo>
                <a:lnTo>
                  <a:pt x="52" y="6"/>
                </a:lnTo>
                <a:lnTo>
                  <a:pt x="53" y="6"/>
                </a:lnTo>
                <a:lnTo>
                  <a:pt x="54" y="6"/>
                </a:lnTo>
                <a:lnTo>
                  <a:pt x="55" y="6"/>
                </a:lnTo>
                <a:lnTo>
                  <a:pt x="55" y="5"/>
                </a:lnTo>
                <a:lnTo>
                  <a:pt x="55" y="3"/>
                </a:lnTo>
                <a:lnTo>
                  <a:pt x="55" y="2"/>
                </a:lnTo>
                <a:lnTo>
                  <a:pt x="54" y="2"/>
                </a:lnTo>
                <a:lnTo>
                  <a:pt x="54" y="1"/>
                </a:lnTo>
                <a:lnTo>
                  <a:pt x="52" y="1"/>
                </a:lnTo>
                <a:lnTo>
                  <a:pt x="51" y="1"/>
                </a:lnTo>
                <a:lnTo>
                  <a:pt x="50" y="1"/>
                </a:lnTo>
                <a:lnTo>
                  <a:pt x="50" y="2"/>
                </a:lnTo>
                <a:lnTo>
                  <a:pt x="49" y="2"/>
                </a:lnTo>
                <a:lnTo>
                  <a:pt x="48" y="2"/>
                </a:lnTo>
                <a:lnTo>
                  <a:pt x="47" y="2"/>
                </a:lnTo>
                <a:lnTo>
                  <a:pt x="47" y="3"/>
                </a:lnTo>
                <a:lnTo>
                  <a:pt x="46" y="3"/>
                </a:lnTo>
                <a:lnTo>
                  <a:pt x="46" y="2"/>
                </a:lnTo>
                <a:lnTo>
                  <a:pt x="45" y="2"/>
                </a:lnTo>
                <a:lnTo>
                  <a:pt x="44" y="2"/>
                </a:lnTo>
                <a:lnTo>
                  <a:pt x="44" y="1"/>
                </a:lnTo>
                <a:lnTo>
                  <a:pt x="43" y="1"/>
                </a:lnTo>
                <a:lnTo>
                  <a:pt x="42" y="1"/>
                </a:lnTo>
                <a:lnTo>
                  <a:pt x="40" y="1"/>
                </a:lnTo>
                <a:lnTo>
                  <a:pt x="40" y="0"/>
                </a:lnTo>
                <a:lnTo>
                  <a:pt x="39" y="0"/>
                </a:lnTo>
                <a:lnTo>
                  <a:pt x="38" y="1"/>
                </a:lnTo>
                <a:lnTo>
                  <a:pt x="35" y="1"/>
                </a:lnTo>
                <a:lnTo>
                  <a:pt x="33" y="1"/>
                </a:lnTo>
                <a:lnTo>
                  <a:pt x="32" y="1"/>
                </a:lnTo>
                <a:lnTo>
                  <a:pt x="32" y="2"/>
                </a:lnTo>
                <a:lnTo>
                  <a:pt x="31" y="2"/>
                </a:lnTo>
                <a:lnTo>
                  <a:pt x="29" y="2"/>
                </a:lnTo>
                <a:lnTo>
                  <a:pt x="28" y="2"/>
                </a:lnTo>
                <a:lnTo>
                  <a:pt x="28" y="3"/>
                </a:lnTo>
                <a:lnTo>
                  <a:pt x="27" y="3"/>
                </a:lnTo>
                <a:lnTo>
                  <a:pt x="27" y="4"/>
                </a:lnTo>
                <a:lnTo>
                  <a:pt x="26" y="4"/>
                </a:lnTo>
                <a:lnTo>
                  <a:pt x="25" y="4"/>
                </a:lnTo>
                <a:lnTo>
                  <a:pt x="24" y="5"/>
                </a:lnTo>
                <a:lnTo>
                  <a:pt x="23" y="5"/>
                </a:lnTo>
                <a:lnTo>
                  <a:pt x="22" y="5"/>
                </a:lnTo>
                <a:lnTo>
                  <a:pt x="22" y="6"/>
                </a:lnTo>
                <a:lnTo>
                  <a:pt x="21" y="6"/>
                </a:lnTo>
                <a:lnTo>
                  <a:pt x="20" y="6"/>
                </a:lnTo>
                <a:lnTo>
                  <a:pt x="20" y="7"/>
                </a:lnTo>
                <a:lnTo>
                  <a:pt x="19" y="7"/>
                </a:lnTo>
                <a:lnTo>
                  <a:pt x="18" y="8"/>
                </a:lnTo>
                <a:lnTo>
                  <a:pt x="17" y="8"/>
                </a:lnTo>
                <a:lnTo>
                  <a:pt x="17" y="9"/>
                </a:lnTo>
                <a:lnTo>
                  <a:pt x="16" y="9"/>
                </a:lnTo>
                <a:lnTo>
                  <a:pt x="15" y="9"/>
                </a:lnTo>
                <a:lnTo>
                  <a:pt x="15" y="10"/>
                </a:lnTo>
                <a:lnTo>
                  <a:pt x="14" y="10"/>
                </a:lnTo>
                <a:lnTo>
                  <a:pt x="13" y="11"/>
                </a:lnTo>
                <a:lnTo>
                  <a:pt x="12" y="11"/>
                </a:lnTo>
                <a:lnTo>
                  <a:pt x="12" y="12"/>
                </a:lnTo>
                <a:lnTo>
                  <a:pt x="11" y="12"/>
                </a:lnTo>
                <a:lnTo>
                  <a:pt x="11" y="13"/>
                </a:lnTo>
                <a:lnTo>
                  <a:pt x="10" y="13"/>
                </a:lnTo>
                <a:lnTo>
                  <a:pt x="10" y="14"/>
                </a:lnTo>
                <a:lnTo>
                  <a:pt x="9" y="14"/>
                </a:lnTo>
                <a:lnTo>
                  <a:pt x="9" y="15"/>
                </a:lnTo>
                <a:lnTo>
                  <a:pt x="7" y="17"/>
                </a:lnTo>
                <a:lnTo>
                  <a:pt x="6" y="17"/>
                </a:lnTo>
                <a:lnTo>
                  <a:pt x="6" y="18"/>
                </a:lnTo>
                <a:lnTo>
                  <a:pt x="5" y="19"/>
                </a:lnTo>
                <a:lnTo>
                  <a:pt x="4" y="20"/>
                </a:lnTo>
                <a:lnTo>
                  <a:pt x="3" y="20"/>
                </a:lnTo>
                <a:lnTo>
                  <a:pt x="3" y="21"/>
                </a:lnTo>
                <a:lnTo>
                  <a:pt x="2" y="21"/>
                </a:lnTo>
                <a:lnTo>
                  <a:pt x="2" y="22"/>
                </a:lnTo>
                <a:lnTo>
                  <a:pt x="2" y="23"/>
                </a:lnTo>
                <a:lnTo>
                  <a:pt x="1" y="23"/>
                </a:lnTo>
                <a:lnTo>
                  <a:pt x="1" y="24"/>
                </a:lnTo>
                <a:lnTo>
                  <a:pt x="1" y="25"/>
                </a:lnTo>
                <a:lnTo>
                  <a:pt x="0" y="26"/>
                </a:lnTo>
                <a:lnTo>
                  <a:pt x="1" y="27"/>
                </a:lnTo>
                <a:lnTo>
                  <a:pt x="2" y="28"/>
                </a:lnTo>
              </a:path>
            </a:pathLst>
          </a:custGeom>
          <a:solidFill>
            <a:srgbClr val="CCCCCC"/>
          </a:solidFill>
          <a:ln w="12700" cap="rnd" cmpd="sng">
            <a:solidFill>
              <a:srgbClr val="000000"/>
            </a:solidFill>
            <a:prstDash val="solid"/>
            <a:round/>
            <a:headEnd type="none" w="med" len="med"/>
            <a:tailEnd type="none" w="med" len="med"/>
          </a:ln>
          <a:effectLst/>
        </p:spPr>
        <p:txBody>
          <a:bodyPr/>
          <a:lstStyle/>
          <a:p>
            <a:endParaRPr lang="en-US" sz="2160"/>
          </a:p>
        </p:txBody>
      </p:sp>
      <p:sp>
        <p:nvSpPr>
          <p:cNvPr id="45983" name="Freeform 927"/>
          <p:cNvSpPr>
            <a:spLocks/>
          </p:cNvSpPr>
          <p:nvPr/>
        </p:nvSpPr>
        <p:spPr bwMode="auto">
          <a:xfrm>
            <a:off x="8679180" y="4384676"/>
            <a:ext cx="38100" cy="15875"/>
          </a:xfrm>
          <a:custGeom>
            <a:avLst/>
            <a:gdLst/>
            <a:ahLst/>
            <a:cxnLst>
              <a:cxn ang="0">
                <a:pos x="19" y="0"/>
              </a:cxn>
              <a:cxn ang="0">
                <a:pos x="18" y="0"/>
              </a:cxn>
              <a:cxn ang="0">
                <a:pos x="18" y="1"/>
              </a:cxn>
              <a:cxn ang="0">
                <a:pos x="16" y="1"/>
              </a:cxn>
              <a:cxn ang="0">
                <a:pos x="15" y="1"/>
              </a:cxn>
              <a:cxn ang="0">
                <a:pos x="14" y="1"/>
              </a:cxn>
              <a:cxn ang="0">
                <a:pos x="13" y="1"/>
              </a:cxn>
              <a:cxn ang="0">
                <a:pos x="13" y="2"/>
              </a:cxn>
              <a:cxn ang="0">
                <a:pos x="12" y="2"/>
              </a:cxn>
              <a:cxn ang="0">
                <a:pos x="10" y="2"/>
              </a:cxn>
              <a:cxn ang="0">
                <a:pos x="9" y="3"/>
              </a:cxn>
              <a:cxn ang="0">
                <a:pos x="8" y="3"/>
              </a:cxn>
              <a:cxn ang="0">
                <a:pos x="8" y="4"/>
              </a:cxn>
              <a:cxn ang="0">
                <a:pos x="7" y="4"/>
              </a:cxn>
              <a:cxn ang="0">
                <a:pos x="6" y="4"/>
              </a:cxn>
              <a:cxn ang="0">
                <a:pos x="6" y="5"/>
              </a:cxn>
              <a:cxn ang="0">
                <a:pos x="5" y="5"/>
              </a:cxn>
              <a:cxn ang="0">
                <a:pos x="4" y="5"/>
              </a:cxn>
              <a:cxn ang="0">
                <a:pos x="3" y="6"/>
              </a:cxn>
              <a:cxn ang="0">
                <a:pos x="2" y="6"/>
              </a:cxn>
              <a:cxn ang="0">
                <a:pos x="2" y="7"/>
              </a:cxn>
              <a:cxn ang="0">
                <a:pos x="1" y="7"/>
              </a:cxn>
              <a:cxn ang="0">
                <a:pos x="1" y="8"/>
              </a:cxn>
              <a:cxn ang="0">
                <a:pos x="0" y="8"/>
              </a:cxn>
              <a:cxn ang="0">
                <a:pos x="0" y="9"/>
              </a:cxn>
              <a:cxn ang="0">
                <a:pos x="2" y="9"/>
              </a:cxn>
              <a:cxn ang="0">
                <a:pos x="3" y="9"/>
              </a:cxn>
              <a:cxn ang="0">
                <a:pos x="3" y="8"/>
              </a:cxn>
              <a:cxn ang="0">
                <a:pos x="4" y="8"/>
              </a:cxn>
              <a:cxn ang="0">
                <a:pos x="4" y="7"/>
              </a:cxn>
              <a:cxn ang="0">
                <a:pos x="5" y="7"/>
              </a:cxn>
              <a:cxn ang="0">
                <a:pos x="6" y="7"/>
              </a:cxn>
              <a:cxn ang="0">
                <a:pos x="6" y="6"/>
              </a:cxn>
              <a:cxn ang="0">
                <a:pos x="7" y="6"/>
              </a:cxn>
              <a:cxn ang="0">
                <a:pos x="8" y="6"/>
              </a:cxn>
              <a:cxn ang="0">
                <a:pos x="9" y="6"/>
              </a:cxn>
              <a:cxn ang="0">
                <a:pos x="9" y="5"/>
              </a:cxn>
              <a:cxn ang="0">
                <a:pos x="10" y="5"/>
              </a:cxn>
              <a:cxn ang="0">
                <a:pos x="11" y="5"/>
              </a:cxn>
              <a:cxn ang="0">
                <a:pos x="12" y="4"/>
              </a:cxn>
              <a:cxn ang="0">
                <a:pos x="13" y="4"/>
              </a:cxn>
              <a:cxn ang="0">
                <a:pos x="14" y="4"/>
              </a:cxn>
              <a:cxn ang="0">
                <a:pos x="15" y="4"/>
              </a:cxn>
              <a:cxn ang="0">
                <a:pos x="15" y="3"/>
              </a:cxn>
              <a:cxn ang="0">
                <a:pos x="17" y="3"/>
              </a:cxn>
              <a:cxn ang="0">
                <a:pos x="18" y="2"/>
              </a:cxn>
              <a:cxn ang="0">
                <a:pos x="19" y="2"/>
              </a:cxn>
              <a:cxn ang="0">
                <a:pos x="19" y="1"/>
              </a:cxn>
              <a:cxn ang="0">
                <a:pos x="19" y="0"/>
              </a:cxn>
            </a:cxnLst>
            <a:rect l="0" t="0" r="r" b="b"/>
            <a:pathLst>
              <a:path w="20" h="10">
                <a:moveTo>
                  <a:pt x="19" y="0"/>
                </a:moveTo>
                <a:lnTo>
                  <a:pt x="18" y="0"/>
                </a:lnTo>
                <a:lnTo>
                  <a:pt x="18" y="1"/>
                </a:lnTo>
                <a:lnTo>
                  <a:pt x="16" y="1"/>
                </a:lnTo>
                <a:lnTo>
                  <a:pt x="15" y="1"/>
                </a:lnTo>
                <a:lnTo>
                  <a:pt x="14" y="1"/>
                </a:lnTo>
                <a:lnTo>
                  <a:pt x="13" y="1"/>
                </a:lnTo>
                <a:lnTo>
                  <a:pt x="13" y="2"/>
                </a:lnTo>
                <a:lnTo>
                  <a:pt x="12" y="2"/>
                </a:lnTo>
                <a:lnTo>
                  <a:pt x="10" y="2"/>
                </a:lnTo>
                <a:lnTo>
                  <a:pt x="9" y="3"/>
                </a:lnTo>
                <a:lnTo>
                  <a:pt x="8" y="3"/>
                </a:lnTo>
                <a:lnTo>
                  <a:pt x="8" y="4"/>
                </a:lnTo>
                <a:lnTo>
                  <a:pt x="7" y="4"/>
                </a:lnTo>
                <a:lnTo>
                  <a:pt x="6" y="4"/>
                </a:lnTo>
                <a:lnTo>
                  <a:pt x="6" y="5"/>
                </a:lnTo>
                <a:lnTo>
                  <a:pt x="5" y="5"/>
                </a:lnTo>
                <a:lnTo>
                  <a:pt x="4" y="5"/>
                </a:lnTo>
                <a:lnTo>
                  <a:pt x="3" y="6"/>
                </a:lnTo>
                <a:lnTo>
                  <a:pt x="2" y="6"/>
                </a:lnTo>
                <a:lnTo>
                  <a:pt x="2" y="7"/>
                </a:lnTo>
                <a:lnTo>
                  <a:pt x="1" y="7"/>
                </a:lnTo>
                <a:lnTo>
                  <a:pt x="1" y="8"/>
                </a:lnTo>
                <a:lnTo>
                  <a:pt x="0" y="8"/>
                </a:lnTo>
                <a:lnTo>
                  <a:pt x="0" y="9"/>
                </a:lnTo>
                <a:lnTo>
                  <a:pt x="2" y="9"/>
                </a:lnTo>
                <a:lnTo>
                  <a:pt x="3" y="9"/>
                </a:lnTo>
                <a:lnTo>
                  <a:pt x="3" y="8"/>
                </a:lnTo>
                <a:lnTo>
                  <a:pt x="4" y="8"/>
                </a:lnTo>
                <a:lnTo>
                  <a:pt x="4" y="7"/>
                </a:lnTo>
                <a:lnTo>
                  <a:pt x="5" y="7"/>
                </a:lnTo>
                <a:lnTo>
                  <a:pt x="6" y="7"/>
                </a:lnTo>
                <a:lnTo>
                  <a:pt x="6" y="6"/>
                </a:lnTo>
                <a:lnTo>
                  <a:pt x="7" y="6"/>
                </a:lnTo>
                <a:lnTo>
                  <a:pt x="8" y="6"/>
                </a:lnTo>
                <a:lnTo>
                  <a:pt x="9" y="6"/>
                </a:lnTo>
                <a:lnTo>
                  <a:pt x="9" y="5"/>
                </a:lnTo>
                <a:lnTo>
                  <a:pt x="10" y="5"/>
                </a:lnTo>
                <a:lnTo>
                  <a:pt x="11" y="5"/>
                </a:lnTo>
                <a:lnTo>
                  <a:pt x="12" y="4"/>
                </a:lnTo>
                <a:lnTo>
                  <a:pt x="13" y="4"/>
                </a:lnTo>
                <a:lnTo>
                  <a:pt x="14" y="4"/>
                </a:lnTo>
                <a:lnTo>
                  <a:pt x="15" y="4"/>
                </a:lnTo>
                <a:lnTo>
                  <a:pt x="15" y="3"/>
                </a:lnTo>
                <a:lnTo>
                  <a:pt x="17" y="3"/>
                </a:lnTo>
                <a:lnTo>
                  <a:pt x="18" y="2"/>
                </a:lnTo>
                <a:lnTo>
                  <a:pt x="19" y="2"/>
                </a:lnTo>
                <a:lnTo>
                  <a:pt x="19" y="1"/>
                </a:lnTo>
                <a:lnTo>
                  <a:pt x="19"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sz="2160"/>
          </a:p>
        </p:txBody>
      </p:sp>
      <p:sp>
        <p:nvSpPr>
          <p:cNvPr id="45984" name="Freeform 928"/>
          <p:cNvSpPr>
            <a:spLocks/>
          </p:cNvSpPr>
          <p:nvPr/>
        </p:nvSpPr>
        <p:spPr bwMode="auto">
          <a:xfrm>
            <a:off x="8662036" y="4410076"/>
            <a:ext cx="43814" cy="11113"/>
          </a:xfrm>
          <a:custGeom>
            <a:avLst/>
            <a:gdLst/>
            <a:ahLst/>
            <a:cxnLst>
              <a:cxn ang="0">
                <a:pos x="19" y="4"/>
              </a:cxn>
              <a:cxn ang="0">
                <a:pos x="18" y="4"/>
              </a:cxn>
              <a:cxn ang="0">
                <a:pos x="17" y="4"/>
              </a:cxn>
              <a:cxn ang="0">
                <a:pos x="16" y="4"/>
              </a:cxn>
              <a:cxn ang="0">
                <a:pos x="15" y="5"/>
              </a:cxn>
              <a:cxn ang="0">
                <a:pos x="14" y="5"/>
              </a:cxn>
              <a:cxn ang="0">
                <a:pos x="10" y="5"/>
              </a:cxn>
              <a:cxn ang="0">
                <a:pos x="10" y="6"/>
              </a:cxn>
              <a:cxn ang="0">
                <a:pos x="7" y="6"/>
              </a:cxn>
              <a:cxn ang="0">
                <a:pos x="4" y="6"/>
              </a:cxn>
              <a:cxn ang="0">
                <a:pos x="0" y="6"/>
              </a:cxn>
              <a:cxn ang="0">
                <a:pos x="0" y="5"/>
              </a:cxn>
              <a:cxn ang="0">
                <a:pos x="1" y="5"/>
              </a:cxn>
              <a:cxn ang="0">
                <a:pos x="2" y="5"/>
              </a:cxn>
              <a:cxn ang="0">
                <a:pos x="2" y="4"/>
              </a:cxn>
              <a:cxn ang="0">
                <a:pos x="3" y="4"/>
              </a:cxn>
              <a:cxn ang="0">
                <a:pos x="5" y="4"/>
              </a:cxn>
              <a:cxn ang="0">
                <a:pos x="11" y="4"/>
              </a:cxn>
              <a:cxn ang="0">
                <a:pos x="11" y="3"/>
              </a:cxn>
              <a:cxn ang="0">
                <a:pos x="13" y="3"/>
              </a:cxn>
              <a:cxn ang="0">
                <a:pos x="14" y="3"/>
              </a:cxn>
              <a:cxn ang="0">
                <a:pos x="15" y="3"/>
              </a:cxn>
              <a:cxn ang="0">
                <a:pos x="15" y="2"/>
              </a:cxn>
              <a:cxn ang="0">
                <a:pos x="17" y="2"/>
              </a:cxn>
              <a:cxn ang="0">
                <a:pos x="18" y="2"/>
              </a:cxn>
              <a:cxn ang="0">
                <a:pos x="18" y="1"/>
              </a:cxn>
              <a:cxn ang="0">
                <a:pos x="19" y="1"/>
              </a:cxn>
              <a:cxn ang="0">
                <a:pos x="20" y="1"/>
              </a:cxn>
              <a:cxn ang="0">
                <a:pos x="20" y="0"/>
              </a:cxn>
              <a:cxn ang="0">
                <a:pos x="21" y="0"/>
              </a:cxn>
              <a:cxn ang="0">
                <a:pos x="22" y="0"/>
              </a:cxn>
              <a:cxn ang="0">
                <a:pos x="22" y="1"/>
              </a:cxn>
              <a:cxn ang="0">
                <a:pos x="22" y="2"/>
              </a:cxn>
              <a:cxn ang="0">
                <a:pos x="20" y="3"/>
              </a:cxn>
              <a:cxn ang="0">
                <a:pos x="19" y="4"/>
              </a:cxn>
            </a:cxnLst>
            <a:rect l="0" t="0" r="r" b="b"/>
            <a:pathLst>
              <a:path w="23" h="7">
                <a:moveTo>
                  <a:pt x="19" y="4"/>
                </a:moveTo>
                <a:lnTo>
                  <a:pt x="18" y="4"/>
                </a:lnTo>
                <a:lnTo>
                  <a:pt x="17" y="4"/>
                </a:lnTo>
                <a:lnTo>
                  <a:pt x="16" y="4"/>
                </a:lnTo>
                <a:lnTo>
                  <a:pt x="15" y="5"/>
                </a:lnTo>
                <a:lnTo>
                  <a:pt x="14" y="5"/>
                </a:lnTo>
                <a:lnTo>
                  <a:pt x="10" y="5"/>
                </a:lnTo>
                <a:lnTo>
                  <a:pt x="10" y="6"/>
                </a:lnTo>
                <a:lnTo>
                  <a:pt x="7" y="6"/>
                </a:lnTo>
                <a:lnTo>
                  <a:pt x="4" y="6"/>
                </a:lnTo>
                <a:lnTo>
                  <a:pt x="0" y="6"/>
                </a:lnTo>
                <a:lnTo>
                  <a:pt x="0" y="5"/>
                </a:lnTo>
                <a:lnTo>
                  <a:pt x="1" y="5"/>
                </a:lnTo>
                <a:lnTo>
                  <a:pt x="2" y="5"/>
                </a:lnTo>
                <a:lnTo>
                  <a:pt x="2" y="4"/>
                </a:lnTo>
                <a:lnTo>
                  <a:pt x="3" y="4"/>
                </a:lnTo>
                <a:lnTo>
                  <a:pt x="5" y="4"/>
                </a:lnTo>
                <a:lnTo>
                  <a:pt x="11" y="4"/>
                </a:lnTo>
                <a:lnTo>
                  <a:pt x="11" y="3"/>
                </a:lnTo>
                <a:lnTo>
                  <a:pt x="13" y="3"/>
                </a:lnTo>
                <a:lnTo>
                  <a:pt x="14" y="3"/>
                </a:lnTo>
                <a:lnTo>
                  <a:pt x="15" y="3"/>
                </a:lnTo>
                <a:lnTo>
                  <a:pt x="15" y="2"/>
                </a:lnTo>
                <a:lnTo>
                  <a:pt x="17" y="2"/>
                </a:lnTo>
                <a:lnTo>
                  <a:pt x="18" y="2"/>
                </a:lnTo>
                <a:lnTo>
                  <a:pt x="18" y="1"/>
                </a:lnTo>
                <a:lnTo>
                  <a:pt x="19" y="1"/>
                </a:lnTo>
                <a:lnTo>
                  <a:pt x="20" y="1"/>
                </a:lnTo>
                <a:lnTo>
                  <a:pt x="20" y="0"/>
                </a:lnTo>
                <a:lnTo>
                  <a:pt x="21" y="0"/>
                </a:lnTo>
                <a:lnTo>
                  <a:pt x="22" y="0"/>
                </a:lnTo>
                <a:lnTo>
                  <a:pt x="22" y="1"/>
                </a:lnTo>
                <a:lnTo>
                  <a:pt x="22" y="2"/>
                </a:lnTo>
                <a:lnTo>
                  <a:pt x="20" y="3"/>
                </a:lnTo>
                <a:lnTo>
                  <a:pt x="19" y="4"/>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sz="2160"/>
          </a:p>
        </p:txBody>
      </p:sp>
      <p:sp>
        <p:nvSpPr>
          <p:cNvPr id="45985" name="Freeform 929"/>
          <p:cNvSpPr>
            <a:spLocks/>
          </p:cNvSpPr>
          <p:nvPr/>
        </p:nvSpPr>
        <p:spPr bwMode="auto">
          <a:xfrm>
            <a:off x="8732520" y="4383089"/>
            <a:ext cx="7620" cy="12700"/>
          </a:xfrm>
          <a:custGeom>
            <a:avLst/>
            <a:gdLst/>
            <a:ahLst/>
            <a:cxnLst>
              <a:cxn ang="0">
                <a:pos x="0" y="0"/>
              </a:cxn>
              <a:cxn ang="0">
                <a:pos x="0" y="0"/>
              </a:cxn>
              <a:cxn ang="0">
                <a:pos x="1" y="0"/>
              </a:cxn>
              <a:cxn ang="0">
                <a:pos x="1" y="1"/>
              </a:cxn>
              <a:cxn ang="0">
                <a:pos x="2" y="1"/>
              </a:cxn>
              <a:cxn ang="0">
                <a:pos x="2" y="2"/>
              </a:cxn>
              <a:cxn ang="0">
                <a:pos x="3" y="2"/>
              </a:cxn>
              <a:cxn ang="0">
                <a:pos x="3" y="3"/>
              </a:cxn>
              <a:cxn ang="0">
                <a:pos x="3" y="5"/>
              </a:cxn>
              <a:cxn ang="0">
                <a:pos x="3" y="6"/>
              </a:cxn>
              <a:cxn ang="0">
                <a:pos x="2" y="6"/>
              </a:cxn>
              <a:cxn ang="0">
                <a:pos x="2" y="7"/>
              </a:cxn>
            </a:cxnLst>
            <a:rect l="0" t="0" r="r" b="b"/>
            <a:pathLst>
              <a:path w="4" h="8">
                <a:moveTo>
                  <a:pt x="0" y="0"/>
                </a:moveTo>
                <a:lnTo>
                  <a:pt x="0" y="0"/>
                </a:lnTo>
                <a:lnTo>
                  <a:pt x="1" y="0"/>
                </a:lnTo>
                <a:lnTo>
                  <a:pt x="1" y="1"/>
                </a:lnTo>
                <a:lnTo>
                  <a:pt x="2" y="1"/>
                </a:lnTo>
                <a:lnTo>
                  <a:pt x="2" y="2"/>
                </a:lnTo>
                <a:lnTo>
                  <a:pt x="3" y="2"/>
                </a:lnTo>
                <a:lnTo>
                  <a:pt x="3" y="3"/>
                </a:lnTo>
                <a:lnTo>
                  <a:pt x="3" y="5"/>
                </a:lnTo>
                <a:lnTo>
                  <a:pt x="3" y="6"/>
                </a:lnTo>
                <a:lnTo>
                  <a:pt x="2" y="6"/>
                </a:lnTo>
                <a:lnTo>
                  <a:pt x="2" y="7"/>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86" name="Freeform 930"/>
          <p:cNvSpPr>
            <a:spLocks/>
          </p:cNvSpPr>
          <p:nvPr/>
        </p:nvSpPr>
        <p:spPr bwMode="auto">
          <a:xfrm>
            <a:off x="8711568" y="4395789"/>
            <a:ext cx="17144" cy="15875"/>
          </a:xfrm>
          <a:custGeom>
            <a:avLst/>
            <a:gdLst/>
            <a:ahLst/>
            <a:cxnLst>
              <a:cxn ang="0">
                <a:pos x="8" y="0"/>
              </a:cxn>
              <a:cxn ang="0">
                <a:pos x="8" y="0"/>
              </a:cxn>
              <a:cxn ang="0">
                <a:pos x="8" y="1"/>
              </a:cxn>
              <a:cxn ang="0">
                <a:pos x="7" y="1"/>
              </a:cxn>
              <a:cxn ang="0">
                <a:pos x="7" y="2"/>
              </a:cxn>
              <a:cxn ang="0">
                <a:pos x="6" y="3"/>
              </a:cxn>
              <a:cxn ang="0">
                <a:pos x="6" y="4"/>
              </a:cxn>
              <a:cxn ang="0">
                <a:pos x="5" y="4"/>
              </a:cxn>
              <a:cxn ang="0">
                <a:pos x="5" y="5"/>
              </a:cxn>
              <a:cxn ang="0">
                <a:pos x="4" y="5"/>
              </a:cxn>
              <a:cxn ang="0">
                <a:pos x="4" y="6"/>
              </a:cxn>
              <a:cxn ang="0">
                <a:pos x="3" y="6"/>
              </a:cxn>
              <a:cxn ang="0">
                <a:pos x="3" y="7"/>
              </a:cxn>
              <a:cxn ang="0">
                <a:pos x="2" y="7"/>
              </a:cxn>
              <a:cxn ang="0">
                <a:pos x="2" y="8"/>
              </a:cxn>
              <a:cxn ang="0">
                <a:pos x="1" y="8"/>
              </a:cxn>
              <a:cxn ang="0">
                <a:pos x="1" y="9"/>
              </a:cxn>
              <a:cxn ang="0">
                <a:pos x="0" y="9"/>
              </a:cxn>
            </a:cxnLst>
            <a:rect l="0" t="0" r="r" b="b"/>
            <a:pathLst>
              <a:path w="9" h="10">
                <a:moveTo>
                  <a:pt x="8" y="0"/>
                </a:moveTo>
                <a:lnTo>
                  <a:pt x="8" y="0"/>
                </a:lnTo>
                <a:lnTo>
                  <a:pt x="8" y="1"/>
                </a:lnTo>
                <a:lnTo>
                  <a:pt x="7" y="1"/>
                </a:lnTo>
                <a:lnTo>
                  <a:pt x="7" y="2"/>
                </a:lnTo>
                <a:lnTo>
                  <a:pt x="6" y="3"/>
                </a:lnTo>
                <a:lnTo>
                  <a:pt x="6" y="4"/>
                </a:lnTo>
                <a:lnTo>
                  <a:pt x="5" y="4"/>
                </a:lnTo>
                <a:lnTo>
                  <a:pt x="5" y="5"/>
                </a:lnTo>
                <a:lnTo>
                  <a:pt x="4" y="5"/>
                </a:lnTo>
                <a:lnTo>
                  <a:pt x="4" y="6"/>
                </a:lnTo>
                <a:lnTo>
                  <a:pt x="3" y="6"/>
                </a:lnTo>
                <a:lnTo>
                  <a:pt x="3" y="7"/>
                </a:lnTo>
                <a:lnTo>
                  <a:pt x="2" y="7"/>
                </a:lnTo>
                <a:lnTo>
                  <a:pt x="2" y="8"/>
                </a:lnTo>
                <a:lnTo>
                  <a:pt x="1" y="8"/>
                </a:lnTo>
                <a:lnTo>
                  <a:pt x="1" y="9"/>
                </a:lnTo>
                <a:lnTo>
                  <a:pt x="0" y="9"/>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87" name="Freeform 931"/>
          <p:cNvSpPr>
            <a:spLocks/>
          </p:cNvSpPr>
          <p:nvPr/>
        </p:nvSpPr>
        <p:spPr bwMode="auto">
          <a:xfrm>
            <a:off x="8688708" y="4397375"/>
            <a:ext cx="24764" cy="7938"/>
          </a:xfrm>
          <a:custGeom>
            <a:avLst/>
            <a:gdLst/>
            <a:ahLst/>
            <a:cxnLst>
              <a:cxn ang="0">
                <a:pos x="12" y="0"/>
              </a:cxn>
              <a:cxn ang="0">
                <a:pos x="12" y="0"/>
              </a:cxn>
              <a:cxn ang="0">
                <a:pos x="11" y="1"/>
              </a:cxn>
              <a:cxn ang="0">
                <a:pos x="10" y="1"/>
              </a:cxn>
              <a:cxn ang="0">
                <a:pos x="9" y="1"/>
              </a:cxn>
              <a:cxn ang="0">
                <a:pos x="8" y="1"/>
              </a:cxn>
              <a:cxn ang="0">
                <a:pos x="8" y="2"/>
              </a:cxn>
              <a:cxn ang="0">
                <a:pos x="7" y="2"/>
              </a:cxn>
              <a:cxn ang="0">
                <a:pos x="6" y="2"/>
              </a:cxn>
              <a:cxn ang="0">
                <a:pos x="5" y="2"/>
              </a:cxn>
              <a:cxn ang="0">
                <a:pos x="4" y="3"/>
              </a:cxn>
              <a:cxn ang="0">
                <a:pos x="3" y="3"/>
              </a:cxn>
              <a:cxn ang="0">
                <a:pos x="2" y="3"/>
              </a:cxn>
              <a:cxn ang="0">
                <a:pos x="1" y="3"/>
              </a:cxn>
              <a:cxn ang="0">
                <a:pos x="1" y="4"/>
              </a:cxn>
              <a:cxn ang="0">
                <a:pos x="0" y="4"/>
              </a:cxn>
            </a:cxnLst>
            <a:rect l="0" t="0" r="r" b="b"/>
            <a:pathLst>
              <a:path w="13" h="5">
                <a:moveTo>
                  <a:pt x="12" y="0"/>
                </a:moveTo>
                <a:lnTo>
                  <a:pt x="12" y="0"/>
                </a:lnTo>
                <a:lnTo>
                  <a:pt x="11" y="1"/>
                </a:lnTo>
                <a:lnTo>
                  <a:pt x="10" y="1"/>
                </a:lnTo>
                <a:lnTo>
                  <a:pt x="9" y="1"/>
                </a:lnTo>
                <a:lnTo>
                  <a:pt x="8" y="1"/>
                </a:lnTo>
                <a:lnTo>
                  <a:pt x="8" y="2"/>
                </a:lnTo>
                <a:lnTo>
                  <a:pt x="7" y="2"/>
                </a:lnTo>
                <a:lnTo>
                  <a:pt x="6" y="2"/>
                </a:lnTo>
                <a:lnTo>
                  <a:pt x="5" y="2"/>
                </a:lnTo>
                <a:lnTo>
                  <a:pt x="4" y="3"/>
                </a:lnTo>
                <a:lnTo>
                  <a:pt x="3" y="3"/>
                </a:lnTo>
                <a:lnTo>
                  <a:pt x="2" y="3"/>
                </a:lnTo>
                <a:lnTo>
                  <a:pt x="1" y="3"/>
                </a:lnTo>
                <a:lnTo>
                  <a:pt x="1" y="4"/>
                </a:lnTo>
                <a:lnTo>
                  <a:pt x="0" y="4"/>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88" name="Freeform 932"/>
          <p:cNvSpPr>
            <a:spLocks/>
          </p:cNvSpPr>
          <p:nvPr/>
        </p:nvSpPr>
        <p:spPr bwMode="auto">
          <a:xfrm>
            <a:off x="8654417" y="4398964"/>
            <a:ext cx="19050" cy="15875"/>
          </a:xfrm>
          <a:custGeom>
            <a:avLst/>
            <a:gdLst/>
            <a:ahLst/>
            <a:cxnLst>
              <a:cxn ang="0">
                <a:pos x="9" y="0"/>
              </a:cxn>
              <a:cxn ang="0">
                <a:pos x="9" y="0"/>
              </a:cxn>
              <a:cxn ang="0">
                <a:pos x="9" y="1"/>
              </a:cxn>
              <a:cxn ang="0">
                <a:pos x="8" y="1"/>
              </a:cxn>
              <a:cxn ang="0">
                <a:pos x="5" y="4"/>
              </a:cxn>
              <a:cxn ang="0">
                <a:pos x="1" y="7"/>
              </a:cxn>
              <a:cxn ang="0">
                <a:pos x="1" y="8"/>
              </a:cxn>
              <a:cxn ang="0">
                <a:pos x="0" y="9"/>
              </a:cxn>
            </a:cxnLst>
            <a:rect l="0" t="0" r="r" b="b"/>
            <a:pathLst>
              <a:path w="10" h="10">
                <a:moveTo>
                  <a:pt x="9" y="0"/>
                </a:moveTo>
                <a:lnTo>
                  <a:pt x="9" y="0"/>
                </a:lnTo>
                <a:lnTo>
                  <a:pt x="9" y="1"/>
                </a:lnTo>
                <a:lnTo>
                  <a:pt x="8" y="1"/>
                </a:lnTo>
                <a:lnTo>
                  <a:pt x="5" y="4"/>
                </a:lnTo>
                <a:lnTo>
                  <a:pt x="1" y="7"/>
                </a:lnTo>
                <a:lnTo>
                  <a:pt x="1" y="8"/>
                </a:lnTo>
                <a:lnTo>
                  <a:pt x="0" y="9"/>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89" name="Freeform 933"/>
          <p:cNvSpPr>
            <a:spLocks/>
          </p:cNvSpPr>
          <p:nvPr/>
        </p:nvSpPr>
        <p:spPr bwMode="auto">
          <a:xfrm>
            <a:off x="8663942" y="4408488"/>
            <a:ext cx="19050" cy="6350"/>
          </a:xfrm>
          <a:custGeom>
            <a:avLst/>
            <a:gdLst/>
            <a:ahLst/>
            <a:cxnLst>
              <a:cxn ang="0">
                <a:pos x="9" y="0"/>
              </a:cxn>
              <a:cxn ang="0">
                <a:pos x="8" y="0"/>
              </a:cxn>
              <a:cxn ang="0">
                <a:pos x="8" y="1"/>
              </a:cxn>
              <a:cxn ang="0">
                <a:pos x="6" y="1"/>
              </a:cxn>
              <a:cxn ang="0">
                <a:pos x="5" y="1"/>
              </a:cxn>
              <a:cxn ang="0">
                <a:pos x="4" y="1"/>
              </a:cxn>
              <a:cxn ang="0">
                <a:pos x="4" y="2"/>
              </a:cxn>
              <a:cxn ang="0">
                <a:pos x="3" y="2"/>
              </a:cxn>
              <a:cxn ang="0">
                <a:pos x="2" y="2"/>
              </a:cxn>
              <a:cxn ang="0">
                <a:pos x="2" y="3"/>
              </a:cxn>
              <a:cxn ang="0">
                <a:pos x="1" y="3"/>
              </a:cxn>
              <a:cxn ang="0">
                <a:pos x="0" y="3"/>
              </a:cxn>
            </a:cxnLst>
            <a:rect l="0" t="0" r="r" b="b"/>
            <a:pathLst>
              <a:path w="10" h="4">
                <a:moveTo>
                  <a:pt x="9" y="0"/>
                </a:moveTo>
                <a:lnTo>
                  <a:pt x="8" y="0"/>
                </a:lnTo>
                <a:lnTo>
                  <a:pt x="8" y="1"/>
                </a:lnTo>
                <a:lnTo>
                  <a:pt x="6" y="1"/>
                </a:lnTo>
                <a:lnTo>
                  <a:pt x="5" y="1"/>
                </a:lnTo>
                <a:lnTo>
                  <a:pt x="4" y="1"/>
                </a:lnTo>
                <a:lnTo>
                  <a:pt x="4" y="2"/>
                </a:lnTo>
                <a:lnTo>
                  <a:pt x="3" y="2"/>
                </a:lnTo>
                <a:lnTo>
                  <a:pt x="2" y="2"/>
                </a:lnTo>
                <a:lnTo>
                  <a:pt x="2" y="3"/>
                </a:lnTo>
                <a:lnTo>
                  <a:pt x="1" y="3"/>
                </a:lnTo>
                <a:lnTo>
                  <a:pt x="0" y="3"/>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90" name="Freeform 934"/>
          <p:cNvSpPr>
            <a:spLocks/>
          </p:cNvSpPr>
          <p:nvPr/>
        </p:nvSpPr>
        <p:spPr bwMode="auto">
          <a:xfrm>
            <a:off x="8722998" y="4384675"/>
            <a:ext cx="9524" cy="3175"/>
          </a:xfrm>
          <a:custGeom>
            <a:avLst/>
            <a:gdLst/>
            <a:ahLst/>
            <a:cxnLst>
              <a:cxn ang="0">
                <a:pos x="4" y="1"/>
              </a:cxn>
              <a:cxn ang="0">
                <a:pos x="4" y="1"/>
              </a:cxn>
              <a:cxn ang="0">
                <a:pos x="3" y="1"/>
              </a:cxn>
              <a:cxn ang="0">
                <a:pos x="2" y="1"/>
              </a:cxn>
              <a:cxn ang="0">
                <a:pos x="2" y="0"/>
              </a:cxn>
              <a:cxn ang="0">
                <a:pos x="1" y="0"/>
              </a:cxn>
              <a:cxn ang="0">
                <a:pos x="0" y="0"/>
              </a:cxn>
            </a:cxnLst>
            <a:rect l="0" t="0" r="r" b="b"/>
            <a:pathLst>
              <a:path w="5" h="2">
                <a:moveTo>
                  <a:pt x="4" y="1"/>
                </a:moveTo>
                <a:lnTo>
                  <a:pt x="4" y="1"/>
                </a:lnTo>
                <a:lnTo>
                  <a:pt x="3" y="1"/>
                </a:lnTo>
                <a:lnTo>
                  <a:pt x="2" y="1"/>
                </a:lnTo>
                <a:lnTo>
                  <a:pt x="2" y="0"/>
                </a:lnTo>
                <a:lnTo>
                  <a:pt x="1" y="0"/>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91" name="Freeform 935"/>
          <p:cNvSpPr>
            <a:spLocks/>
          </p:cNvSpPr>
          <p:nvPr/>
        </p:nvSpPr>
        <p:spPr bwMode="auto">
          <a:xfrm>
            <a:off x="8740140" y="4381502"/>
            <a:ext cx="9526" cy="4763"/>
          </a:xfrm>
          <a:custGeom>
            <a:avLst/>
            <a:gdLst/>
            <a:ahLst/>
            <a:cxnLst>
              <a:cxn ang="0">
                <a:pos x="4" y="0"/>
              </a:cxn>
              <a:cxn ang="0">
                <a:pos x="4" y="0"/>
              </a:cxn>
              <a:cxn ang="0">
                <a:pos x="4" y="1"/>
              </a:cxn>
              <a:cxn ang="0">
                <a:pos x="3" y="1"/>
              </a:cxn>
              <a:cxn ang="0">
                <a:pos x="1" y="1"/>
              </a:cxn>
              <a:cxn ang="0">
                <a:pos x="1" y="2"/>
              </a:cxn>
              <a:cxn ang="0">
                <a:pos x="0" y="2"/>
              </a:cxn>
            </a:cxnLst>
            <a:rect l="0" t="0" r="r" b="b"/>
            <a:pathLst>
              <a:path w="5" h="3">
                <a:moveTo>
                  <a:pt x="4" y="0"/>
                </a:moveTo>
                <a:lnTo>
                  <a:pt x="4" y="0"/>
                </a:lnTo>
                <a:lnTo>
                  <a:pt x="4" y="1"/>
                </a:lnTo>
                <a:lnTo>
                  <a:pt x="3" y="1"/>
                </a:lnTo>
                <a:lnTo>
                  <a:pt x="1" y="1"/>
                </a:lnTo>
                <a:lnTo>
                  <a:pt x="1" y="2"/>
                </a:lnTo>
                <a:lnTo>
                  <a:pt x="0" y="2"/>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92" name="Freeform 936"/>
          <p:cNvSpPr>
            <a:spLocks/>
          </p:cNvSpPr>
          <p:nvPr/>
        </p:nvSpPr>
        <p:spPr bwMode="auto">
          <a:xfrm>
            <a:off x="8763000" y="4379914"/>
            <a:ext cx="93346" cy="65087"/>
          </a:xfrm>
          <a:custGeom>
            <a:avLst/>
            <a:gdLst/>
            <a:ahLst/>
            <a:cxnLst>
              <a:cxn ang="0">
                <a:pos x="47" y="36"/>
              </a:cxn>
              <a:cxn ang="0">
                <a:pos x="47" y="33"/>
              </a:cxn>
              <a:cxn ang="0">
                <a:pos x="46" y="30"/>
              </a:cxn>
              <a:cxn ang="0">
                <a:pos x="45" y="28"/>
              </a:cxn>
              <a:cxn ang="0">
                <a:pos x="44" y="26"/>
              </a:cxn>
              <a:cxn ang="0">
                <a:pos x="42" y="24"/>
              </a:cxn>
              <a:cxn ang="0">
                <a:pos x="41" y="21"/>
              </a:cxn>
              <a:cxn ang="0">
                <a:pos x="39" y="19"/>
              </a:cxn>
              <a:cxn ang="0">
                <a:pos x="38" y="17"/>
              </a:cxn>
              <a:cxn ang="0">
                <a:pos x="37" y="14"/>
              </a:cxn>
              <a:cxn ang="0">
                <a:pos x="34" y="12"/>
              </a:cxn>
              <a:cxn ang="0">
                <a:pos x="32" y="11"/>
              </a:cxn>
              <a:cxn ang="0">
                <a:pos x="30" y="10"/>
              </a:cxn>
              <a:cxn ang="0">
                <a:pos x="28" y="9"/>
              </a:cxn>
              <a:cxn ang="0">
                <a:pos x="25" y="8"/>
              </a:cxn>
              <a:cxn ang="0">
                <a:pos x="23" y="7"/>
              </a:cxn>
              <a:cxn ang="0">
                <a:pos x="20" y="7"/>
              </a:cxn>
              <a:cxn ang="0">
                <a:pos x="17" y="6"/>
              </a:cxn>
              <a:cxn ang="0">
                <a:pos x="14" y="6"/>
              </a:cxn>
              <a:cxn ang="0">
                <a:pos x="12" y="5"/>
              </a:cxn>
              <a:cxn ang="0">
                <a:pos x="10" y="4"/>
              </a:cxn>
              <a:cxn ang="0">
                <a:pos x="7" y="3"/>
              </a:cxn>
              <a:cxn ang="0">
                <a:pos x="3" y="0"/>
              </a:cxn>
              <a:cxn ang="0">
                <a:pos x="1" y="1"/>
              </a:cxn>
              <a:cxn ang="0">
                <a:pos x="0" y="3"/>
              </a:cxn>
              <a:cxn ang="0">
                <a:pos x="1" y="5"/>
              </a:cxn>
              <a:cxn ang="0">
                <a:pos x="3" y="6"/>
              </a:cxn>
              <a:cxn ang="0">
                <a:pos x="4" y="8"/>
              </a:cxn>
              <a:cxn ang="0">
                <a:pos x="6" y="9"/>
              </a:cxn>
              <a:cxn ang="0">
                <a:pos x="6" y="16"/>
              </a:cxn>
              <a:cxn ang="0">
                <a:pos x="8" y="18"/>
              </a:cxn>
              <a:cxn ang="0">
                <a:pos x="10" y="21"/>
              </a:cxn>
              <a:cxn ang="0">
                <a:pos x="11" y="23"/>
              </a:cxn>
              <a:cxn ang="0">
                <a:pos x="14" y="26"/>
              </a:cxn>
              <a:cxn ang="0">
                <a:pos x="16" y="27"/>
              </a:cxn>
              <a:cxn ang="0">
                <a:pos x="18" y="28"/>
              </a:cxn>
              <a:cxn ang="0">
                <a:pos x="20" y="30"/>
              </a:cxn>
              <a:cxn ang="0">
                <a:pos x="22" y="32"/>
              </a:cxn>
              <a:cxn ang="0">
                <a:pos x="24" y="33"/>
              </a:cxn>
              <a:cxn ang="0">
                <a:pos x="27" y="35"/>
              </a:cxn>
              <a:cxn ang="0">
                <a:pos x="30" y="36"/>
              </a:cxn>
              <a:cxn ang="0">
                <a:pos x="32" y="37"/>
              </a:cxn>
              <a:cxn ang="0">
                <a:pos x="34" y="38"/>
              </a:cxn>
              <a:cxn ang="0">
                <a:pos x="37" y="39"/>
              </a:cxn>
              <a:cxn ang="0">
                <a:pos x="40" y="39"/>
              </a:cxn>
              <a:cxn ang="0">
                <a:pos x="43" y="40"/>
              </a:cxn>
              <a:cxn ang="0">
                <a:pos x="47" y="39"/>
              </a:cxn>
            </a:cxnLst>
            <a:rect l="0" t="0" r="r" b="b"/>
            <a:pathLst>
              <a:path w="49" h="41">
                <a:moveTo>
                  <a:pt x="48" y="38"/>
                </a:moveTo>
                <a:lnTo>
                  <a:pt x="47" y="38"/>
                </a:lnTo>
                <a:lnTo>
                  <a:pt x="47" y="36"/>
                </a:lnTo>
                <a:lnTo>
                  <a:pt x="47" y="35"/>
                </a:lnTo>
                <a:lnTo>
                  <a:pt x="47" y="34"/>
                </a:lnTo>
                <a:lnTo>
                  <a:pt x="47" y="33"/>
                </a:lnTo>
                <a:lnTo>
                  <a:pt x="46" y="32"/>
                </a:lnTo>
                <a:lnTo>
                  <a:pt x="46" y="31"/>
                </a:lnTo>
                <a:lnTo>
                  <a:pt x="46" y="30"/>
                </a:lnTo>
                <a:lnTo>
                  <a:pt x="45" y="30"/>
                </a:lnTo>
                <a:lnTo>
                  <a:pt x="45" y="29"/>
                </a:lnTo>
                <a:lnTo>
                  <a:pt x="45" y="28"/>
                </a:lnTo>
                <a:lnTo>
                  <a:pt x="45" y="27"/>
                </a:lnTo>
                <a:lnTo>
                  <a:pt x="44" y="27"/>
                </a:lnTo>
                <a:lnTo>
                  <a:pt x="44" y="26"/>
                </a:lnTo>
                <a:lnTo>
                  <a:pt x="43" y="26"/>
                </a:lnTo>
                <a:lnTo>
                  <a:pt x="43" y="25"/>
                </a:lnTo>
                <a:lnTo>
                  <a:pt x="42" y="24"/>
                </a:lnTo>
                <a:lnTo>
                  <a:pt x="42" y="23"/>
                </a:lnTo>
                <a:lnTo>
                  <a:pt x="41" y="22"/>
                </a:lnTo>
                <a:lnTo>
                  <a:pt x="41" y="21"/>
                </a:lnTo>
                <a:lnTo>
                  <a:pt x="41" y="20"/>
                </a:lnTo>
                <a:lnTo>
                  <a:pt x="40" y="19"/>
                </a:lnTo>
                <a:lnTo>
                  <a:pt x="39" y="19"/>
                </a:lnTo>
                <a:lnTo>
                  <a:pt x="39" y="18"/>
                </a:lnTo>
                <a:lnTo>
                  <a:pt x="39" y="17"/>
                </a:lnTo>
                <a:lnTo>
                  <a:pt x="38" y="17"/>
                </a:lnTo>
                <a:lnTo>
                  <a:pt x="38" y="16"/>
                </a:lnTo>
                <a:lnTo>
                  <a:pt x="37" y="15"/>
                </a:lnTo>
                <a:lnTo>
                  <a:pt x="37" y="14"/>
                </a:lnTo>
                <a:lnTo>
                  <a:pt x="36" y="14"/>
                </a:lnTo>
                <a:lnTo>
                  <a:pt x="35" y="13"/>
                </a:lnTo>
                <a:lnTo>
                  <a:pt x="34" y="12"/>
                </a:lnTo>
                <a:lnTo>
                  <a:pt x="33" y="12"/>
                </a:lnTo>
                <a:lnTo>
                  <a:pt x="33" y="11"/>
                </a:lnTo>
                <a:lnTo>
                  <a:pt x="32" y="11"/>
                </a:lnTo>
                <a:lnTo>
                  <a:pt x="32" y="10"/>
                </a:lnTo>
                <a:lnTo>
                  <a:pt x="31" y="10"/>
                </a:lnTo>
                <a:lnTo>
                  <a:pt x="30" y="10"/>
                </a:lnTo>
                <a:lnTo>
                  <a:pt x="30" y="9"/>
                </a:lnTo>
                <a:lnTo>
                  <a:pt x="29" y="9"/>
                </a:lnTo>
                <a:lnTo>
                  <a:pt x="28" y="9"/>
                </a:lnTo>
                <a:lnTo>
                  <a:pt x="27" y="8"/>
                </a:lnTo>
                <a:lnTo>
                  <a:pt x="26" y="8"/>
                </a:lnTo>
                <a:lnTo>
                  <a:pt x="25" y="8"/>
                </a:lnTo>
                <a:lnTo>
                  <a:pt x="24" y="8"/>
                </a:lnTo>
                <a:lnTo>
                  <a:pt x="23" y="8"/>
                </a:lnTo>
                <a:lnTo>
                  <a:pt x="23" y="7"/>
                </a:lnTo>
                <a:lnTo>
                  <a:pt x="22" y="7"/>
                </a:lnTo>
                <a:lnTo>
                  <a:pt x="21" y="7"/>
                </a:lnTo>
                <a:lnTo>
                  <a:pt x="20" y="7"/>
                </a:lnTo>
                <a:lnTo>
                  <a:pt x="19" y="7"/>
                </a:lnTo>
                <a:lnTo>
                  <a:pt x="18" y="7"/>
                </a:lnTo>
                <a:lnTo>
                  <a:pt x="17" y="6"/>
                </a:lnTo>
                <a:lnTo>
                  <a:pt x="16" y="6"/>
                </a:lnTo>
                <a:lnTo>
                  <a:pt x="15" y="6"/>
                </a:lnTo>
                <a:lnTo>
                  <a:pt x="14" y="6"/>
                </a:lnTo>
                <a:lnTo>
                  <a:pt x="14" y="5"/>
                </a:lnTo>
                <a:lnTo>
                  <a:pt x="13" y="5"/>
                </a:lnTo>
                <a:lnTo>
                  <a:pt x="12" y="5"/>
                </a:lnTo>
                <a:lnTo>
                  <a:pt x="11" y="5"/>
                </a:lnTo>
                <a:lnTo>
                  <a:pt x="10" y="5"/>
                </a:lnTo>
                <a:lnTo>
                  <a:pt x="10" y="4"/>
                </a:lnTo>
                <a:lnTo>
                  <a:pt x="9" y="4"/>
                </a:lnTo>
                <a:lnTo>
                  <a:pt x="8" y="4"/>
                </a:lnTo>
                <a:lnTo>
                  <a:pt x="7" y="3"/>
                </a:lnTo>
                <a:lnTo>
                  <a:pt x="5" y="1"/>
                </a:lnTo>
                <a:lnTo>
                  <a:pt x="4" y="1"/>
                </a:lnTo>
                <a:lnTo>
                  <a:pt x="3" y="0"/>
                </a:lnTo>
                <a:lnTo>
                  <a:pt x="3" y="1"/>
                </a:lnTo>
                <a:lnTo>
                  <a:pt x="2" y="1"/>
                </a:lnTo>
                <a:lnTo>
                  <a:pt x="1" y="1"/>
                </a:lnTo>
                <a:lnTo>
                  <a:pt x="1" y="2"/>
                </a:lnTo>
                <a:lnTo>
                  <a:pt x="1" y="3"/>
                </a:lnTo>
                <a:lnTo>
                  <a:pt x="0" y="3"/>
                </a:lnTo>
                <a:lnTo>
                  <a:pt x="1" y="3"/>
                </a:lnTo>
                <a:lnTo>
                  <a:pt x="1" y="4"/>
                </a:lnTo>
                <a:lnTo>
                  <a:pt x="1" y="5"/>
                </a:lnTo>
                <a:lnTo>
                  <a:pt x="2" y="5"/>
                </a:lnTo>
                <a:lnTo>
                  <a:pt x="2" y="6"/>
                </a:lnTo>
                <a:lnTo>
                  <a:pt x="3" y="6"/>
                </a:lnTo>
                <a:lnTo>
                  <a:pt x="3" y="7"/>
                </a:lnTo>
                <a:lnTo>
                  <a:pt x="4" y="7"/>
                </a:lnTo>
                <a:lnTo>
                  <a:pt x="4" y="8"/>
                </a:lnTo>
                <a:lnTo>
                  <a:pt x="5" y="8"/>
                </a:lnTo>
                <a:lnTo>
                  <a:pt x="5" y="9"/>
                </a:lnTo>
                <a:lnTo>
                  <a:pt x="6" y="9"/>
                </a:lnTo>
                <a:lnTo>
                  <a:pt x="6" y="14"/>
                </a:lnTo>
                <a:lnTo>
                  <a:pt x="6" y="15"/>
                </a:lnTo>
                <a:lnTo>
                  <a:pt x="6" y="16"/>
                </a:lnTo>
                <a:lnTo>
                  <a:pt x="7" y="17"/>
                </a:lnTo>
                <a:lnTo>
                  <a:pt x="7" y="18"/>
                </a:lnTo>
                <a:lnTo>
                  <a:pt x="8" y="18"/>
                </a:lnTo>
                <a:lnTo>
                  <a:pt x="8" y="19"/>
                </a:lnTo>
                <a:lnTo>
                  <a:pt x="9" y="20"/>
                </a:lnTo>
                <a:lnTo>
                  <a:pt x="10" y="21"/>
                </a:lnTo>
                <a:lnTo>
                  <a:pt x="10" y="22"/>
                </a:lnTo>
                <a:lnTo>
                  <a:pt x="11" y="22"/>
                </a:lnTo>
                <a:lnTo>
                  <a:pt x="11" y="23"/>
                </a:lnTo>
                <a:lnTo>
                  <a:pt x="13" y="25"/>
                </a:lnTo>
                <a:lnTo>
                  <a:pt x="14" y="25"/>
                </a:lnTo>
                <a:lnTo>
                  <a:pt x="14" y="26"/>
                </a:lnTo>
                <a:lnTo>
                  <a:pt x="15" y="26"/>
                </a:lnTo>
                <a:lnTo>
                  <a:pt x="15" y="27"/>
                </a:lnTo>
                <a:lnTo>
                  <a:pt x="16" y="27"/>
                </a:lnTo>
                <a:lnTo>
                  <a:pt x="16" y="28"/>
                </a:lnTo>
                <a:lnTo>
                  <a:pt x="17" y="28"/>
                </a:lnTo>
                <a:lnTo>
                  <a:pt x="18" y="28"/>
                </a:lnTo>
                <a:lnTo>
                  <a:pt x="18" y="29"/>
                </a:lnTo>
                <a:lnTo>
                  <a:pt x="19" y="30"/>
                </a:lnTo>
                <a:lnTo>
                  <a:pt x="20" y="30"/>
                </a:lnTo>
                <a:lnTo>
                  <a:pt x="21" y="31"/>
                </a:lnTo>
                <a:lnTo>
                  <a:pt x="21" y="32"/>
                </a:lnTo>
                <a:lnTo>
                  <a:pt x="22" y="32"/>
                </a:lnTo>
                <a:lnTo>
                  <a:pt x="23" y="32"/>
                </a:lnTo>
                <a:lnTo>
                  <a:pt x="23" y="33"/>
                </a:lnTo>
                <a:lnTo>
                  <a:pt x="24" y="33"/>
                </a:lnTo>
                <a:lnTo>
                  <a:pt x="25" y="34"/>
                </a:lnTo>
                <a:lnTo>
                  <a:pt x="26" y="34"/>
                </a:lnTo>
                <a:lnTo>
                  <a:pt x="27" y="35"/>
                </a:lnTo>
                <a:lnTo>
                  <a:pt x="28" y="35"/>
                </a:lnTo>
                <a:lnTo>
                  <a:pt x="29" y="36"/>
                </a:lnTo>
                <a:lnTo>
                  <a:pt x="30" y="36"/>
                </a:lnTo>
                <a:lnTo>
                  <a:pt x="31" y="36"/>
                </a:lnTo>
                <a:lnTo>
                  <a:pt x="31" y="37"/>
                </a:lnTo>
                <a:lnTo>
                  <a:pt x="32" y="37"/>
                </a:lnTo>
                <a:lnTo>
                  <a:pt x="33" y="37"/>
                </a:lnTo>
                <a:lnTo>
                  <a:pt x="33" y="38"/>
                </a:lnTo>
                <a:lnTo>
                  <a:pt x="34" y="38"/>
                </a:lnTo>
                <a:lnTo>
                  <a:pt x="36" y="38"/>
                </a:lnTo>
                <a:lnTo>
                  <a:pt x="37" y="38"/>
                </a:lnTo>
                <a:lnTo>
                  <a:pt x="37" y="39"/>
                </a:lnTo>
                <a:lnTo>
                  <a:pt x="38" y="39"/>
                </a:lnTo>
                <a:lnTo>
                  <a:pt x="39" y="39"/>
                </a:lnTo>
                <a:lnTo>
                  <a:pt x="40" y="39"/>
                </a:lnTo>
                <a:lnTo>
                  <a:pt x="40" y="40"/>
                </a:lnTo>
                <a:lnTo>
                  <a:pt x="41" y="40"/>
                </a:lnTo>
                <a:lnTo>
                  <a:pt x="43" y="40"/>
                </a:lnTo>
                <a:lnTo>
                  <a:pt x="46" y="40"/>
                </a:lnTo>
                <a:lnTo>
                  <a:pt x="47" y="40"/>
                </a:lnTo>
                <a:lnTo>
                  <a:pt x="47" y="39"/>
                </a:lnTo>
                <a:lnTo>
                  <a:pt x="47" y="38"/>
                </a:lnTo>
                <a:lnTo>
                  <a:pt x="48" y="38"/>
                </a:lnTo>
              </a:path>
            </a:pathLst>
          </a:custGeom>
          <a:solidFill>
            <a:srgbClr val="CCCCCC"/>
          </a:solidFill>
          <a:ln w="12700" cap="rnd" cmpd="sng">
            <a:solidFill>
              <a:srgbClr val="000000"/>
            </a:solidFill>
            <a:prstDash val="solid"/>
            <a:round/>
            <a:headEnd type="none" w="med" len="med"/>
            <a:tailEnd type="none" w="med" len="med"/>
          </a:ln>
          <a:effectLst/>
        </p:spPr>
        <p:txBody>
          <a:bodyPr/>
          <a:lstStyle/>
          <a:p>
            <a:endParaRPr lang="en-US" sz="2160"/>
          </a:p>
        </p:txBody>
      </p:sp>
      <p:sp>
        <p:nvSpPr>
          <p:cNvPr id="45993" name="Freeform 937"/>
          <p:cNvSpPr>
            <a:spLocks/>
          </p:cNvSpPr>
          <p:nvPr/>
        </p:nvSpPr>
        <p:spPr bwMode="auto">
          <a:xfrm>
            <a:off x="8783958" y="4406901"/>
            <a:ext cx="32384" cy="22225"/>
          </a:xfrm>
          <a:custGeom>
            <a:avLst/>
            <a:gdLst/>
            <a:ahLst/>
            <a:cxnLst>
              <a:cxn ang="0">
                <a:pos x="0" y="0"/>
              </a:cxn>
              <a:cxn ang="0">
                <a:pos x="0" y="0"/>
              </a:cxn>
              <a:cxn ang="0">
                <a:pos x="0" y="1"/>
              </a:cxn>
              <a:cxn ang="0">
                <a:pos x="1" y="1"/>
              </a:cxn>
              <a:cxn ang="0">
                <a:pos x="1" y="2"/>
              </a:cxn>
              <a:cxn ang="0">
                <a:pos x="2" y="2"/>
              </a:cxn>
              <a:cxn ang="0">
                <a:pos x="2" y="3"/>
              </a:cxn>
              <a:cxn ang="0">
                <a:pos x="6" y="7"/>
              </a:cxn>
              <a:cxn ang="0">
                <a:pos x="7" y="7"/>
              </a:cxn>
              <a:cxn ang="0">
                <a:pos x="8" y="8"/>
              </a:cxn>
              <a:cxn ang="0">
                <a:pos x="9" y="9"/>
              </a:cxn>
              <a:cxn ang="0">
                <a:pos x="10" y="10"/>
              </a:cxn>
              <a:cxn ang="0">
                <a:pos x="11" y="10"/>
              </a:cxn>
              <a:cxn ang="0">
                <a:pos x="11" y="11"/>
              </a:cxn>
              <a:cxn ang="0">
                <a:pos x="12" y="11"/>
              </a:cxn>
              <a:cxn ang="0">
                <a:pos x="13" y="11"/>
              </a:cxn>
              <a:cxn ang="0">
                <a:pos x="13" y="12"/>
              </a:cxn>
              <a:cxn ang="0">
                <a:pos x="14" y="12"/>
              </a:cxn>
              <a:cxn ang="0">
                <a:pos x="14" y="13"/>
              </a:cxn>
              <a:cxn ang="0">
                <a:pos x="15" y="13"/>
              </a:cxn>
              <a:cxn ang="0">
                <a:pos x="16" y="13"/>
              </a:cxn>
              <a:cxn ang="0">
                <a:pos x="16" y="12"/>
              </a:cxn>
              <a:cxn ang="0">
                <a:pos x="16" y="11"/>
              </a:cxn>
              <a:cxn ang="0">
                <a:pos x="15" y="11"/>
              </a:cxn>
              <a:cxn ang="0">
                <a:pos x="14" y="11"/>
              </a:cxn>
              <a:cxn ang="0">
                <a:pos x="14" y="10"/>
              </a:cxn>
              <a:cxn ang="0">
                <a:pos x="13" y="10"/>
              </a:cxn>
              <a:cxn ang="0">
                <a:pos x="13" y="9"/>
              </a:cxn>
              <a:cxn ang="0">
                <a:pos x="12" y="9"/>
              </a:cxn>
              <a:cxn ang="0">
                <a:pos x="12" y="8"/>
              </a:cxn>
              <a:cxn ang="0">
                <a:pos x="11" y="8"/>
              </a:cxn>
              <a:cxn ang="0">
                <a:pos x="10" y="8"/>
              </a:cxn>
              <a:cxn ang="0">
                <a:pos x="10" y="7"/>
              </a:cxn>
              <a:cxn ang="0">
                <a:pos x="9" y="6"/>
              </a:cxn>
              <a:cxn ang="0">
                <a:pos x="8" y="6"/>
              </a:cxn>
              <a:cxn ang="0">
                <a:pos x="8" y="5"/>
              </a:cxn>
              <a:cxn ang="0">
                <a:pos x="7" y="5"/>
              </a:cxn>
              <a:cxn ang="0">
                <a:pos x="7" y="4"/>
              </a:cxn>
              <a:cxn ang="0">
                <a:pos x="6" y="4"/>
              </a:cxn>
              <a:cxn ang="0">
                <a:pos x="6" y="3"/>
              </a:cxn>
              <a:cxn ang="0">
                <a:pos x="5" y="3"/>
              </a:cxn>
              <a:cxn ang="0">
                <a:pos x="5" y="2"/>
              </a:cxn>
              <a:cxn ang="0">
                <a:pos x="4" y="2"/>
              </a:cxn>
              <a:cxn ang="0">
                <a:pos x="4" y="1"/>
              </a:cxn>
              <a:cxn ang="0">
                <a:pos x="3" y="1"/>
              </a:cxn>
              <a:cxn ang="0">
                <a:pos x="2" y="1"/>
              </a:cxn>
              <a:cxn ang="0">
                <a:pos x="2" y="0"/>
              </a:cxn>
              <a:cxn ang="0">
                <a:pos x="1" y="0"/>
              </a:cxn>
              <a:cxn ang="0">
                <a:pos x="0" y="0"/>
              </a:cxn>
            </a:cxnLst>
            <a:rect l="0" t="0" r="r" b="b"/>
            <a:pathLst>
              <a:path w="17" h="14">
                <a:moveTo>
                  <a:pt x="0" y="0"/>
                </a:moveTo>
                <a:lnTo>
                  <a:pt x="0" y="0"/>
                </a:lnTo>
                <a:lnTo>
                  <a:pt x="0" y="1"/>
                </a:lnTo>
                <a:lnTo>
                  <a:pt x="1" y="1"/>
                </a:lnTo>
                <a:lnTo>
                  <a:pt x="1" y="2"/>
                </a:lnTo>
                <a:lnTo>
                  <a:pt x="2" y="2"/>
                </a:lnTo>
                <a:lnTo>
                  <a:pt x="2" y="3"/>
                </a:lnTo>
                <a:lnTo>
                  <a:pt x="6" y="7"/>
                </a:lnTo>
                <a:lnTo>
                  <a:pt x="7" y="7"/>
                </a:lnTo>
                <a:lnTo>
                  <a:pt x="8" y="8"/>
                </a:lnTo>
                <a:lnTo>
                  <a:pt x="9" y="9"/>
                </a:lnTo>
                <a:lnTo>
                  <a:pt x="10" y="10"/>
                </a:lnTo>
                <a:lnTo>
                  <a:pt x="11" y="10"/>
                </a:lnTo>
                <a:lnTo>
                  <a:pt x="11" y="11"/>
                </a:lnTo>
                <a:lnTo>
                  <a:pt x="12" y="11"/>
                </a:lnTo>
                <a:lnTo>
                  <a:pt x="13" y="11"/>
                </a:lnTo>
                <a:lnTo>
                  <a:pt x="13" y="12"/>
                </a:lnTo>
                <a:lnTo>
                  <a:pt x="14" y="12"/>
                </a:lnTo>
                <a:lnTo>
                  <a:pt x="14" y="13"/>
                </a:lnTo>
                <a:lnTo>
                  <a:pt x="15" y="13"/>
                </a:lnTo>
                <a:lnTo>
                  <a:pt x="16" y="13"/>
                </a:lnTo>
                <a:lnTo>
                  <a:pt x="16" y="12"/>
                </a:lnTo>
                <a:lnTo>
                  <a:pt x="16" y="11"/>
                </a:lnTo>
                <a:lnTo>
                  <a:pt x="15" y="11"/>
                </a:lnTo>
                <a:lnTo>
                  <a:pt x="14" y="11"/>
                </a:lnTo>
                <a:lnTo>
                  <a:pt x="14" y="10"/>
                </a:lnTo>
                <a:lnTo>
                  <a:pt x="13" y="10"/>
                </a:lnTo>
                <a:lnTo>
                  <a:pt x="13" y="9"/>
                </a:lnTo>
                <a:lnTo>
                  <a:pt x="12" y="9"/>
                </a:lnTo>
                <a:lnTo>
                  <a:pt x="12" y="8"/>
                </a:lnTo>
                <a:lnTo>
                  <a:pt x="11" y="8"/>
                </a:lnTo>
                <a:lnTo>
                  <a:pt x="10" y="8"/>
                </a:lnTo>
                <a:lnTo>
                  <a:pt x="10" y="7"/>
                </a:lnTo>
                <a:lnTo>
                  <a:pt x="9" y="6"/>
                </a:lnTo>
                <a:lnTo>
                  <a:pt x="8" y="6"/>
                </a:lnTo>
                <a:lnTo>
                  <a:pt x="8" y="5"/>
                </a:lnTo>
                <a:lnTo>
                  <a:pt x="7" y="5"/>
                </a:lnTo>
                <a:lnTo>
                  <a:pt x="7" y="4"/>
                </a:lnTo>
                <a:lnTo>
                  <a:pt x="6" y="4"/>
                </a:lnTo>
                <a:lnTo>
                  <a:pt x="6" y="3"/>
                </a:lnTo>
                <a:lnTo>
                  <a:pt x="5" y="3"/>
                </a:lnTo>
                <a:lnTo>
                  <a:pt x="5" y="2"/>
                </a:lnTo>
                <a:lnTo>
                  <a:pt x="4" y="2"/>
                </a:lnTo>
                <a:lnTo>
                  <a:pt x="4" y="1"/>
                </a:lnTo>
                <a:lnTo>
                  <a:pt x="3" y="1"/>
                </a:lnTo>
                <a:lnTo>
                  <a:pt x="2" y="1"/>
                </a:lnTo>
                <a:lnTo>
                  <a:pt x="2" y="0"/>
                </a:lnTo>
                <a:lnTo>
                  <a:pt x="1" y="0"/>
                </a:lnTo>
                <a:lnTo>
                  <a:pt x="0"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sz="2160"/>
          </a:p>
        </p:txBody>
      </p:sp>
      <p:sp>
        <p:nvSpPr>
          <p:cNvPr id="45994" name="Freeform 938"/>
          <p:cNvSpPr>
            <a:spLocks/>
          </p:cNvSpPr>
          <p:nvPr/>
        </p:nvSpPr>
        <p:spPr bwMode="auto">
          <a:xfrm>
            <a:off x="8816340" y="4403726"/>
            <a:ext cx="30480" cy="28576"/>
          </a:xfrm>
          <a:custGeom>
            <a:avLst/>
            <a:gdLst/>
            <a:ahLst/>
            <a:cxnLst>
              <a:cxn ang="0">
                <a:pos x="5" y="2"/>
              </a:cxn>
              <a:cxn ang="0">
                <a:pos x="5" y="2"/>
              </a:cxn>
              <a:cxn ang="0">
                <a:pos x="5" y="3"/>
              </a:cxn>
              <a:cxn ang="0">
                <a:pos x="6" y="3"/>
              </a:cxn>
              <a:cxn ang="0">
                <a:pos x="6" y="4"/>
              </a:cxn>
              <a:cxn ang="0">
                <a:pos x="8" y="5"/>
              </a:cxn>
              <a:cxn ang="0">
                <a:pos x="8" y="6"/>
              </a:cxn>
              <a:cxn ang="0">
                <a:pos x="9" y="6"/>
              </a:cxn>
              <a:cxn ang="0">
                <a:pos x="9" y="7"/>
              </a:cxn>
              <a:cxn ang="0">
                <a:pos x="10" y="8"/>
              </a:cxn>
              <a:cxn ang="0">
                <a:pos x="10" y="9"/>
              </a:cxn>
              <a:cxn ang="0">
                <a:pos x="11" y="9"/>
              </a:cxn>
              <a:cxn ang="0">
                <a:pos x="11" y="10"/>
              </a:cxn>
              <a:cxn ang="0">
                <a:pos x="11" y="11"/>
              </a:cxn>
              <a:cxn ang="0">
                <a:pos x="12" y="11"/>
              </a:cxn>
              <a:cxn ang="0">
                <a:pos x="12" y="12"/>
              </a:cxn>
              <a:cxn ang="0">
                <a:pos x="13" y="12"/>
              </a:cxn>
              <a:cxn ang="0">
                <a:pos x="13" y="13"/>
              </a:cxn>
              <a:cxn ang="0">
                <a:pos x="14" y="13"/>
              </a:cxn>
              <a:cxn ang="0">
                <a:pos x="14" y="14"/>
              </a:cxn>
              <a:cxn ang="0">
                <a:pos x="14" y="15"/>
              </a:cxn>
              <a:cxn ang="0">
                <a:pos x="15" y="16"/>
              </a:cxn>
              <a:cxn ang="0">
                <a:pos x="15" y="17"/>
              </a:cxn>
              <a:cxn ang="0">
                <a:pos x="14" y="17"/>
              </a:cxn>
              <a:cxn ang="0">
                <a:pos x="13" y="17"/>
              </a:cxn>
              <a:cxn ang="0">
                <a:pos x="13" y="16"/>
              </a:cxn>
              <a:cxn ang="0">
                <a:pos x="12" y="16"/>
              </a:cxn>
              <a:cxn ang="0">
                <a:pos x="12" y="15"/>
              </a:cxn>
              <a:cxn ang="0">
                <a:pos x="11" y="15"/>
              </a:cxn>
              <a:cxn ang="0">
                <a:pos x="11" y="14"/>
              </a:cxn>
              <a:cxn ang="0">
                <a:pos x="11" y="13"/>
              </a:cxn>
              <a:cxn ang="0">
                <a:pos x="10" y="13"/>
              </a:cxn>
              <a:cxn ang="0">
                <a:pos x="10" y="12"/>
              </a:cxn>
              <a:cxn ang="0">
                <a:pos x="9" y="11"/>
              </a:cxn>
              <a:cxn ang="0">
                <a:pos x="9" y="10"/>
              </a:cxn>
              <a:cxn ang="0">
                <a:pos x="8" y="9"/>
              </a:cxn>
              <a:cxn ang="0">
                <a:pos x="8" y="8"/>
              </a:cxn>
              <a:cxn ang="0">
                <a:pos x="7" y="8"/>
              </a:cxn>
              <a:cxn ang="0">
                <a:pos x="7" y="7"/>
              </a:cxn>
              <a:cxn ang="0">
                <a:pos x="6" y="7"/>
              </a:cxn>
              <a:cxn ang="0">
                <a:pos x="4" y="4"/>
              </a:cxn>
              <a:cxn ang="0">
                <a:pos x="3" y="4"/>
              </a:cxn>
              <a:cxn ang="0">
                <a:pos x="3" y="3"/>
              </a:cxn>
              <a:cxn ang="0">
                <a:pos x="2" y="3"/>
              </a:cxn>
              <a:cxn ang="0">
                <a:pos x="1" y="2"/>
              </a:cxn>
              <a:cxn ang="0">
                <a:pos x="1" y="1"/>
              </a:cxn>
              <a:cxn ang="0">
                <a:pos x="0" y="1"/>
              </a:cxn>
              <a:cxn ang="0">
                <a:pos x="0" y="0"/>
              </a:cxn>
              <a:cxn ang="0">
                <a:pos x="2" y="0"/>
              </a:cxn>
              <a:cxn ang="0">
                <a:pos x="2" y="1"/>
              </a:cxn>
              <a:cxn ang="0">
                <a:pos x="3" y="1"/>
              </a:cxn>
              <a:cxn ang="0">
                <a:pos x="5" y="2"/>
              </a:cxn>
            </a:cxnLst>
            <a:rect l="0" t="0" r="r" b="b"/>
            <a:pathLst>
              <a:path w="16" h="18">
                <a:moveTo>
                  <a:pt x="5" y="2"/>
                </a:moveTo>
                <a:lnTo>
                  <a:pt x="5" y="2"/>
                </a:lnTo>
                <a:lnTo>
                  <a:pt x="5" y="3"/>
                </a:lnTo>
                <a:lnTo>
                  <a:pt x="6" y="3"/>
                </a:lnTo>
                <a:lnTo>
                  <a:pt x="6" y="4"/>
                </a:lnTo>
                <a:lnTo>
                  <a:pt x="8" y="5"/>
                </a:lnTo>
                <a:lnTo>
                  <a:pt x="8" y="6"/>
                </a:lnTo>
                <a:lnTo>
                  <a:pt x="9" y="6"/>
                </a:lnTo>
                <a:lnTo>
                  <a:pt x="9" y="7"/>
                </a:lnTo>
                <a:lnTo>
                  <a:pt x="10" y="8"/>
                </a:lnTo>
                <a:lnTo>
                  <a:pt x="10" y="9"/>
                </a:lnTo>
                <a:lnTo>
                  <a:pt x="11" y="9"/>
                </a:lnTo>
                <a:lnTo>
                  <a:pt x="11" y="10"/>
                </a:lnTo>
                <a:lnTo>
                  <a:pt x="11" y="11"/>
                </a:lnTo>
                <a:lnTo>
                  <a:pt x="12" y="11"/>
                </a:lnTo>
                <a:lnTo>
                  <a:pt x="12" y="12"/>
                </a:lnTo>
                <a:lnTo>
                  <a:pt x="13" y="12"/>
                </a:lnTo>
                <a:lnTo>
                  <a:pt x="13" y="13"/>
                </a:lnTo>
                <a:lnTo>
                  <a:pt x="14" y="13"/>
                </a:lnTo>
                <a:lnTo>
                  <a:pt x="14" y="14"/>
                </a:lnTo>
                <a:lnTo>
                  <a:pt x="14" y="15"/>
                </a:lnTo>
                <a:lnTo>
                  <a:pt x="15" y="16"/>
                </a:lnTo>
                <a:lnTo>
                  <a:pt x="15" y="17"/>
                </a:lnTo>
                <a:lnTo>
                  <a:pt x="14" y="17"/>
                </a:lnTo>
                <a:lnTo>
                  <a:pt x="13" y="17"/>
                </a:lnTo>
                <a:lnTo>
                  <a:pt x="13" y="16"/>
                </a:lnTo>
                <a:lnTo>
                  <a:pt x="12" y="16"/>
                </a:lnTo>
                <a:lnTo>
                  <a:pt x="12" y="15"/>
                </a:lnTo>
                <a:lnTo>
                  <a:pt x="11" y="15"/>
                </a:lnTo>
                <a:lnTo>
                  <a:pt x="11" y="14"/>
                </a:lnTo>
                <a:lnTo>
                  <a:pt x="11" y="13"/>
                </a:lnTo>
                <a:lnTo>
                  <a:pt x="10" y="13"/>
                </a:lnTo>
                <a:lnTo>
                  <a:pt x="10" y="12"/>
                </a:lnTo>
                <a:lnTo>
                  <a:pt x="9" y="11"/>
                </a:lnTo>
                <a:lnTo>
                  <a:pt x="9" y="10"/>
                </a:lnTo>
                <a:lnTo>
                  <a:pt x="8" y="9"/>
                </a:lnTo>
                <a:lnTo>
                  <a:pt x="8" y="8"/>
                </a:lnTo>
                <a:lnTo>
                  <a:pt x="7" y="8"/>
                </a:lnTo>
                <a:lnTo>
                  <a:pt x="7" y="7"/>
                </a:lnTo>
                <a:lnTo>
                  <a:pt x="6" y="7"/>
                </a:lnTo>
                <a:lnTo>
                  <a:pt x="4" y="4"/>
                </a:lnTo>
                <a:lnTo>
                  <a:pt x="3" y="4"/>
                </a:lnTo>
                <a:lnTo>
                  <a:pt x="3" y="3"/>
                </a:lnTo>
                <a:lnTo>
                  <a:pt x="2" y="3"/>
                </a:lnTo>
                <a:lnTo>
                  <a:pt x="1" y="2"/>
                </a:lnTo>
                <a:lnTo>
                  <a:pt x="1" y="1"/>
                </a:lnTo>
                <a:lnTo>
                  <a:pt x="0" y="1"/>
                </a:lnTo>
                <a:lnTo>
                  <a:pt x="0" y="0"/>
                </a:lnTo>
                <a:lnTo>
                  <a:pt x="2" y="0"/>
                </a:lnTo>
                <a:lnTo>
                  <a:pt x="2" y="1"/>
                </a:lnTo>
                <a:lnTo>
                  <a:pt x="3" y="1"/>
                </a:lnTo>
                <a:lnTo>
                  <a:pt x="5" y="2"/>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sz="2160"/>
          </a:p>
        </p:txBody>
      </p:sp>
      <p:sp>
        <p:nvSpPr>
          <p:cNvPr id="45995" name="Freeform 939"/>
          <p:cNvSpPr>
            <a:spLocks/>
          </p:cNvSpPr>
          <p:nvPr/>
        </p:nvSpPr>
        <p:spPr bwMode="auto">
          <a:xfrm>
            <a:off x="8774432" y="4387850"/>
            <a:ext cx="11430" cy="9526"/>
          </a:xfrm>
          <a:custGeom>
            <a:avLst/>
            <a:gdLst/>
            <a:ahLst/>
            <a:cxnLst>
              <a:cxn ang="0">
                <a:pos x="0" y="5"/>
              </a:cxn>
              <a:cxn ang="0">
                <a:pos x="0" y="4"/>
              </a:cxn>
              <a:cxn ang="0">
                <a:pos x="0" y="3"/>
              </a:cxn>
              <a:cxn ang="0">
                <a:pos x="0" y="2"/>
              </a:cxn>
              <a:cxn ang="0">
                <a:pos x="0" y="1"/>
              </a:cxn>
              <a:cxn ang="0">
                <a:pos x="1" y="1"/>
              </a:cxn>
              <a:cxn ang="0">
                <a:pos x="1" y="0"/>
              </a:cxn>
              <a:cxn ang="0">
                <a:pos x="2" y="0"/>
              </a:cxn>
              <a:cxn ang="0">
                <a:pos x="3" y="0"/>
              </a:cxn>
              <a:cxn ang="0">
                <a:pos x="5" y="0"/>
              </a:cxn>
            </a:cxnLst>
            <a:rect l="0" t="0" r="r" b="b"/>
            <a:pathLst>
              <a:path w="6" h="6">
                <a:moveTo>
                  <a:pt x="0" y="5"/>
                </a:moveTo>
                <a:lnTo>
                  <a:pt x="0" y="4"/>
                </a:lnTo>
                <a:lnTo>
                  <a:pt x="0" y="3"/>
                </a:lnTo>
                <a:lnTo>
                  <a:pt x="0" y="2"/>
                </a:lnTo>
                <a:lnTo>
                  <a:pt x="0" y="1"/>
                </a:lnTo>
                <a:lnTo>
                  <a:pt x="1" y="1"/>
                </a:lnTo>
                <a:lnTo>
                  <a:pt x="1" y="0"/>
                </a:lnTo>
                <a:lnTo>
                  <a:pt x="2" y="0"/>
                </a:lnTo>
                <a:lnTo>
                  <a:pt x="3" y="0"/>
                </a:lnTo>
                <a:lnTo>
                  <a:pt x="5"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96" name="Freeform 940"/>
          <p:cNvSpPr>
            <a:spLocks/>
          </p:cNvSpPr>
          <p:nvPr/>
        </p:nvSpPr>
        <p:spPr bwMode="auto">
          <a:xfrm>
            <a:off x="8789670" y="4394200"/>
            <a:ext cx="24766" cy="6350"/>
          </a:xfrm>
          <a:custGeom>
            <a:avLst/>
            <a:gdLst/>
            <a:ahLst/>
            <a:cxnLst>
              <a:cxn ang="0">
                <a:pos x="0" y="0"/>
              </a:cxn>
              <a:cxn ang="0">
                <a:pos x="2" y="0"/>
              </a:cxn>
              <a:cxn ang="0">
                <a:pos x="4" y="0"/>
              </a:cxn>
              <a:cxn ang="0">
                <a:pos x="5" y="0"/>
              </a:cxn>
              <a:cxn ang="0">
                <a:pos x="6" y="0"/>
              </a:cxn>
              <a:cxn ang="0">
                <a:pos x="6" y="1"/>
              </a:cxn>
              <a:cxn ang="0">
                <a:pos x="7" y="1"/>
              </a:cxn>
              <a:cxn ang="0">
                <a:pos x="8" y="1"/>
              </a:cxn>
              <a:cxn ang="0">
                <a:pos x="9" y="1"/>
              </a:cxn>
              <a:cxn ang="0">
                <a:pos x="10" y="2"/>
              </a:cxn>
              <a:cxn ang="0">
                <a:pos x="11" y="2"/>
              </a:cxn>
              <a:cxn ang="0">
                <a:pos x="11" y="3"/>
              </a:cxn>
              <a:cxn ang="0">
                <a:pos x="12" y="3"/>
              </a:cxn>
            </a:cxnLst>
            <a:rect l="0" t="0" r="r" b="b"/>
            <a:pathLst>
              <a:path w="13" h="4">
                <a:moveTo>
                  <a:pt x="0" y="0"/>
                </a:moveTo>
                <a:lnTo>
                  <a:pt x="2" y="0"/>
                </a:lnTo>
                <a:lnTo>
                  <a:pt x="4" y="0"/>
                </a:lnTo>
                <a:lnTo>
                  <a:pt x="5" y="0"/>
                </a:lnTo>
                <a:lnTo>
                  <a:pt x="6" y="0"/>
                </a:lnTo>
                <a:lnTo>
                  <a:pt x="6" y="1"/>
                </a:lnTo>
                <a:lnTo>
                  <a:pt x="7" y="1"/>
                </a:lnTo>
                <a:lnTo>
                  <a:pt x="8" y="1"/>
                </a:lnTo>
                <a:lnTo>
                  <a:pt x="9" y="1"/>
                </a:lnTo>
                <a:lnTo>
                  <a:pt x="10" y="2"/>
                </a:lnTo>
                <a:lnTo>
                  <a:pt x="11" y="2"/>
                </a:lnTo>
                <a:lnTo>
                  <a:pt x="11" y="3"/>
                </a:lnTo>
                <a:lnTo>
                  <a:pt x="12" y="3"/>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97" name="Line 941"/>
          <p:cNvSpPr>
            <a:spLocks noChangeShapeType="1"/>
          </p:cNvSpPr>
          <p:nvPr/>
        </p:nvSpPr>
        <p:spPr bwMode="auto">
          <a:xfrm>
            <a:off x="8806818" y="4411663"/>
            <a:ext cx="1904" cy="0"/>
          </a:xfrm>
          <a:prstGeom prst="line">
            <a:avLst/>
          </a:prstGeom>
          <a:noFill/>
          <a:ln w="12700">
            <a:solidFill>
              <a:srgbClr val="000000"/>
            </a:solidFill>
            <a:round/>
            <a:headEnd/>
            <a:tailEnd/>
          </a:ln>
          <a:effectLst/>
        </p:spPr>
        <p:txBody>
          <a:bodyPr wrap="none" anchor="ctr"/>
          <a:lstStyle/>
          <a:p>
            <a:endParaRPr lang="en-US" sz="2160"/>
          </a:p>
        </p:txBody>
      </p:sp>
      <p:sp>
        <p:nvSpPr>
          <p:cNvPr id="45998" name="Freeform 942"/>
          <p:cNvSpPr>
            <a:spLocks/>
          </p:cNvSpPr>
          <p:nvPr/>
        </p:nvSpPr>
        <p:spPr bwMode="auto">
          <a:xfrm>
            <a:off x="8818248" y="4433888"/>
            <a:ext cx="24764" cy="7937"/>
          </a:xfrm>
          <a:custGeom>
            <a:avLst/>
            <a:gdLst/>
            <a:ahLst/>
            <a:cxnLst>
              <a:cxn ang="0">
                <a:pos x="0" y="0"/>
              </a:cxn>
              <a:cxn ang="0">
                <a:pos x="0" y="0"/>
              </a:cxn>
              <a:cxn ang="0">
                <a:pos x="1" y="0"/>
              </a:cxn>
              <a:cxn ang="0">
                <a:pos x="2" y="0"/>
              </a:cxn>
              <a:cxn ang="0">
                <a:pos x="2" y="1"/>
              </a:cxn>
              <a:cxn ang="0">
                <a:pos x="3" y="1"/>
              </a:cxn>
              <a:cxn ang="0">
                <a:pos x="4" y="1"/>
              </a:cxn>
              <a:cxn ang="0">
                <a:pos x="5" y="1"/>
              </a:cxn>
              <a:cxn ang="0">
                <a:pos x="5" y="2"/>
              </a:cxn>
              <a:cxn ang="0">
                <a:pos x="6" y="2"/>
              </a:cxn>
              <a:cxn ang="0">
                <a:pos x="7" y="2"/>
              </a:cxn>
              <a:cxn ang="0">
                <a:pos x="8" y="2"/>
              </a:cxn>
              <a:cxn ang="0">
                <a:pos x="9" y="3"/>
              </a:cxn>
              <a:cxn ang="0">
                <a:pos x="10" y="3"/>
              </a:cxn>
              <a:cxn ang="0">
                <a:pos x="10" y="4"/>
              </a:cxn>
              <a:cxn ang="0">
                <a:pos x="12" y="4"/>
              </a:cxn>
            </a:cxnLst>
            <a:rect l="0" t="0" r="r" b="b"/>
            <a:pathLst>
              <a:path w="13" h="5">
                <a:moveTo>
                  <a:pt x="0" y="0"/>
                </a:moveTo>
                <a:lnTo>
                  <a:pt x="0" y="0"/>
                </a:lnTo>
                <a:lnTo>
                  <a:pt x="1" y="0"/>
                </a:lnTo>
                <a:lnTo>
                  <a:pt x="2" y="0"/>
                </a:lnTo>
                <a:lnTo>
                  <a:pt x="2" y="1"/>
                </a:lnTo>
                <a:lnTo>
                  <a:pt x="3" y="1"/>
                </a:lnTo>
                <a:lnTo>
                  <a:pt x="4" y="1"/>
                </a:lnTo>
                <a:lnTo>
                  <a:pt x="5" y="1"/>
                </a:lnTo>
                <a:lnTo>
                  <a:pt x="5" y="2"/>
                </a:lnTo>
                <a:lnTo>
                  <a:pt x="6" y="2"/>
                </a:lnTo>
                <a:lnTo>
                  <a:pt x="7" y="2"/>
                </a:lnTo>
                <a:lnTo>
                  <a:pt x="8" y="2"/>
                </a:lnTo>
                <a:lnTo>
                  <a:pt x="9" y="3"/>
                </a:lnTo>
                <a:lnTo>
                  <a:pt x="10" y="3"/>
                </a:lnTo>
                <a:lnTo>
                  <a:pt x="10" y="4"/>
                </a:lnTo>
                <a:lnTo>
                  <a:pt x="12" y="4"/>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5999" name="Freeform 943"/>
          <p:cNvSpPr>
            <a:spLocks/>
          </p:cNvSpPr>
          <p:nvPr/>
        </p:nvSpPr>
        <p:spPr bwMode="auto">
          <a:xfrm>
            <a:off x="8825866" y="4421188"/>
            <a:ext cx="13334" cy="12700"/>
          </a:xfrm>
          <a:custGeom>
            <a:avLst/>
            <a:gdLst/>
            <a:ahLst/>
            <a:cxnLst>
              <a:cxn ang="0">
                <a:pos x="0" y="0"/>
              </a:cxn>
              <a:cxn ang="0">
                <a:pos x="0" y="1"/>
              </a:cxn>
              <a:cxn ang="0">
                <a:pos x="0" y="2"/>
              </a:cxn>
              <a:cxn ang="0">
                <a:pos x="1" y="2"/>
              </a:cxn>
              <a:cxn ang="0">
                <a:pos x="1" y="3"/>
              </a:cxn>
              <a:cxn ang="0">
                <a:pos x="2" y="3"/>
              </a:cxn>
              <a:cxn ang="0">
                <a:pos x="3" y="4"/>
              </a:cxn>
              <a:cxn ang="0">
                <a:pos x="3" y="5"/>
              </a:cxn>
              <a:cxn ang="0">
                <a:pos x="4" y="5"/>
              </a:cxn>
              <a:cxn ang="0">
                <a:pos x="6" y="7"/>
              </a:cxn>
            </a:cxnLst>
            <a:rect l="0" t="0" r="r" b="b"/>
            <a:pathLst>
              <a:path w="7" h="8">
                <a:moveTo>
                  <a:pt x="0" y="0"/>
                </a:moveTo>
                <a:lnTo>
                  <a:pt x="0" y="1"/>
                </a:lnTo>
                <a:lnTo>
                  <a:pt x="0" y="2"/>
                </a:lnTo>
                <a:lnTo>
                  <a:pt x="1" y="2"/>
                </a:lnTo>
                <a:lnTo>
                  <a:pt x="1" y="3"/>
                </a:lnTo>
                <a:lnTo>
                  <a:pt x="2" y="3"/>
                </a:lnTo>
                <a:lnTo>
                  <a:pt x="3" y="4"/>
                </a:lnTo>
                <a:lnTo>
                  <a:pt x="3" y="5"/>
                </a:lnTo>
                <a:lnTo>
                  <a:pt x="4" y="5"/>
                </a:lnTo>
                <a:lnTo>
                  <a:pt x="6" y="7"/>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00" name="Freeform 944"/>
          <p:cNvSpPr>
            <a:spLocks/>
          </p:cNvSpPr>
          <p:nvPr/>
        </p:nvSpPr>
        <p:spPr bwMode="auto">
          <a:xfrm>
            <a:off x="8778242" y="4395788"/>
            <a:ext cx="3810" cy="7937"/>
          </a:xfrm>
          <a:custGeom>
            <a:avLst/>
            <a:gdLst/>
            <a:ahLst/>
            <a:cxnLst>
              <a:cxn ang="0">
                <a:pos x="0" y="0"/>
              </a:cxn>
              <a:cxn ang="0">
                <a:pos x="0" y="1"/>
              </a:cxn>
              <a:cxn ang="0">
                <a:pos x="1" y="2"/>
              </a:cxn>
              <a:cxn ang="0">
                <a:pos x="1" y="3"/>
              </a:cxn>
              <a:cxn ang="0">
                <a:pos x="1" y="4"/>
              </a:cxn>
            </a:cxnLst>
            <a:rect l="0" t="0" r="r" b="b"/>
            <a:pathLst>
              <a:path w="2" h="5">
                <a:moveTo>
                  <a:pt x="0" y="0"/>
                </a:moveTo>
                <a:lnTo>
                  <a:pt x="0" y="1"/>
                </a:lnTo>
                <a:lnTo>
                  <a:pt x="1" y="2"/>
                </a:lnTo>
                <a:lnTo>
                  <a:pt x="1" y="3"/>
                </a:lnTo>
                <a:lnTo>
                  <a:pt x="1" y="4"/>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01" name="Freeform 945"/>
          <p:cNvSpPr>
            <a:spLocks/>
          </p:cNvSpPr>
          <p:nvPr/>
        </p:nvSpPr>
        <p:spPr bwMode="auto">
          <a:xfrm>
            <a:off x="8766810" y="4384675"/>
            <a:ext cx="7620" cy="6350"/>
          </a:xfrm>
          <a:custGeom>
            <a:avLst/>
            <a:gdLst/>
            <a:ahLst/>
            <a:cxnLst>
              <a:cxn ang="0">
                <a:pos x="0" y="0"/>
              </a:cxn>
              <a:cxn ang="0">
                <a:pos x="0" y="0"/>
              </a:cxn>
              <a:cxn ang="0">
                <a:pos x="0" y="1"/>
              </a:cxn>
              <a:cxn ang="0">
                <a:pos x="1" y="1"/>
              </a:cxn>
              <a:cxn ang="0">
                <a:pos x="1" y="2"/>
              </a:cxn>
              <a:cxn ang="0">
                <a:pos x="2" y="2"/>
              </a:cxn>
              <a:cxn ang="0">
                <a:pos x="2" y="3"/>
              </a:cxn>
              <a:cxn ang="0">
                <a:pos x="3" y="3"/>
              </a:cxn>
            </a:cxnLst>
            <a:rect l="0" t="0" r="r" b="b"/>
            <a:pathLst>
              <a:path w="4" h="4">
                <a:moveTo>
                  <a:pt x="0" y="0"/>
                </a:moveTo>
                <a:lnTo>
                  <a:pt x="0" y="0"/>
                </a:lnTo>
                <a:lnTo>
                  <a:pt x="0" y="1"/>
                </a:lnTo>
                <a:lnTo>
                  <a:pt x="1" y="1"/>
                </a:lnTo>
                <a:lnTo>
                  <a:pt x="1" y="2"/>
                </a:lnTo>
                <a:lnTo>
                  <a:pt x="2" y="2"/>
                </a:lnTo>
                <a:lnTo>
                  <a:pt x="2" y="3"/>
                </a:lnTo>
                <a:lnTo>
                  <a:pt x="3" y="3"/>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02" name="Freeform 946"/>
          <p:cNvSpPr>
            <a:spLocks/>
          </p:cNvSpPr>
          <p:nvPr/>
        </p:nvSpPr>
        <p:spPr bwMode="auto">
          <a:xfrm>
            <a:off x="8856346" y="4387851"/>
            <a:ext cx="112394" cy="42863"/>
          </a:xfrm>
          <a:custGeom>
            <a:avLst/>
            <a:gdLst/>
            <a:ahLst/>
            <a:cxnLst>
              <a:cxn ang="0">
                <a:pos x="57" y="6"/>
              </a:cxn>
              <a:cxn ang="0">
                <a:pos x="55" y="5"/>
              </a:cxn>
              <a:cxn ang="0">
                <a:pos x="52" y="4"/>
              </a:cxn>
              <a:cxn ang="0">
                <a:pos x="50" y="3"/>
              </a:cxn>
              <a:cxn ang="0">
                <a:pos x="48" y="2"/>
              </a:cxn>
              <a:cxn ang="0">
                <a:pos x="45" y="2"/>
              </a:cxn>
              <a:cxn ang="0">
                <a:pos x="42" y="1"/>
              </a:cxn>
              <a:cxn ang="0">
                <a:pos x="35" y="1"/>
              </a:cxn>
              <a:cxn ang="0">
                <a:pos x="33" y="1"/>
              </a:cxn>
              <a:cxn ang="0">
                <a:pos x="28" y="1"/>
              </a:cxn>
              <a:cxn ang="0">
                <a:pos x="26" y="2"/>
              </a:cxn>
              <a:cxn ang="0">
                <a:pos x="23" y="3"/>
              </a:cxn>
              <a:cxn ang="0">
                <a:pos x="21" y="5"/>
              </a:cxn>
              <a:cxn ang="0">
                <a:pos x="19" y="6"/>
              </a:cxn>
              <a:cxn ang="0">
                <a:pos x="17" y="8"/>
              </a:cxn>
              <a:cxn ang="0">
                <a:pos x="15" y="9"/>
              </a:cxn>
              <a:cxn ang="0">
                <a:pos x="13" y="11"/>
              </a:cxn>
              <a:cxn ang="0">
                <a:pos x="10" y="13"/>
              </a:cxn>
              <a:cxn ang="0">
                <a:pos x="8" y="14"/>
              </a:cxn>
              <a:cxn ang="0">
                <a:pos x="7" y="16"/>
              </a:cxn>
              <a:cxn ang="0">
                <a:pos x="4" y="17"/>
              </a:cxn>
              <a:cxn ang="0">
                <a:pos x="1" y="18"/>
              </a:cxn>
              <a:cxn ang="0">
                <a:pos x="1" y="20"/>
              </a:cxn>
              <a:cxn ang="0">
                <a:pos x="2" y="22"/>
              </a:cxn>
              <a:cxn ang="0">
                <a:pos x="7" y="21"/>
              </a:cxn>
              <a:cxn ang="0">
                <a:pos x="10" y="22"/>
              </a:cxn>
              <a:cxn ang="0">
                <a:pos x="12" y="24"/>
              </a:cxn>
              <a:cxn ang="0">
                <a:pos x="14" y="25"/>
              </a:cxn>
              <a:cxn ang="0">
                <a:pos x="16" y="26"/>
              </a:cxn>
              <a:cxn ang="0">
                <a:pos x="26" y="25"/>
              </a:cxn>
              <a:cxn ang="0">
                <a:pos x="30" y="25"/>
              </a:cxn>
              <a:cxn ang="0">
                <a:pos x="33" y="24"/>
              </a:cxn>
              <a:cxn ang="0">
                <a:pos x="36" y="23"/>
              </a:cxn>
              <a:cxn ang="0">
                <a:pos x="39" y="22"/>
              </a:cxn>
              <a:cxn ang="0">
                <a:pos x="41" y="21"/>
              </a:cxn>
              <a:cxn ang="0">
                <a:pos x="43" y="20"/>
              </a:cxn>
              <a:cxn ang="0">
                <a:pos x="46" y="19"/>
              </a:cxn>
              <a:cxn ang="0">
                <a:pos x="48" y="18"/>
              </a:cxn>
              <a:cxn ang="0">
                <a:pos x="50" y="16"/>
              </a:cxn>
              <a:cxn ang="0">
                <a:pos x="52" y="15"/>
              </a:cxn>
              <a:cxn ang="0">
                <a:pos x="54" y="14"/>
              </a:cxn>
              <a:cxn ang="0">
                <a:pos x="56" y="12"/>
              </a:cxn>
              <a:cxn ang="0">
                <a:pos x="57" y="10"/>
              </a:cxn>
              <a:cxn ang="0">
                <a:pos x="58" y="8"/>
              </a:cxn>
            </a:cxnLst>
            <a:rect l="0" t="0" r="r" b="b"/>
            <a:pathLst>
              <a:path w="59" h="27">
                <a:moveTo>
                  <a:pt x="57" y="7"/>
                </a:moveTo>
                <a:lnTo>
                  <a:pt x="57" y="7"/>
                </a:lnTo>
                <a:lnTo>
                  <a:pt x="57" y="6"/>
                </a:lnTo>
                <a:lnTo>
                  <a:pt x="56" y="6"/>
                </a:lnTo>
                <a:lnTo>
                  <a:pt x="56" y="5"/>
                </a:lnTo>
                <a:lnTo>
                  <a:pt x="55" y="5"/>
                </a:lnTo>
                <a:lnTo>
                  <a:pt x="54" y="5"/>
                </a:lnTo>
                <a:lnTo>
                  <a:pt x="53" y="4"/>
                </a:lnTo>
                <a:lnTo>
                  <a:pt x="52" y="4"/>
                </a:lnTo>
                <a:lnTo>
                  <a:pt x="51" y="4"/>
                </a:lnTo>
                <a:lnTo>
                  <a:pt x="51" y="3"/>
                </a:lnTo>
                <a:lnTo>
                  <a:pt x="50" y="3"/>
                </a:lnTo>
                <a:lnTo>
                  <a:pt x="49" y="3"/>
                </a:lnTo>
                <a:lnTo>
                  <a:pt x="48" y="3"/>
                </a:lnTo>
                <a:lnTo>
                  <a:pt x="48" y="2"/>
                </a:lnTo>
                <a:lnTo>
                  <a:pt x="47" y="2"/>
                </a:lnTo>
                <a:lnTo>
                  <a:pt x="46" y="2"/>
                </a:lnTo>
                <a:lnTo>
                  <a:pt x="45" y="2"/>
                </a:lnTo>
                <a:lnTo>
                  <a:pt x="44" y="2"/>
                </a:lnTo>
                <a:lnTo>
                  <a:pt x="43" y="2"/>
                </a:lnTo>
                <a:lnTo>
                  <a:pt x="42" y="1"/>
                </a:lnTo>
                <a:lnTo>
                  <a:pt x="40" y="1"/>
                </a:lnTo>
                <a:lnTo>
                  <a:pt x="39" y="1"/>
                </a:lnTo>
                <a:lnTo>
                  <a:pt x="35" y="1"/>
                </a:lnTo>
                <a:lnTo>
                  <a:pt x="34" y="0"/>
                </a:lnTo>
                <a:lnTo>
                  <a:pt x="33" y="0"/>
                </a:lnTo>
                <a:lnTo>
                  <a:pt x="33" y="1"/>
                </a:lnTo>
                <a:lnTo>
                  <a:pt x="30" y="1"/>
                </a:lnTo>
                <a:lnTo>
                  <a:pt x="29" y="1"/>
                </a:lnTo>
                <a:lnTo>
                  <a:pt x="28" y="1"/>
                </a:lnTo>
                <a:lnTo>
                  <a:pt x="28" y="2"/>
                </a:lnTo>
                <a:lnTo>
                  <a:pt x="27" y="2"/>
                </a:lnTo>
                <a:lnTo>
                  <a:pt x="26" y="2"/>
                </a:lnTo>
                <a:lnTo>
                  <a:pt x="25" y="2"/>
                </a:lnTo>
                <a:lnTo>
                  <a:pt x="24" y="3"/>
                </a:lnTo>
                <a:lnTo>
                  <a:pt x="23" y="3"/>
                </a:lnTo>
                <a:lnTo>
                  <a:pt x="22" y="4"/>
                </a:lnTo>
                <a:lnTo>
                  <a:pt x="21" y="4"/>
                </a:lnTo>
                <a:lnTo>
                  <a:pt x="21" y="5"/>
                </a:lnTo>
                <a:lnTo>
                  <a:pt x="20" y="5"/>
                </a:lnTo>
                <a:lnTo>
                  <a:pt x="20" y="6"/>
                </a:lnTo>
                <a:lnTo>
                  <a:pt x="19" y="6"/>
                </a:lnTo>
                <a:lnTo>
                  <a:pt x="19" y="7"/>
                </a:lnTo>
                <a:lnTo>
                  <a:pt x="18" y="7"/>
                </a:lnTo>
                <a:lnTo>
                  <a:pt x="17" y="8"/>
                </a:lnTo>
                <a:lnTo>
                  <a:pt x="16" y="8"/>
                </a:lnTo>
                <a:lnTo>
                  <a:pt x="16" y="9"/>
                </a:lnTo>
                <a:lnTo>
                  <a:pt x="15" y="9"/>
                </a:lnTo>
                <a:lnTo>
                  <a:pt x="15" y="10"/>
                </a:lnTo>
                <a:lnTo>
                  <a:pt x="14" y="11"/>
                </a:lnTo>
                <a:lnTo>
                  <a:pt x="13" y="11"/>
                </a:lnTo>
                <a:lnTo>
                  <a:pt x="12" y="12"/>
                </a:lnTo>
                <a:lnTo>
                  <a:pt x="11" y="13"/>
                </a:lnTo>
                <a:lnTo>
                  <a:pt x="10" y="13"/>
                </a:lnTo>
                <a:lnTo>
                  <a:pt x="10" y="14"/>
                </a:lnTo>
                <a:lnTo>
                  <a:pt x="9" y="14"/>
                </a:lnTo>
                <a:lnTo>
                  <a:pt x="8" y="14"/>
                </a:lnTo>
                <a:lnTo>
                  <a:pt x="8" y="15"/>
                </a:lnTo>
                <a:lnTo>
                  <a:pt x="7" y="15"/>
                </a:lnTo>
                <a:lnTo>
                  <a:pt x="7" y="16"/>
                </a:lnTo>
                <a:lnTo>
                  <a:pt x="6" y="16"/>
                </a:lnTo>
                <a:lnTo>
                  <a:pt x="4" y="16"/>
                </a:lnTo>
                <a:lnTo>
                  <a:pt x="4" y="17"/>
                </a:lnTo>
                <a:lnTo>
                  <a:pt x="2" y="17"/>
                </a:lnTo>
                <a:lnTo>
                  <a:pt x="1" y="17"/>
                </a:lnTo>
                <a:lnTo>
                  <a:pt x="1" y="18"/>
                </a:lnTo>
                <a:lnTo>
                  <a:pt x="0" y="19"/>
                </a:lnTo>
                <a:lnTo>
                  <a:pt x="0" y="20"/>
                </a:lnTo>
                <a:lnTo>
                  <a:pt x="1" y="20"/>
                </a:lnTo>
                <a:lnTo>
                  <a:pt x="1" y="21"/>
                </a:lnTo>
                <a:lnTo>
                  <a:pt x="1" y="22"/>
                </a:lnTo>
                <a:lnTo>
                  <a:pt x="2" y="22"/>
                </a:lnTo>
                <a:lnTo>
                  <a:pt x="6" y="22"/>
                </a:lnTo>
                <a:lnTo>
                  <a:pt x="7" y="22"/>
                </a:lnTo>
                <a:lnTo>
                  <a:pt x="7" y="21"/>
                </a:lnTo>
                <a:lnTo>
                  <a:pt x="8" y="21"/>
                </a:lnTo>
                <a:lnTo>
                  <a:pt x="9" y="22"/>
                </a:lnTo>
                <a:lnTo>
                  <a:pt x="10" y="22"/>
                </a:lnTo>
                <a:lnTo>
                  <a:pt x="11" y="23"/>
                </a:lnTo>
                <a:lnTo>
                  <a:pt x="12" y="23"/>
                </a:lnTo>
                <a:lnTo>
                  <a:pt x="12" y="24"/>
                </a:lnTo>
                <a:lnTo>
                  <a:pt x="13" y="24"/>
                </a:lnTo>
                <a:lnTo>
                  <a:pt x="13" y="25"/>
                </a:lnTo>
                <a:lnTo>
                  <a:pt x="14" y="25"/>
                </a:lnTo>
                <a:lnTo>
                  <a:pt x="15" y="25"/>
                </a:lnTo>
                <a:lnTo>
                  <a:pt x="16" y="25"/>
                </a:lnTo>
                <a:lnTo>
                  <a:pt x="16" y="26"/>
                </a:lnTo>
                <a:lnTo>
                  <a:pt x="24" y="26"/>
                </a:lnTo>
                <a:lnTo>
                  <a:pt x="24" y="25"/>
                </a:lnTo>
                <a:lnTo>
                  <a:pt x="26" y="25"/>
                </a:lnTo>
                <a:lnTo>
                  <a:pt x="27" y="25"/>
                </a:lnTo>
                <a:lnTo>
                  <a:pt x="29" y="25"/>
                </a:lnTo>
                <a:lnTo>
                  <a:pt x="30" y="25"/>
                </a:lnTo>
                <a:lnTo>
                  <a:pt x="31" y="24"/>
                </a:lnTo>
                <a:lnTo>
                  <a:pt x="32" y="24"/>
                </a:lnTo>
                <a:lnTo>
                  <a:pt x="33" y="24"/>
                </a:lnTo>
                <a:lnTo>
                  <a:pt x="34" y="23"/>
                </a:lnTo>
                <a:lnTo>
                  <a:pt x="35" y="23"/>
                </a:lnTo>
                <a:lnTo>
                  <a:pt x="36" y="23"/>
                </a:lnTo>
                <a:lnTo>
                  <a:pt x="37" y="23"/>
                </a:lnTo>
                <a:lnTo>
                  <a:pt x="38" y="22"/>
                </a:lnTo>
                <a:lnTo>
                  <a:pt x="39" y="22"/>
                </a:lnTo>
                <a:lnTo>
                  <a:pt x="40" y="22"/>
                </a:lnTo>
                <a:lnTo>
                  <a:pt x="40" y="21"/>
                </a:lnTo>
                <a:lnTo>
                  <a:pt x="41" y="21"/>
                </a:lnTo>
                <a:lnTo>
                  <a:pt x="42" y="21"/>
                </a:lnTo>
                <a:lnTo>
                  <a:pt x="43" y="21"/>
                </a:lnTo>
                <a:lnTo>
                  <a:pt x="43" y="20"/>
                </a:lnTo>
                <a:lnTo>
                  <a:pt x="44" y="20"/>
                </a:lnTo>
                <a:lnTo>
                  <a:pt x="45" y="20"/>
                </a:lnTo>
                <a:lnTo>
                  <a:pt x="46" y="19"/>
                </a:lnTo>
                <a:lnTo>
                  <a:pt x="47" y="19"/>
                </a:lnTo>
                <a:lnTo>
                  <a:pt x="47" y="18"/>
                </a:lnTo>
                <a:lnTo>
                  <a:pt x="48" y="18"/>
                </a:lnTo>
                <a:lnTo>
                  <a:pt x="49" y="17"/>
                </a:lnTo>
                <a:lnTo>
                  <a:pt x="50" y="17"/>
                </a:lnTo>
                <a:lnTo>
                  <a:pt x="50" y="16"/>
                </a:lnTo>
                <a:lnTo>
                  <a:pt x="51" y="16"/>
                </a:lnTo>
                <a:lnTo>
                  <a:pt x="51" y="15"/>
                </a:lnTo>
                <a:lnTo>
                  <a:pt x="52" y="15"/>
                </a:lnTo>
                <a:lnTo>
                  <a:pt x="52" y="14"/>
                </a:lnTo>
                <a:lnTo>
                  <a:pt x="53" y="14"/>
                </a:lnTo>
                <a:lnTo>
                  <a:pt x="54" y="14"/>
                </a:lnTo>
                <a:lnTo>
                  <a:pt x="54" y="13"/>
                </a:lnTo>
                <a:lnTo>
                  <a:pt x="55" y="13"/>
                </a:lnTo>
                <a:lnTo>
                  <a:pt x="56" y="12"/>
                </a:lnTo>
                <a:lnTo>
                  <a:pt x="57" y="12"/>
                </a:lnTo>
                <a:lnTo>
                  <a:pt x="57" y="11"/>
                </a:lnTo>
                <a:lnTo>
                  <a:pt x="57" y="10"/>
                </a:lnTo>
                <a:lnTo>
                  <a:pt x="58" y="10"/>
                </a:lnTo>
                <a:lnTo>
                  <a:pt x="58" y="9"/>
                </a:lnTo>
                <a:lnTo>
                  <a:pt x="58" y="8"/>
                </a:lnTo>
                <a:lnTo>
                  <a:pt x="58" y="7"/>
                </a:lnTo>
                <a:lnTo>
                  <a:pt x="57" y="7"/>
                </a:lnTo>
              </a:path>
            </a:pathLst>
          </a:custGeom>
          <a:solidFill>
            <a:srgbClr val="CCCCCC"/>
          </a:solidFill>
          <a:ln w="12700" cap="rnd" cmpd="sng">
            <a:solidFill>
              <a:srgbClr val="000000"/>
            </a:solidFill>
            <a:prstDash val="solid"/>
            <a:round/>
            <a:headEnd type="none" w="med" len="med"/>
            <a:tailEnd type="none" w="med" len="med"/>
          </a:ln>
          <a:effectLst/>
        </p:spPr>
        <p:txBody>
          <a:bodyPr/>
          <a:lstStyle/>
          <a:p>
            <a:endParaRPr lang="en-US" sz="2160"/>
          </a:p>
        </p:txBody>
      </p:sp>
      <p:sp>
        <p:nvSpPr>
          <p:cNvPr id="46003" name="Freeform 947"/>
          <p:cNvSpPr>
            <a:spLocks/>
          </p:cNvSpPr>
          <p:nvPr/>
        </p:nvSpPr>
        <p:spPr bwMode="auto">
          <a:xfrm>
            <a:off x="8890637" y="4414838"/>
            <a:ext cx="41910" cy="9526"/>
          </a:xfrm>
          <a:custGeom>
            <a:avLst/>
            <a:gdLst/>
            <a:ahLst/>
            <a:cxnLst>
              <a:cxn ang="0">
                <a:pos x="0" y="5"/>
              </a:cxn>
              <a:cxn ang="0">
                <a:pos x="7" y="5"/>
              </a:cxn>
              <a:cxn ang="0">
                <a:pos x="8" y="5"/>
              </a:cxn>
              <a:cxn ang="0">
                <a:pos x="10" y="5"/>
              </a:cxn>
              <a:cxn ang="0">
                <a:pos x="11" y="4"/>
              </a:cxn>
              <a:cxn ang="0">
                <a:pos x="12" y="4"/>
              </a:cxn>
              <a:cxn ang="0">
                <a:pos x="13" y="4"/>
              </a:cxn>
              <a:cxn ang="0">
                <a:pos x="14" y="4"/>
              </a:cxn>
              <a:cxn ang="0">
                <a:pos x="15" y="4"/>
              </a:cxn>
              <a:cxn ang="0">
                <a:pos x="15" y="3"/>
              </a:cxn>
              <a:cxn ang="0">
                <a:pos x="16" y="3"/>
              </a:cxn>
              <a:cxn ang="0">
                <a:pos x="17" y="3"/>
              </a:cxn>
              <a:cxn ang="0">
                <a:pos x="18" y="3"/>
              </a:cxn>
              <a:cxn ang="0">
                <a:pos x="18" y="2"/>
              </a:cxn>
              <a:cxn ang="0">
                <a:pos x="19" y="2"/>
              </a:cxn>
              <a:cxn ang="0">
                <a:pos x="20" y="2"/>
              </a:cxn>
              <a:cxn ang="0">
                <a:pos x="20" y="1"/>
              </a:cxn>
              <a:cxn ang="0">
                <a:pos x="21" y="1"/>
              </a:cxn>
              <a:cxn ang="0">
                <a:pos x="20" y="1"/>
              </a:cxn>
              <a:cxn ang="0">
                <a:pos x="20" y="0"/>
              </a:cxn>
              <a:cxn ang="0">
                <a:pos x="19" y="0"/>
              </a:cxn>
              <a:cxn ang="0">
                <a:pos x="17" y="0"/>
              </a:cxn>
              <a:cxn ang="0">
                <a:pos x="16" y="1"/>
              </a:cxn>
              <a:cxn ang="0">
                <a:pos x="15" y="1"/>
              </a:cxn>
              <a:cxn ang="0">
                <a:pos x="14" y="1"/>
              </a:cxn>
              <a:cxn ang="0">
                <a:pos x="13" y="1"/>
              </a:cxn>
              <a:cxn ang="0">
                <a:pos x="13" y="2"/>
              </a:cxn>
              <a:cxn ang="0">
                <a:pos x="11" y="2"/>
              </a:cxn>
              <a:cxn ang="0">
                <a:pos x="9" y="2"/>
              </a:cxn>
              <a:cxn ang="0">
                <a:pos x="9" y="3"/>
              </a:cxn>
              <a:cxn ang="0">
                <a:pos x="6" y="3"/>
              </a:cxn>
              <a:cxn ang="0">
                <a:pos x="4" y="3"/>
              </a:cxn>
              <a:cxn ang="0">
                <a:pos x="3" y="3"/>
              </a:cxn>
              <a:cxn ang="0">
                <a:pos x="3" y="4"/>
              </a:cxn>
              <a:cxn ang="0">
                <a:pos x="2" y="4"/>
              </a:cxn>
              <a:cxn ang="0">
                <a:pos x="1" y="4"/>
              </a:cxn>
              <a:cxn ang="0">
                <a:pos x="0" y="5"/>
              </a:cxn>
            </a:cxnLst>
            <a:rect l="0" t="0" r="r" b="b"/>
            <a:pathLst>
              <a:path w="22" h="6">
                <a:moveTo>
                  <a:pt x="0" y="5"/>
                </a:moveTo>
                <a:lnTo>
                  <a:pt x="7" y="5"/>
                </a:lnTo>
                <a:lnTo>
                  <a:pt x="8" y="5"/>
                </a:lnTo>
                <a:lnTo>
                  <a:pt x="10" y="5"/>
                </a:lnTo>
                <a:lnTo>
                  <a:pt x="11" y="4"/>
                </a:lnTo>
                <a:lnTo>
                  <a:pt x="12" y="4"/>
                </a:lnTo>
                <a:lnTo>
                  <a:pt x="13" y="4"/>
                </a:lnTo>
                <a:lnTo>
                  <a:pt x="14" y="4"/>
                </a:lnTo>
                <a:lnTo>
                  <a:pt x="15" y="4"/>
                </a:lnTo>
                <a:lnTo>
                  <a:pt x="15" y="3"/>
                </a:lnTo>
                <a:lnTo>
                  <a:pt x="16" y="3"/>
                </a:lnTo>
                <a:lnTo>
                  <a:pt x="17" y="3"/>
                </a:lnTo>
                <a:lnTo>
                  <a:pt x="18" y="3"/>
                </a:lnTo>
                <a:lnTo>
                  <a:pt x="18" y="2"/>
                </a:lnTo>
                <a:lnTo>
                  <a:pt x="19" y="2"/>
                </a:lnTo>
                <a:lnTo>
                  <a:pt x="20" y="2"/>
                </a:lnTo>
                <a:lnTo>
                  <a:pt x="20" y="1"/>
                </a:lnTo>
                <a:lnTo>
                  <a:pt x="21" y="1"/>
                </a:lnTo>
                <a:lnTo>
                  <a:pt x="20" y="1"/>
                </a:lnTo>
                <a:lnTo>
                  <a:pt x="20" y="0"/>
                </a:lnTo>
                <a:lnTo>
                  <a:pt x="19" y="0"/>
                </a:lnTo>
                <a:lnTo>
                  <a:pt x="17" y="0"/>
                </a:lnTo>
                <a:lnTo>
                  <a:pt x="16" y="1"/>
                </a:lnTo>
                <a:lnTo>
                  <a:pt x="15" y="1"/>
                </a:lnTo>
                <a:lnTo>
                  <a:pt x="14" y="1"/>
                </a:lnTo>
                <a:lnTo>
                  <a:pt x="13" y="1"/>
                </a:lnTo>
                <a:lnTo>
                  <a:pt x="13" y="2"/>
                </a:lnTo>
                <a:lnTo>
                  <a:pt x="11" y="2"/>
                </a:lnTo>
                <a:lnTo>
                  <a:pt x="9" y="2"/>
                </a:lnTo>
                <a:lnTo>
                  <a:pt x="9" y="3"/>
                </a:lnTo>
                <a:lnTo>
                  <a:pt x="6" y="3"/>
                </a:lnTo>
                <a:lnTo>
                  <a:pt x="4" y="3"/>
                </a:lnTo>
                <a:lnTo>
                  <a:pt x="3" y="3"/>
                </a:lnTo>
                <a:lnTo>
                  <a:pt x="3" y="4"/>
                </a:lnTo>
                <a:lnTo>
                  <a:pt x="2" y="4"/>
                </a:lnTo>
                <a:lnTo>
                  <a:pt x="1" y="4"/>
                </a:lnTo>
                <a:lnTo>
                  <a:pt x="0" y="5"/>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sz="2160"/>
          </a:p>
        </p:txBody>
      </p:sp>
      <p:sp>
        <p:nvSpPr>
          <p:cNvPr id="46004" name="Freeform 948"/>
          <p:cNvSpPr>
            <a:spLocks/>
          </p:cNvSpPr>
          <p:nvPr/>
        </p:nvSpPr>
        <p:spPr bwMode="auto">
          <a:xfrm>
            <a:off x="8909686" y="4395789"/>
            <a:ext cx="43814" cy="6350"/>
          </a:xfrm>
          <a:custGeom>
            <a:avLst/>
            <a:gdLst/>
            <a:ahLst/>
            <a:cxnLst>
              <a:cxn ang="0">
                <a:pos x="3" y="0"/>
              </a:cxn>
              <a:cxn ang="0">
                <a:pos x="5" y="0"/>
              </a:cxn>
              <a:cxn ang="0">
                <a:pos x="15" y="0"/>
              </a:cxn>
              <a:cxn ang="0">
                <a:pos x="19" y="0"/>
              </a:cxn>
              <a:cxn ang="0">
                <a:pos x="19" y="1"/>
              </a:cxn>
              <a:cxn ang="0">
                <a:pos x="21" y="1"/>
              </a:cxn>
              <a:cxn ang="0">
                <a:pos x="22" y="2"/>
              </a:cxn>
              <a:cxn ang="0">
                <a:pos x="22" y="3"/>
              </a:cxn>
              <a:cxn ang="0">
                <a:pos x="19" y="3"/>
              </a:cxn>
              <a:cxn ang="0">
                <a:pos x="17" y="3"/>
              </a:cxn>
              <a:cxn ang="0">
                <a:pos x="15" y="3"/>
              </a:cxn>
              <a:cxn ang="0">
                <a:pos x="15" y="2"/>
              </a:cxn>
              <a:cxn ang="0">
                <a:pos x="13" y="2"/>
              </a:cxn>
              <a:cxn ang="0">
                <a:pos x="11" y="2"/>
              </a:cxn>
              <a:cxn ang="0">
                <a:pos x="10" y="2"/>
              </a:cxn>
              <a:cxn ang="0">
                <a:pos x="9" y="2"/>
              </a:cxn>
              <a:cxn ang="0">
                <a:pos x="8" y="2"/>
              </a:cxn>
              <a:cxn ang="0">
                <a:pos x="5" y="2"/>
              </a:cxn>
              <a:cxn ang="0">
                <a:pos x="3" y="2"/>
              </a:cxn>
              <a:cxn ang="0">
                <a:pos x="3" y="3"/>
              </a:cxn>
              <a:cxn ang="0">
                <a:pos x="2" y="3"/>
              </a:cxn>
              <a:cxn ang="0">
                <a:pos x="1" y="3"/>
              </a:cxn>
              <a:cxn ang="0">
                <a:pos x="0" y="3"/>
              </a:cxn>
              <a:cxn ang="0">
                <a:pos x="0" y="2"/>
              </a:cxn>
              <a:cxn ang="0">
                <a:pos x="1" y="2"/>
              </a:cxn>
              <a:cxn ang="0">
                <a:pos x="1" y="1"/>
              </a:cxn>
              <a:cxn ang="0">
                <a:pos x="2" y="1"/>
              </a:cxn>
              <a:cxn ang="0">
                <a:pos x="3" y="0"/>
              </a:cxn>
            </a:cxnLst>
            <a:rect l="0" t="0" r="r" b="b"/>
            <a:pathLst>
              <a:path w="23" h="4">
                <a:moveTo>
                  <a:pt x="3" y="0"/>
                </a:moveTo>
                <a:lnTo>
                  <a:pt x="5" y="0"/>
                </a:lnTo>
                <a:lnTo>
                  <a:pt x="15" y="0"/>
                </a:lnTo>
                <a:lnTo>
                  <a:pt x="19" y="0"/>
                </a:lnTo>
                <a:lnTo>
                  <a:pt x="19" y="1"/>
                </a:lnTo>
                <a:lnTo>
                  <a:pt x="21" y="1"/>
                </a:lnTo>
                <a:lnTo>
                  <a:pt x="22" y="2"/>
                </a:lnTo>
                <a:lnTo>
                  <a:pt x="22" y="3"/>
                </a:lnTo>
                <a:lnTo>
                  <a:pt x="19" y="3"/>
                </a:lnTo>
                <a:lnTo>
                  <a:pt x="17" y="3"/>
                </a:lnTo>
                <a:lnTo>
                  <a:pt x="15" y="3"/>
                </a:lnTo>
                <a:lnTo>
                  <a:pt x="15" y="2"/>
                </a:lnTo>
                <a:lnTo>
                  <a:pt x="13" y="2"/>
                </a:lnTo>
                <a:lnTo>
                  <a:pt x="11" y="2"/>
                </a:lnTo>
                <a:lnTo>
                  <a:pt x="10" y="2"/>
                </a:lnTo>
                <a:lnTo>
                  <a:pt x="9" y="2"/>
                </a:lnTo>
                <a:lnTo>
                  <a:pt x="8" y="2"/>
                </a:lnTo>
                <a:lnTo>
                  <a:pt x="5" y="2"/>
                </a:lnTo>
                <a:lnTo>
                  <a:pt x="3" y="2"/>
                </a:lnTo>
                <a:lnTo>
                  <a:pt x="3" y="3"/>
                </a:lnTo>
                <a:lnTo>
                  <a:pt x="2" y="3"/>
                </a:lnTo>
                <a:lnTo>
                  <a:pt x="1" y="3"/>
                </a:lnTo>
                <a:lnTo>
                  <a:pt x="0" y="3"/>
                </a:lnTo>
                <a:lnTo>
                  <a:pt x="0" y="2"/>
                </a:lnTo>
                <a:lnTo>
                  <a:pt x="1" y="2"/>
                </a:lnTo>
                <a:lnTo>
                  <a:pt x="1" y="1"/>
                </a:lnTo>
                <a:lnTo>
                  <a:pt x="2" y="1"/>
                </a:lnTo>
                <a:lnTo>
                  <a:pt x="3"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sz="2160"/>
          </a:p>
        </p:txBody>
      </p:sp>
      <p:sp>
        <p:nvSpPr>
          <p:cNvPr id="46005" name="Freeform 949"/>
          <p:cNvSpPr>
            <a:spLocks/>
          </p:cNvSpPr>
          <p:nvPr/>
        </p:nvSpPr>
        <p:spPr bwMode="auto">
          <a:xfrm>
            <a:off x="8869680" y="4411664"/>
            <a:ext cx="7620" cy="12700"/>
          </a:xfrm>
          <a:custGeom>
            <a:avLst/>
            <a:gdLst/>
            <a:ahLst/>
            <a:cxnLst>
              <a:cxn ang="0">
                <a:pos x="3" y="7"/>
              </a:cxn>
              <a:cxn ang="0">
                <a:pos x="2" y="7"/>
              </a:cxn>
              <a:cxn ang="0">
                <a:pos x="1" y="7"/>
              </a:cxn>
              <a:cxn ang="0">
                <a:pos x="1" y="6"/>
              </a:cxn>
              <a:cxn ang="0">
                <a:pos x="0" y="6"/>
              </a:cxn>
              <a:cxn ang="0">
                <a:pos x="0" y="5"/>
              </a:cxn>
              <a:cxn ang="0">
                <a:pos x="0" y="4"/>
              </a:cxn>
              <a:cxn ang="0">
                <a:pos x="0" y="3"/>
              </a:cxn>
              <a:cxn ang="0">
                <a:pos x="0" y="2"/>
              </a:cxn>
              <a:cxn ang="0">
                <a:pos x="1" y="1"/>
              </a:cxn>
              <a:cxn ang="0">
                <a:pos x="1" y="0"/>
              </a:cxn>
              <a:cxn ang="0">
                <a:pos x="2" y="0"/>
              </a:cxn>
            </a:cxnLst>
            <a:rect l="0" t="0" r="r" b="b"/>
            <a:pathLst>
              <a:path w="4" h="8">
                <a:moveTo>
                  <a:pt x="3" y="7"/>
                </a:moveTo>
                <a:lnTo>
                  <a:pt x="2" y="7"/>
                </a:lnTo>
                <a:lnTo>
                  <a:pt x="1" y="7"/>
                </a:lnTo>
                <a:lnTo>
                  <a:pt x="1" y="6"/>
                </a:lnTo>
                <a:lnTo>
                  <a:pt x="0" y="6"/>
                </a:lnTo>
                <a:lnTo>
                  <a:pt x="0" y="5"/>
                </a:lnTo>
                <a:lnTo>
                  <a:pt x="0" y="4"/>
                </a:lnTo>
                <a:lnTo>
                  <a:pt x="0" y="3"/>
                </a:lnTo>
                <a:lnTo>
                  <a:pt x="0" y="2"/>
                </a:lnTo>
                <a:lnTo>
                  <a:pt x="1" y="1"/>
                </a:lnTo>
                <a:lnTo>
                  <a:pt x="1" y="0"/>
                </a:lnTo>
                <a:lnTo>
                  <a:pt x="2"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06" name="Freeform 950"/>
          <p:cNvSpPr>
            <a:spLocks/>
          </p:cNvSpPr>
          <p:nvPr/>
        </p:nvSpPr>
        <p:spPr bwMode="auto">
          <a:xfrm>
            <a:off x="8883017" y="4398964"/>
            <a:ext cx="19050" cy="14287"/>
          </a:xfrm>
          <a:custGeom>
            <a:avLst/>
            <a:gdLst/>
            <a:ahLst/>
            <a:cxnLst>
              <a:cxn ang="0">
                <a:pos x="0" y="8"/>
              </a:cxn>
              <a:cxn ang="0">
                <a:pos x="2" y="6"/>
              </a:cxn>
              <a:cxn ang="0">
                <a:pos x="2" y="5"/>
              </a:cxn>
              <a:cxn ang="0">
                <a:pos x="3" y="5"/>
              </a:cxn>
              <a:cxn ang="0">
                <a:pos x="4" y="4"/>
              </a:cxn>
              <a:cxn ang="0">
                <a:pos x="5" y="4"/>
              </a:cxn>
              <a:cxn ang="0">
                <a:pos x="5" y="3"/>
              </a:cxn>
              <a:cxn ang="0">
                <a:pos x="6" y="3"/>
              </a:cxn>
              <a:cxn ang="0">
                <a:pos x="6" y="2"/>
              </a:cxn>
              <a:cxn ang="0">
                <a:pos x="7" y="2"/>
              </a:cxn>
              <a:cxn ang="0">
                <a:pos x="7" y="1"/>
              </a:cxn>
              <a:cxn ang="0">
                <a:pos x="8" y="1"/>
              </a:cxn>
              <a:cxn ang="0">
                <a:pos x="9" y="1"/>
              </a:cxn>
              <a:cxn ang="0">
                <a:pos x="9" y="0"/>
              </a:cxn>
            </a:cxnLst>
            <a:rect l="0" t="0" r="r" b="b"/>
            <a:pathLst>
              <a:path w="10" h="9">
                <a:moveTo>
                  <a:pt x="0" y="8"/>
                </a:moveTo>
                <a:lnTo>
                  <a:pt x="2" y="6"/>
                </a:lnTo>
                <a:lnTo>
                  <a:pt x="2" y="5"/>
                </a:lnTo>
                <a:lnTo>
                  <a:pt x="3" y="5"/>
                </a:lnTo>
                <a:lnTo>
                  <a:pt x="4" y="4"/>
                </a:lnTo>
                <a:lnTo>
                  <a:pt x="5" y="4"/>
                </a:lnTo>
                <a:lnTo>
                  <a:pt x="5" y="3"/>
                </a:lnTo>
                <a:lnTo>
                  <a:pt x="6" y="3"/>
                </a:lnTo>
                <a:lnTo>
                  <a:pt x="6" y="2"/>
                </a:lnTo>
                <a:lnTo>
                  <a:pt x="7" y="2"/>
                </a:lnTo>
                <a:lnTo>
                  <a:pt x="7" y="1"/>
                </a:lnTo>
                <a:lnTo>
                  <a:pt x="8" y="1"/>
                </a:lnTo>
                <a:lnTo>
                  <a:pt x="9" y="1"/>
                </a:lnTo>
                <a:lnTo>
                  <a:pt x="9"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07" name="Freeform 951"/>
          <p:cNvSpPr>
            <a:spLocks/>
          </p:cNvSpPr>
          <p:nvPr/>
        </p:nvSpPr>
        <p:spPr bwMode="auto">
          <a:xfrm>
            <a:off x="8898258" y="4410076"/>
            <a:ext cx="24764" cy="3175"/>
          </a:xfrm>
          <a:custGeom>
            <a:avLst/>
            <a:gdLst/>
            <a:ahLst/>
            <a:cxnLst>
              <a:cxn ang="0">
                <a:pos x="0" y="1"/>
              </a:cxn>
              <a:cxn ang="0">
                <a:pos x="2" y="1"/>
              </a:cxn>
              <a:cxn ang="0">
                <a:pos x="4" y="1"/>
              </a:cxn>
              <a:cxn ang="0">
                <a:pos x="4" y="0"/>
              </a:cxn>
              <a:cxn ang="0">
                <a:pos x="7" y="0"/>
              </a:cxn>
              <a:cxn ang="0">
                <a:pos x="8" y="0"/>
              </a:cxn>
              <a:cxn ang="0">
                <a:pos x="11" y="0"/>
              </a:cxn>
              <a:cxn ang="0">
                <a:pos x="12" y="0"/>
              </a:cxn>
            </a:cxnLst>
            <a:rect l="0" t="0" r="r" b="b"/>
            <a:pathLst>
              <a:path w="13" h="2">
                <a:moveTo>
                  <a:pt x="0" y="1"/>
                </a:moveTo>
                <a:lnTo>
                  <a:pt x="2" y="1"/>
                </a:lnTo>
                <a:lnTo>
                  <a:pt x="4" y="1"/>
                </a:lnTo>
                <a:lnTo>
                  <a:pt x="4" y="0"/>
                </a:lnTo>
                <a:lnTo>
                  <a:pt x="7" y="0"/>
                </a:lnTo>
                <a:lnTo>
                  <a:pt x="8" y="0"/>
                </a:lnTo>
                <a:lnTo>
                  <a:pt x="11" y="0"/>
                </a:lnTo>
                <a:lnTo>
                  <a:pt x="12"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08" name="Freeform 952"/>
          <p:cNvSpPr>
            <a:spLocks/>
          </p:cNvSpPr>
          <p:nvPr/>
        </p:nvSpPr>
        <p:spPr bwMode="auto">
          <a:xfrm>
            <a:off x="8936356" y="4406901"/>
            <a:ext cx="22860" cy="11113"/>
          </a:xfrm>
          <a:custGeom>
            <a:avLst/>
            <a:gdLst/>
            <a:ahLst/>
            <a:cxnLst>
              <a:cxn ang="0">
                <a:pos x="0" y="6"/>
              </a:cxn>
              <a:cxn ang="0">
                <a:pos x="1" y="6"/>
              </a:cxn>
              <a:cxn ang="0">
                <a:pos x="2" y="6"/>
              </a:cxn>
              <a:cxn ang="0">
                <a:pos x="2" y="5"/>
              </a:cxn>
              <a:cxn ang="0">
                <a:pos x="3" y="5"/>
              </a:cxn>
              <a:cxn ang="0">
                <a:pos x="4" y="5"/>
              </a:cxn>
              <a:cxn ang="0">
                <a:pos x="5" y="4"/>
              </a:cxn>
              <a:cxn ang="0">
                <a:pos x="6" y="4"/>
              </a:cxn>
              <a:cxn ang="0">
                <a:pos x="6" y="3"/>
              </a:cxn>
              <a:cxn ang="0">
                <a:pos x="7" y="3"/>
              </a:cxn>
              <a:cxn ang="0">
                <a:pos x="7" y="2"/>
              </a:cxn>
              <a:cxn ang="0">
                <a:pos x="8" y="2"/>
              </a:cxn>
              <a:cxn ang="0">
                <a:pos x="9" y="2"/>
              </a:cxn>
              <a:cxn ang="0">
                <a:pos x="9" y="1"/>
              </a:cxn>
              <a:cxn ang="0">
                <a:pos x="10" y="1"/>
              </a:cxn>
              <a:cxn ang="0">
                <a:pos x="11" y="0"/>
              </a:cxn>
            </a:cxnLst>
            <a:rect l="0" t="0" r="r" b="b"/>
            <a:pathLst>
              <a:path w="12" h="7">
                <a:moveTo>
                  <a:pt x="0" y="6"/>
                </a:moveTo>
                <a:lnTo>
                  <a:pt x="1" y="6"/>
                </a:lnTo>
                <a:lnTo>
                  <a:pt x="2" y="6"/>
                </a:lnTo>
                <a:lnTo>
                  <a:pt x="2" y="5"/>
                </a:lnTo>
                <a:lnTo>
                  <a:pt x="3" y="5"/>
                </a:lnTo>
                <a:lnTo>
                  <a:pt x="4" y="5"/>
                </a:lnTo>
                <a:lnTo>
                  <a:pt x="5" y="4"/>
                </a:lnTo>
                <a:lnTo>
                  <a:pt x="6" y="4"/>
                </a:lnTo>
                <a:lnTo>
                  <a:pt x="6" y="3"/>
                </a:lnTo>
                <a:lnTo>
                  <a:pt x="7" y="3"/>
                </a:lnTo>
                <a:lnTo>
                  <a:pt x="7" y="2"/>
                </a:lnTo>
                <a:lnTo>
                  <a:pt x="8" y="2"/>
                </a:lnTo>
                <a:lnTo>
                  <a:pt x="9" y="2"/>
                </a:lnTo>
                <a:lnTo>
                  <a:pt x="9" y="1"/>
                </a:lnTo>
                <a:lnTo>
                  <a:pt x="10" y="1"/>
                </a:lnTo>
                <a:lnTo>
                  <a:pt x="11"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09" name="Freeform 953"/>
          <p:cNvSpPr>
            <a:spLocks/>
          </p:cNvSpPr>
          <p:nvPr/>
        </p:nvSpPr>
        <p:spPr bwMode="auto">
          <a:xfrm>
            <a:off x="8930642" y="4405314"/>
            <a:ext cx="19050" cy="3175"/>
          </a:xfrm>
          <a:custGeom>
            <a:avLst/>
            <a:gdLst/>
            <a:ahLst/>
            <a:cxnLst>
              <a:cxn ang="0">
                <a:pos x="0" y="0"/>
              </a:cxn>
              <a:cxn ang="0">
                <a:pos x="0" y="1"/>
              </a:cxn>
              <a:cxn ang="0">
                <a:pos x="4" y="1"/>
              </a:cxn>
              <a:cxn ang="0">
                <a:pos x="4" y="0"/>
              </a:cxn>
              <a:cxn ang="0">
                <a:pos x="6" y="0"/>
              </a:cxn>
              <a:cxn ang="0">
                <a:pos x="8" y="0"/>
              </a:cxn>
              <a:cxn ang="0">
                <a:pos x="9" y="0"/>
              </a:cxn>
            </a:cxnLst>
            <a:rect l="0" t="0" r="r" b="b"/>
            <a:pathLst>
              <a:path w="10" h="2">
                <a:moveTo>
                  <a:pt x="0" y="0"/>
                </a:moveTo>
                <a:lnTo>
                  <a:pt x="0" y="1"/>
                </a:lnTo>
                <a:lnTo>
                  <a:pt x="4" y="1"/>
                </a:lnTo>
                <a:lnTo>
                  <a:pt x="4" y="0"/>
                </a:lnTo>
                <a:lnTo>
                  <a:pt x="6" y="0"/>
                </a:lnTo>
                <a:lnTo>
                  <a:pt x="8" y="0"/>
                </a:lnTo>
                <a:lnTo>
                  <a:pt x="9"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10" name="Freeform 954"/>
          <p:cNvSpPr>
            <a:spLocks/>
          </p:cNvSpPr>
          <p:nvPr/>
        </p:nvSpPr>
        <p:spPr bwMode="auto">
          <a:xfrm>
            <a:off x="8877300" y="4419602"/>
            <a:ext cx="9526" cy="4763"/>
          </a:xfrm>
          <a:custGeom>
            <a:avLst/>
            <a:gdLst/>
            <a:ahLst/>
            <a:cxnLst>
              <a:cxn ang="0">
                <a:pos x="0" y="0"/>
              </a:cxn>
              <a:cxn ang="0">
                <a:pos x="0" y="0"/>
              </a:cxn>
              <a:cxn ang="0">
                <a:pos x="1" y="0"/>
              </a:cxn>
              <a:cxn ang="0">
                <a:pos x="1" y="1"/>
              </a:cxn>
              <a:cxn ang="0">
                <a:pos x="2" y="1"/>
              </a:cxn>
              <a:cxn ang="0">
                <a:pos x="3" y="1"/>
              </a:cxn>
              <a:cxn ang="0">
                <a:pos x="3" y="2"/>
              </a:cxn>
              <a:cxn ang="0">
                <a:pos x="4" y="2"/>
              </a:cxn>
            </a:cxnLst>
            <a:rect l="0" t="0" r="r" b="b"/>
            <a:pathLst>
              <a:path w="5" h="3">
                <a:moveTo>
                  <a:pt x="0" y="0"/>
                </a:moveTo>
                <a:lnTo>
                  <a:pt x="0" y="0"/>
                </a:lnTo>
                <a:lnTo>
                  <a:pt x="1" y="0"/>
                </a:lnTo>
                <a:lnTo>
                  <a:pt x="1" y="1"/>
                </a:lnTo>
                <a:lnTo>
                  <a:pt x="2" y="1"/>
                </a:lnTo>
                <a:lnTo>
                  <a:pt x="3" y="1"/>
                </a:lnTo>
                <a:lnTo>
                  <a:pt x="3" y="2"/>
                </a:lnTo>
                <a:lnTo>
                  <a:pt x="4" y="2"/>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11" name="Freeform 955"/>
          <p:cNvSpPr>
            <a:spLocks/>
          </p:cNvSpPr>
          <p:nvPr/>
        </p:nvSpPr>
        <p:spPr bwMode="auto">
          <a:xfrm>
            <a:off x="8860156" y="4419600"/>
            <a:ext cx="7620" cy="3175"/>
          </a:xfrm>
          <a:custGeom>
            <a:avLst/>
            <a:gdLst/>
            <a:ahLst/>
            <a:cxnLst>
              <a:cxn ang="0">
                <a:pos x="0" y="1"/>
              </a:cxn>
              <a:cxn ang="0">
                <a:pos x="3" y="1"/>
              </a:cxn>
              <a:cxn ang="0">
                <a:pos x="3" y="0"/>
              </a:cxn>
            </a:cxnLst>
            <a:rect l="0" t="0" r="r" b="b"/>
            <a:pathLst>
              <a:path w="4" h="2">
                <a:moveTo>
                  <a:pt x="0" y="1"/>
                </a:moveTo>
                <a:lnTo>
                  <a:pt x="3" y="1"/>
                </a:lnTo>
                <a:lnTo>
                  <a:pt x="3"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12" name="Freeform 956"/>
          <p:cNvSpPr>
            <a:spLocks/>
          </p:cNvSpPr>
          <p:nvPr/>
        </p:nvSpPr>
        <p:spPr bwMode="auto">
          <a:xfrm>
            <a:off x="9176388" y="4376739"/>
            <a:ext cx="108584" cy="44450"/>
          </a:xfrm>
          <a:custGeom>
            <a:avLst/>
            <a:gdLst/>
            <a:ahLst/>
            <a:cxnLst>
              <a:cxn ang="0">
                <a:pos x="0" y="5"/>
              </a:cxn>
              <a:cxn ang="0">
                <a:pos x="1" y="6"/>
              </a:cxn>
              <a:cxn ang="0">
                <a:pos x="2" y="8"/>
              </a:cxn>
              <a:cxn ang="0">
                <a:pos x="4" y="10"/>
              </a:cxn>
              <a:cxn ang="0">
                <a:pos x="5" y="12"/>
              </a:cxn>
              <a:cxn ang="0">
                <a:pos x="8" y="15"/>
              </a:cxn>
              <a:cxn ang="0">
                <a:pos x="11" y="18"/>
              </a:cxn>
              <a:cxn ang="0">
                <a:pos x="13" y="19"/>
              </a:cxn>
              <a:cxn ang="0">
                <a:pos x="14" y="20"/>
              </a:cxn>
              <a:cxn ang="0">
                <a:pos x="16" y="21"/>
              </a:cxn>
              <a:cxn ang="0">
                <a:pos x="17" y="22"/>
              </a:cxn>
              <a:cxn ang="0">
                <a:pos x="18" y="23"/>
              </a:cxn>
              <a:cxn ang="0">
                <a:pos x="20" y="24"/>
              </a:cxn>
              <a:cxn ang="0">
                <a:pos x="22" y="25"/>
              </a:cxn>
              <a:cxn ang="0">
                <a:pos x="25" y="25"/>
              </a:cxn>
              <a:cxn ang="0">
                <a:pos x="32" y="26"/>
              </a:cxn>
              <a:cxn ang="0">
                <a:pos x="36" y="25"/>
              </a:cxn>
              <a:cxn ang="0">
                <a:pos x="38" y="25"/>
              </a:cxn>
              <a:cxn ang="0">
                <a:pos x="43" y="25"/>
              </a:cxn>
              <a:cxn ang="0">
                <a:pos x="46" y="24"/>
              </a:cxn>
              <a:cxn ang="0">
                <a:pos x="48" y="25"/>
              </a:cxn>
              <a:cxn ang="0">
                <a:pos x="50" y="25"/>
              </a:cxn>
              <a:cxn ang="0">
                <a:pos x="51" y="26"/>
              </a:cxn>
              <a:cxn ang="0">
                <a:pos x="52" y="27"/>
              </a:cxn>
              <a:cxn ang="0">
                <a:pos x="53" y="26"/>
              </a:cxn>
              <a:cxn ang="0">
                <a:pos x="55" y="25"/>
              </a:cxn>
              <a:cxn ang="0">
                <a:pos x="55" y="23"/>
              </a:cxn>
              <a:cxn ang="0">
                <a:pos x="55" y="23"/>
              </a:cxn>
              <a:cxn ang="0">
                <a:pos x="55" y="21"/>
              </a:cxn>
              <a:cxn ang="0">
                <a:pos x="53" y="21"/>
              </a:cxn>
              <a:cxn ang="0">
                <a:pos x="52" y="20"/>
              </a:cxn>
              <a:cxn ang="0">
                <a:pos x="51" y="19"/>
              </a:cxn>
              <a:cxn ang="0">
                <a:pos x="49" y="19"/>
              </a:cxn>
              <a:cxn ang="0">
                <a:pos x="48" y="18"/>
              </a:cxn>
              <a:cxn ang="0">
                <a:pos x="48" y="16"/>
              </a:cxn>
              <a:cxn ang="0">
                <a:pos x="47" y="15"/>
              </a:cxn>
              <a:cxn ang="0">
                <a:pos x="46" y="14"/>
              </a:cxn>
              <a:cxn ang="0">
                <a:pos x="46" y="12"/>
              </a:cxn>
              <a:cxn ang="0">
                <a:pos x="43" y="10"/>
              </a:cxn>
              <a:cxn ang="0">
                <a:pos x="41" y="9"/>
              </a:cxn>
              <a:cxn ang="0">
                <a:pos x="40" y="8"/>
              </a:cxn>
              <a:cxn ang="0">
                <a:pos x="39" y="7"/>
              </a:cxn>
              <a:cxn ang="0">
                <a:pos x="37" y="6"/>
              </a:cxn>
              <a:cxn ang="0">
                <a:pos x="35" y="5"/>
              </a:cxn>
              <a:cxn ang="0">
                <a:pos x="33" y="5"/>
              </a:cxn>
              <a:cxn ang="0">
                <a:pos x="32" y="4"/>
              </a:cxn>
              <a:cxn ang="0">
                <a:pos x="31" y="3"/>
              </a:cxn>
              <a:cxn ang="0">
                <a:pos x="29" y="3"/>
              </a:cxn>
              <a:cxn ang="0">
                <a:pos x="28" y="2"/>
              </a:cxn>
              <a:cxn ang="0">
                <a:pos x="25" y="2"/>
              </a:cxn>
              <a:cxn ang="0">
                <a:pos x="24" y="1"/>
              </a:cxn>
              <a:cxn ang="0">
                <a:pos x="22" y="1"/>
              </a:cxn>
              <a:cxn ang="0">
                <a:pos x="20" y="1"/>
              </a:cxn>
              <a:cxn ang="0">
                <a:pos x="18" y="0"/>
              </a:cxn>
              <a:cxn ang="0">
                <a:pos x="9" y="1"/>
              </a:cxn>
              <a:cxn ang="0">
                <a:pos x="7" y="0"/>
              </a:cxn>
              <a:cxn ang="0">
                <a:pos x="5" y="1"/>
              </a:cxn>
              <a:cxn ang="0">
                <a:pos x="2" y="1"/>
              </a:cxn>
              <a:cxn ang="0">
                <a:pos x="1" y="2"/>
              </a:cxn>
              <a:cxn ang="0">
                <a:pos x="0" y="3"/>
              </a:cxn>
            </a:cxnLst>
            <a:rect l="0" t="0" r="r" b="b"/>
            <a:pathLst>
              <a:path w="57" h="28">
                <a:moveTo>
                  <a:pt x="0" y="4"/>
                </a:moveTo>
                <a:lnTo>
                  <a:pt x="0" y="5"/>
                </a:lnTo>
                <a:lnTo>
                  <a:pt x="1" y="5"/>
                </a:lnTo>
                <a:lnTo>
                  <a:pt x="1" y="6"/>
                </a:lnTo>
                <a:lnTo>
                  <a:pt x="1" y="7"/>
                </a:lnTo>
                <a:lnTo>
                  <a:pt x="2" y="8"/>
                </a:lnTo>
                <a:lnTo>
                  <a:pt x="3" y="9"/>
                </a:lnTo>
                <a:lnTo>
                  <a:pt x="4" y="10"/>
                </a:lnTo>
                <a:lnTo>
                  <a:pt x="4" y="11"/>
                </a:lnTo>
                <a:lnTo>
                  <a:pt x="5" y="12"/>
                </a:lnTo>
                <a:lnTo>
                  <a:pt x="6" y="13"/>
                </a:lnTo>
                <a:lnTo>
                  <a:pt x="8" y="15"/>
                </a:lnTo>
                <a:lnTo>
                  <a:pt x="9" y="15"/>
                </a:lnTo>
                <a:lnTo>
                  <a:pt x="11" y="18"/>
                </a:lnTo>
                <a:lnTo>
                  <a:pt x="12" y="19"/>
                </a:lnTo>
                <a:lnTo>
                  <a:pt x="13" y="19"/>
                </a:lnTo>
                <a:lnTo>
                  <a:pt x="13" y="20"/>
                </a:lnTo>
                <a:lnTo>
                  <a:pt x="14" y="20"/>
                </a:lnTo>
                <a:lnTo>
                  <a:pt x="15" y="21"/>
                </a:lnTo>
                <a:lnTo>
                  <a:pt x="16" y="21"/>
                </a:lnTo>
                <a:lnTo>
                  <a:pt x="16" y="22"/>
                </a:lnTo>
                <a:lnTo>
                  <a:pt x="17" y="22"/>
                </a:lnTo>
                <a:lnTo>
                  <a:pt x="17" y="23"/>
                </a:lnTo>
                <a:lnTo>
                  <a:pt x="18" y="23"/>
                </a:lnTo>
                <a:lnTo>
                  <a:pt x="19" y="24"/>
                </a:lnTo>
                <a:lnTo>
                  <a:pt x="20" y="24"/>
                </a:lnTo>
                <a:lnTo>
                  <a:pt x="21" y="24"/>
                </a:lnTo>
                <a:lnTo>
                  <a:pt x="22" y="25"/>
                </a:lnTo>
                <a:lnTo>
                  <a:pt x="23" y="25"/>
                </a:lnTo>
                <a:lnTo>
                  <a:pt x="25" y="25"/>
                </a:lnTo>
                <a:lnTo>
                  <a:pt x="25" y="26"/>
                </a:lnTo>
                <a:lnTo>
                  <a:pt x="32" y="26"/>
                </a:lnTo>
                <a:lnTo>
                  <a:pt x="33" y="25"/>
                </a:lnTo>
                <a:lnTo>
                  <a:pt x="36" y="25"/>
                </a:lnTo>
                <a:lnTo>
                  <a:pt x="37" y="25"/>
                </a:lnTo>
                <a:lnTo>
                  <a:pt x="38" y="25"/>
                </a:lnTo>
                <a:lnTo>
                  <a:pt x="39" y="25"/>
                </a:lnTo>
                <a:lnTo>
                  <a:pt x="43" y="25"/>
                </a:lnTo>
                <a:lnTo>
                  <a:pt x="44" y="24"/>
                </a:lnTo>
                <a:lnTo>
                  <a:pt x="46" y="24"/>
                </a:lnTo>
                <a:lnTo>
                  <a:pt x="46" y="25"/>
                </a:lnTo>
                <a:lnTo>
                  <a:pt x="48" y="25"/>
                </a:lnTo>
                <a:lnTo>
                  <a:pt x="49" y="25"/>
                </a:lnTo>
                <a:lnTo>
                  <a:pt x="50" y="25"/>
                </a:lnTo>
                <a:lnTo>
                  <a:pt x="50" y="26"/>
                </a:lnTo>
                <a:lnTo>
                  <a:pt x="51" y="26"/>
                </a:lnTo>
                <a:lnTo>
                  <a:pt x="52" y="26"/>
                </a:lnTo>
                <a:lnTo>
                  <a:pt x="52" y="27"/>
                </a:lnTo>
                <a:lnTo>
                  <a:pt x="53" y="27"/>
                </a:lnTo>
                <a:lnTo>
                  <a:pt x="53" y="26"/>
                </a:lnTo>
                <a:lnTo>
                  <a:pt x="54" y="26"/>
                </a:lnTo>
                <a:lnTo>
                  <a:pt x="55" y="25"/>
                </a:lnTo>
                <a:lnTo>
                  <a:pt x="55" y="24"/>
                </a:lnTo>
                <a:lnTo>
                  <a:pt x="55" y="23"/>
                </a:lnTo>
                <a:lnTo>
                  <a:pt x="56" y="23"/>
                </a:lnTo>
                <a:lnTo>
                  <a:pt x="55" y="23"/>
                </a:lnTo>
                <a:lnTo>
                  <a:pt x="55" y="22"/>
                </a:lnTo>
                <a:lnTo>
                  <a:pt x="55" y="21"/>
                </a:lnTo>
                <a:lnTo>
                  <a:pt x="54" y="21"/>
                </a:lnTo>
                <a:lnTo>
                  <a:pt x="53" y="21"/>
                </a:lnTo>
                <a:lnTo>
                  <a:pt x="53" y="20"/>
                </a:lnTo>
                <a:lnTo>
                  <a:pt x="52" y="20"/>
                </a:lnTo>
                <a:lnTo>
                  <a:pt x="51" y="20"/>
                </a:lnTo>
                <a:lnTo>
                  <a:pt x="51" y="19"/>
                </a:lnTo>
                <a:lnTo>
                  <a:pt x="50" y="19"/>
                </a:lnTo>
                <a:lnTo>
                  <a:pt x="49" y="19"/>
                </a:lnTo>
                <a:lnTo>
                  <a:pt x="49" y="18"/>
                </a:lnTo>
                <a:lnTo>
                  <a:pt x="48" y="18"/>
                </a:lnTo>
                <a:lnTo>
                  <a:pt x="48" y="17"/>
                </a:lnTo>
                <a:lnTo>
                  <a:pt x="48" y="16"/>
                </a:lnTo>
                <a:lnTo>
                  <a:pt x="47" y="16"/>
                </a:lnTo>
                <a:lnTo>
                  <a:pt x="47" y="15"/>
                </a:lnTo>
                <a:lnTo>
                  <a:pt x="47" y="14"/>
                </a:lnTo>
                <a:lnTo>
                  <a:pt x="46" y="14"/>
                </a:lnTo>
                <a:lnTo>
                  <a:pt x="46" y="13"/>
                </a:lnTo>
                <a:lnTo>
                  <a:pt x="46" y="12"/>
                </a:lnTo>
                <a:lnTo>
                  <a:pt x="45" y="12"/>
                </a:lnTo>
                <a:lnTo>
                  <a:pt x="43" y="10"/>
                </a:lnTo>
                <a:lnTo>
                  <a:pt x="42" y="9"/>
                </a:lnTo>
                <a:lnTo>
                  <a:pt x="41" y="9"/>
                </a:lnTo>
                <a:lnTo>
                  <a:pt x="41" y="8"/>
                </a:lnTo>
                <a:lnTo>
                  <a:pt x="40" y="8"/>
                </a:lnTo>
                <a:lnTo>
                  <a:pt x="40" y="7"/>
                </a:lnTo>
                <a:lnTo>
                  <a:pt x="39" y="7"/>
                </a:lnTo>
                <a:lnTo>
                  <a:pt x="38" y="7"/>
                </a:lnTo>
                <a:lnTo>
                  <a:pt x="37" y="6"/>
                </a:lnTo>
                <a:lnTo>
                  <a:pt x="36" y="6"/>
                </a:lnTo>
                <a:lnTo>
                  <a:pt x="35" y="5"/>
                </a:lnTo>
                <a:lnTo>
                  <a:pt x="34" y="5"/>
                </a:lnTo>
                <a:lnTo>
                  <a:pt x="33" y="5"/>
                </a:lnTo>
                <a:lnTo>
                  <a:pt x="33" y="4"/>
                </a:lnTo>
                <a:lnTo>
                  <a:pt x="32" y="4"/>
                </a:lnTo>
                <a:lnTo>
                  <a:pt x="31" y="4"/>
                </a:lnTo>
                <a:lnTo>
                  <a:pt x="31" y="3"/>
                </a:lnTo>
                <a:lnTo>
                  <a:pt x="30" y="3"/>
                </a:lnTo>
                <a:lnTo>
                  <a:pt x="29" y="3"/>
                </a:lnTo>
                <a:lnTo>
                  <a:pt x="28" y="3"/>
                </a:lnTo>
                <a:lnTo>
                  <a:pt x="28" y="2"/>
                </a:lnTo>
                <a:lnTo>
                  <a:pt x="27" y="2"/>
                </a:lnTo>
                <a:lnTo>
                  <a:pt x="25" y="2"/>
                </a:lnTo>
                <a:lnTo>
                  <a:pt x="24" y="2"/>
                </a:lnTo>
                <a:lnTo>
                  <a:pt x="24" y="1"/>
                </a:lnTo>
                <a:lnTo>
                  <a:pt x="23" y="1"/>
                </a:lnTo>
                <a:lnTo>
                  <a:pt x="22" y="1"/>
                </a:lnTo>
                <a:lnTo>
                  <a:pt x="21" y="1"/>
                </a:lnTo>
                <a:lnTo>
                  <a:pt x="20" y="1"/>
                </a:lnTo>
                <a:lnTo>
                  <a:pt x="18" y="1"/>
                </a:lnTo>
                <a:lnTo>
                  <a:pt x="18" y="0"/>
                </a:lnTo>
                <a:lnTo>
                  <a:pt x="9" y="0"/>
                </a:lnTo>
                <a:lnTo>
                  <a:pt x="9" y="1"/>
                </a:lnTo>
                <a:lnTo>
                  <a:pt x="7" y="1"/>
                </a:lnTo>
                <a:lnTo>
                  <a:pt x="7" y="0"/>
                </a:lnTo>
                <a:lnTo>
                  <a:pt x="5" y="0"/>
                </a:lnTo>
                <a:lnTo>
                  <a:pt x="5" y="1"/>
                </a:lnTo>
                <a:lnTo>
                  <a:pt x="4" y="1"/>
                </a:lnTo>
                <a:lnTo>
                  <a:pt x="2" y="1"/>
                </a:lnTo>
                <a:lnTo>
                  <a:pt x="1" y="1"/>
                </a:lnTo>
                <a:lnTo>
                  <a:pt x="1" y="2"/>
                </a:lnTo>
                <a:lnTo>
                  <a:pt x="0" y="2"/>
                </a:lnTo>
                <a:lnTo>
                  <a:pt x="0" y="3"/>
                </a:lnTo>
                <a:lnTo>
                  <a:pt x="0" y="4"/>
                </a:lnTo>
              </a:path>
            </a:pathLst>
          </a:custGeom>
          <a:solidFill>
            <a:srgbClr val="CCCCCC"/>
          </a:solidFill>
          <a:ln w="12700" cap="rnd" cmpd="sng">
            <a:solidFill>
              <a:srgbClr val="000000"/>
            </a:solidFill>
            <a:prstDash val="solid"/>
            <a:round/>
            <a:headEnd type="none" w="med" len="med"/>
            <a:tailEnd type="none" w="med" len="med"/>
          </a:ln>
          <a:effectLst/>
        </p:spPr>
        <p:txBody>
          <a:bodyPr/>
          <a:lstStyle/>
          <a:p>
            <a:endParaRPr lang="en-US" sz="2160"/>
          </a:p>
        </p:txBody>
      </p:sp>
      <p:sp>
        <p:nvSpPr>
          <p:cNvPr id="46013" name="Freeform 957"/>
          <p:cNvSpPr>
            <a:spLocks/>
          </p:cNvSpPr>
          <p:nvPr/>
        </p:nvSpPr>
        <p:spPr bwMode="auto">
          <a:xfrm>
            <a:off x="9218298" y="4384676"/>
            <a:ext cx="40004" cy="15875"/>
          </a:xfrm>
          <a:custGeom>
            <a:avLst/>
            <a:gdLst/>
            <a:ahLst/>
            <a:cxnLst>
              <a:cxn ang="0">
                <a:pos x="20" y="8"/>
              </a:cxn>
              <a:cxn ang="0">
                <a:pos x="19" y="7"/>
              </a:cxn>
              <a:cxn ang="0">
                <a:pos x="18" y="7"/>
              </a:cxn>
              <a:cxn ang="0">
                <a:pos x="18" y="6"/>
              </a:cxn>
              <a:cxn ang="0">
                <a:pos x="17" y="6"/>
              </a:cxn>
              <a:cxn ang="0">
                <a:pos x="16" y="6"/>
              </a:cxn>
              <a:cxn ang="0">
                <a:pos x="16" y="5"/>
              </a:cxn>
              <a:cxn ang="0">
                <a:pos x="15" y="5"/>
              </a:cxn>
              <a:cxn ang="0">
                <a:pos x="14" y="5"/>
              </a:cxn>
              <a:cxn ang="0">
                <a:pos x="14" y="4"/>
              </a:cxn>
              <a:cxn ang="0">
                <a:pos x="13" y="4"/>
              </a:cxn>
              <a:cxn ang="0">
                <a:pos x="12" y="4"/>
              </a:cxn>
              <a:cxn ang="0">
                <a:pos x="11" y="3"/>
              </a:cxn>
              <a:cxn ang="0">
                <a:pos x="10" y="3"/>
              </a:cxn>
              <a:cxn ang="0">
                <a:pos x="10" y="2"/>
              </a:cxn>
              <a:cxn ang="0">
                <a:pos x="9" y="2"/>
              </a:cxn>
              <a:cxn ang="0">
                <a:pos x="8" y="2"/>
              </a:cxn>
              <a:cxn ang="0">
                <a:pos x="7" y="2"/>
              </a:cxn>
              <a:cxn ang="0">
                <a:pos x="7" y="1"/>
              </a:cxn>
              <a:cxn ang="0">
                <a:pos x="6" y="1"/>
              </a:cxn>
              <a:cxn ang="0">
                <a:pos x="5" y="1"/>
              </a:cxn>
              <a:cxn ang="0">
                <a:pos x="3" y="1"/>
              </a:cxn>
              <a:cxn ang="0">
                <a:pos x="3" y="0"/>
              </a:cxn>
              <a:cxn ang="0">
                <a:pos x="2" y="0"/>
              </a:cxn>
              <a:cxn ang="0">
                <a:pos x="0" y="0"/>
              </a:cxn>
              <a:cxn ang="0">
                <a:pos x="0" y="1"/>
              </a:cxn>
              <a:cxn ang="0">
                <a:pos x="1" y="1"/>
              </a:cxn>
              <a:cxn ang="0">
                <a:pos x="1" y="2"/>
              </a:cxn>
              <a:cxn ang="0">
                <a:pos x="2" y="2"/>
              </a:cxn>
              <a:cxn ang="0">
                <a:pos x="3" y="2"/>
              </a:cxn>
              <a:cxn ang="0">
                <a:pos x="3" y="3"/>
              </a:cxn>
              <a:cxn ang="0">
                <a:pos x="4" y="3"/>
              </a:cxn>
              <a:cxn ang="0">
                <a:pos x="5" y="3"/>
              </a:cxn>
              <a:cxn ang="0">
                <a:pos x="5" y="4"/>
              </a:cxn>
              <a:cxn ang="0">
                <a:pos x="6" y="4"/>
              </a:cxn>
              <a:cxn ang="0">
                <a:pos x="7" y="4"/>
              </a:cxn>
              <a:cxn ang="0">
                <a:pos x="8" y="4"/>
              </a:cxn>
              <a:cxn ang="0">
                <a:pos x="8" y="5"/>
              </a:cxn>
              <a:cxn ang="0">
                <a:pos x="9" y="5"/>
              </a:cxn>
              <a:cxn ang="0">
                <a:pos x="10" y="5"/>
              </a:cxn>
              <a:cxn ang="0">
                <a:pos x="11" y="6"/>
              </a:cxn>
              <a:cxn ang="0">
                <a:pos x="12" y="6"/>
              </a:cxn>
              <a:cxn ang="0">
                <a:pos x="13" y="6"/>
              </a:cxn>
              <a:cxn ang="0">
                <a:pos x="13" y="7"/>
              </a:cxn>
              <a:cxn ang="0">
                <a:pos x="14" y="7"/>
              </a:cxn>
              <a:cxn ang="0">
                <a:pos x="15" y="7"/>
              </a:cxn>
              <a:cxn ang="0">
                <a:pos x="15" y="8"/>
              </a:cxn>
              <a:cxn ang="0">
                <a:pos x="16" y="8"/>
              </a:cxn>
              <a:cxn ang="0">
                <a:pos x="17" y="8"/>
              </a:cxn>
              <a:cxn ang="0">
                <a:pos x="17" y="9"/>
              </a:cxn>
              <a:cxn ang="0">
                <a:pos x="18" y="9"/>
              </a:cxn>
              <a:cxn ang="0">
                <a:pos x="19" y="9"/>
              </a:cxn>
              <a:cxn ang="0">
                <a:pos x="20" y="8"/>
              </a:cxn>
            </a:cxnLst>
            <a:rect l="0" t="0" r="r" b="b"/>
            <a:pathLst>
              <a:path w="21" h="10">
                <a:moveTo>
                  <a:pt x="20" y="8"/>
                </a:moveTo>
                <a:lnTo>
                  <a:pt x="19" y="7"/>
                </a:lnTo>
                <a:lnTo>
                  <a:pt x="18" y="7"/>
                </a:lnTo>
                <a:lnTo>
                  <a:pt x="18" y="6"/>
                </a:lnTo>
                <a:lnTo>
                  <a:pt x="17" y="6"/>
                </a:lnTo>
                <a:lnTo>
                  <a:pt x="16" y="6"/>
                </a:lnTo>
                <a:lnTo>
                  <a:pt x="16" y="5"/>
                </a:lnTo>
                <a:lnTo>
                  <a:pt x="15" y="5"/>
                </a:lnTo>
                <a:lnTo>
                  <a:pt x="14" y="5"/>
                </a:lnTo>
                <a:lnTo>
                  <a:pt x="14" y="4"/>
                </a:lnTo>
                <a:lnTo>
                  <a:pt x="13" y="4"/>
                </a:lnTo>
                <a:lnTo>
                  <a:pt x="12" y="4"/>
                </a:lnTo>
                <a:lnTo>
                  <a:pt x="11" y="3"/>
                </a:lnTo>
                <a:lnTo>
                  <a:pt x="10" y="3"/>
                </a:lnTo>
                <a:lnTo>
                  <a:pt x="10" y="2"/>
                </a:lnTo>
                <a:lnTo>
                  <a:pt x="9" y="2"/>
                </a:lnTo>
                <a:lnTo>
                  <a:pt x="8" y="2"/>
                </a:lnTo>
                <a:lnTo>
                  <a:pt x="7" y="2"/>
                </a:lnTo>
                <a:lnTo>
                  <a:pt x="7" y="1"/>
                </a:lnTo>
                <a:lnTo>
                  <a:pt x="6" y="1"/>
                </a:lnTo>
                <a:lnTo>
                  <a:pt x="5" y="1"/>
                </a:lnTo>
                <a:lnTo>
                  <a:pt x="3" y="1"/>
                </a:lnTo>
                <a:lnTo>
                  <a:pt x="3" y="0"/>
                </a:lnTo>
                <a:lnTo>
                  <a:pt x="2" y="0"/>
                </a:lnTo>
                <a:lnTo>
                  <a:pt x="0" y="0"/>
                </a:lnTo>
                <a:lnTo>
                  <a:pt x="0" y="1"/>
                </a:lnTo>
                <a:lnTo>
                  <a:pt x="1" y="1"/>
                </a:lnTo>
                <a:lnTo>
                  <a:pt x="1" y="2"/>
                </a:lnTo>
                <a:lnTo>
                  <a:pt x="2" y="2"/>
                </a:lnTo>
                <a:lnTo>
                  <a:pt x="3" y="2"/>
                </a:lnTo>
                <a:lnTo>
                  <a:pt x="3" y="3"/>
                </a:lnTo>
                <a:lnTo>
                  <a:pt x="4" y="3"/>
                </a:lnTo>
                <a:lnTo>
                  <a:pt x="5" y="3"/>
                </a:lnTo>
                <a:lnTo>
                  <a:pt x="5" y="4"/>
                </a:lnTo>
                <a:lnTo>
                  <a:pt x="6" y="4"/>
                </a:lnTo>
                <a:lnTo>
                  <a:pt x="7" y="4"/>
                </a:lnTo>
                <a:lnTo>
                  <a:pt x="8" y="4"/>
                </a:lnTo>
                <a:lnTo>
                  <a:pt x="8" y="5"/>
                </a:lnTo>
                <a:lnTo>
                  <a:pt x="9" y="5"/>
                </a:lnTo>
                <a:lnTo>
                  <a:pt x="10" y="5"/>
                </a:lnTo>
                <a:lnTo>
                  <a:pt x="11" y="6"/>
                </a:lnTo>
                <a:lnTo>
                  <a:pt x="12" y="6"/>
                </a:lnTo>
                <a:lnTo>
                  <a:pt x="13" y="6"/>
                </a:lnTo>
                <a:lnTo>
                  <a:pt x="13" y="7"/>
                </a:lnTo>
                <a:lnTo>
                  <a:pt x="14" y="7"/>
                </a:lnTo>
                <a:lnTo>
                  <a:pt x="15" y="7"/>
                </a:lnTo>
                <a:lnTo>
                  <a:pt x="15" y="8"/>
                </a:lnTo>
                <a:lnTo>
                  <a:pt x="16" y="8"/>
                </a:lnTo>
                <a:lnTo>
                  <a:pt x="17" y="8"/>
                </a:lnTo>
                <a:lnTo>
                  <a:pt x="17" y="9"/>
                </a:lnTo>
                <a:lnTo>
                  <a:pt x="18" y="9"/>
                </a:lnTo>
                <a:lnTo>
                  <a:pt x="19" y="9"/>
                </a:lnTo>
                <a:lnTo>
                  <a:pt x="20" y="8"/>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sz="2160"/>
          </a:p>
        </p:txBody>
      </p:sp>
      <p:sp>
        <p:nvSpPr>
          <p:cNvPr id="46014" name="Freeform 958"/>
          <p:cNvSpPr>
            <a:spLocks/>
          </p:cNvSpPr>
          <p:nvPr/>
        </p:nvSpPr>
        <p:spPr bwMode="auto">
          <a:xfrm>
            <a:off x="9187816" y="4387851"/>
            <a:ext cx="38100" cy="22225"/>
          </a:xfrm>
          <a:custGeom>
            <a:avLst/>
            <a:gdLst/>
            <a:ahLst/>
            <a:cxnLst>
              <a:cxn ang="0">
                <a:pos x="15" y="13"/>
              </a:cxn>
              <a:cxn ang="0">
                <a:pos x="15" y="13"/>
              </a:cxn>
              <a:cxn ang="0">
                <a:pos x="14" y="12"/>
              </a:cxn>
              <a:cxn ang="0">
                <a:pos x="13" y="12"/>
              </a:cxn>
              <a:cxn ang="0">
                <a:pos x="12" y="12"/>
              </a:cxn>
              <a:cxn ang="0">
                <a:pos x="12" y="11"/>
              </a:cxn>
              <a:cxn ang="0">
                <a:pos x="11" y="11"/>
              </a:cxn>
              <a:cxn ang="0">
                <a:pos x="10" y="10"/>
              </a:cxn>
              <a:cxn ang="0">
                <a:pos x="9" y="9"/>
              </a:cxn>
              <a:cxn ang="0">
                <a:pos x="8" y="9"/>
              </a:cxn>
              <a:cxn ang="0">
                <a:pos x="7" y="8"/>
              </a:cxn>
              <a:cxn ang="0">
                <a:pos x="7" y="7"/>
              </a:cxn>
              <a:cxn ang="0">
                <a:pos x="6" y="7"/>
              </a:cxn>
              <a:cxn ang="0">
                <a:pos x="4" y="5"/>
              </a:cxn>
              <a:cxn ang="0">
                <a:pos x="2" y="3"/>
              </a:cxn>
              <a:cxn ang="0">
                <a:pos x="1" y="3"/>
              </a:cxn>
              <a:cxn ang="0">
                <a:pos x="1" y="2"/>
              </a:cxn>
              <a:cxn ang="0">
                <a:pos x="0" y="2"/>
              </a:cxn>
              <a:cxn ang="0">
                <a:pos x="0" y="1"/>
              </a:cxn>
              <a:cxn ang="0">
                <a:pos x="0" y="0"/>
              </a:cxn>
              <a:cxn ang="0">
                <a:pos x="1" y="1"/>
              </a:cxn>
              <a:cxn ang="0">
                <a:pos x="2" y="1"/>
              </a:cxn>
              <a:cxn ang="0">
                <a:pos x="2" y="2"/>
              </a:cxn>
              <a:cxn ang="0">
                <a:pos x="3" y="2"/>
              </a:cxn>
              <a:cxn ang="0">
                <a:pos x="4" y="2"/>
              </a:cxn>
              <a:cxn ang="0">
                <a:pos x="4" y="3"/>
              </a:cxn>
              <a:cxn ang="0">
                <a:pos x="5" y="3"/>
              </a:cxn>
              <a:cxn ang="0">
                <a:pos x="5" y="4"/>
              </a:cxn>
              <a:cxn ang="0">
                <a:pos x="6" y="4"/>
              </a:cxn>
              <a:cxn ang="0">
                <a:pos x="7" y="4"/>
              </a:cxn>
              <a:cxn ang="0">
                <a:pos x="7" y="5"/>
              </a:cxn>
              <a:cxn ang="0">
                <a:pos x="8" y="5"/>
              </a:cxn>
              <a:cxn ang="0">
                <a:pos x="8" y="6"/>
              </a:cxn>
              <a:cxn ang="0">
                <a:pos x="8" y="7"/>
              </a:cxn>
              <a:cxn ang="0">
                <a:pos x="9" y="7"/>
              </a:cxn>
              <a:cxn ang="0">
                <a:pos x="10" y="8"/>
              </a:cxn>
              <a:cxn ang="0">
                <a:pos x="11" y="8"/>
              </a:cxn>
              <a:cxn ang="0">
                <a:pos x="11" y="9"/>
              </a:cxn>
              <a:cxn ang="0">
                <a:pos x="12" y="9"/>
              </a:cxn>
              <a:cxn ang="0">
                <a:pos x="13" y="9"/>
              </a:cxn>
              <a:cxn ang="0">
                <a:pos x="13" y="10"/>
              </a:cxn>
              <a:cxn ang="0">
                <a:pos x="14" y="10"/>
              </a:cxn>
              <a:cxn ang="0">
                <a:pos x="15" y="10"/>
              </a:cxn>
              <a:cxn ang="0">
                <a:pos x="15" y="11"/>
              </a:cxn>
              <a:cxn ang="0">
                <a:pos x="16" y="11"/>
              </a:cxn>
              <a:cxn ang="0">
                <a:pos x="17" y="11"/>
              </a:cxn>
              <a:cxn ang="0">
                <a:pos x="18" y="12"/>
              </a:cxn>
              <a:cxn ang="0">
                <a:pos x="19" y="12"/>
              </a:cxn>
              <a:cxn ang="0">
                <a:pos x="19" y="13"/>
              </a:cxn>
              <a:cxn ang="0">
                <a:pos x="17" y="13"/>
              </a:cxn>
              <a:cxn ang="0">
                <a:pos x="15" y="13"/>
              </a:cxn>
            </a:cxnLst>
            <a:rect l="0" t="0" r="r" b="b"/>
            <a:pathLst>
              <a:path w="20" h="14">
                <a:moveTo>
                  <a:pt x="15" y="13"/>
                </a:moveTo>
                <a:lnTo>
                  <a:pt x="15" y="13"/>
                </a:lnTo>
                <a:lnTo>
                  <a:pt x="14" y="12"/>
                </a:lnTo>
                <a:lnTo>
                  <a:pt x="13" y="12"/>
                </a:lnTo>
                <a:lnTo>
                  <a:pt x="12" y="12"/>
                </a:lnTo>
                <a:lnTo>
                  <a:pt x="12" y="11"/>
                </a:lnTo>
                <a:lnTo>
                  <a:pt x="11" y="11"/>
                </a:lnTo>
                <a:lnTo>
                  <a:pt x="10" y="10"/>
                </a:lnTo>
                <a:lnTo>
                  <a:pt x="9" y="9"/>
                </a:lnTo>
                <a:lnTo>
                  <a:pt x="8" y="9"/>
                </a:lnTo>
                <a:lnTo>
                  <a:pt x="7" y="8"/>
                </a:lnTo>
                <a:lnTo>
                  <a:pt x="7" y="7"/>
                </a:lnTo>
                <a:lnTo>
                  <a:pt x="6" y="7"/>
                </a:lnTo>
                <a:lnTo>
                  <a:pt x="4" y="5"/>
                </a:lnTo>
                <a:lnTo>
                  <a:pt x="2" y="3"/>
                </a:lnTo>
                <a:lnTo>
                  <a:pt x="1" y="3"/>
                </a:lnTo>
                <a:lnTo>
                  <a:pt x="1" y="2"/>
                </a:lnTo>
                <a:lnTo>
                  <a:pt x="0" y="2"/>
                </a:lnTo>
                <a:lnTo>
                  <a:pt x="0" y="1"/>
                </a:lnTo>
                <a:lnTo>
                  <a:pt x="0" y="0"/>
                </a:lnTo>
                <a:lnTo>
                  <a:pt x="1" y="1"/>
                </a:lnTo>
                <a:lnTo>
                  <a:pt x="2" y="1"/>
                </a:lnTo>
                <a:lnTo>
                  <a:pt x="2" y="2"/>
                </a:lnTo>
                <a:lnTo>
                  <a:pt x="3" y="2"/>
                </a:lnTo>
                <a:lnTo>
                  <a:pt x="4" y="2"/>
                </a:lnTo>
                <a:lnTo>
                  <a:pt x="4" y="3"/>
                </a:lnTo>
                <a:lnTo>
                  <a:pt x="5" y="3"/>
                </a:lnTo>
                <a:lnTo>
                  <a:pt x="5" y="4"/>
                </a:lnTo>
                <a:lnTo>
                  <a:pt x="6" y="4"/>
                </a:lnTo>
                <a:lnTo>
                  <a:pt x="7" y="4"/>
                </a:lnTo>
                <a:lnTo>
                  <a:pt x="7" y="5"/>
                </a:lnTo>
                <a:lnTo>
                  <a:pt x="8" y="5"/>
                </a:lnTo>
                <a:lnTo>
                  <a:pt x="8" y="6"/>
                </a:lnTo>
                <a:lnTo>
                  <a:pt x="8" y="7"/>
                </a:lnTo>
                <a:lnTo>
                  <a:pt x="9" y="7"/>
                </a:lnTo>
                <a:lnTo>
                  <a:pt x="10" y="8"/>
                </a:lnTo>
                <a:lnTo>
                  <a:pt x="11" y="8"/>
                </a:lnTo>
                <a:lnTo>
                  <a:pt x="11" y="9"/>
                </a:lnTo>
                <a:lnTo>
                  <a:pt x="12" y="9"/>
                </a:lnTo>
                <a:lnTo>
                  <a:pt x="13" y="9"/>
                </a:lnTo>
                <a:lnTo>
                  <a:pt x="13" y="10"/>
                </a:lnTo>
                <a:lnTo>
                  <a:pt x="14" y="10"/>
                </a:lnTo>
                <a:lnTo>
                  <a:pt x="15" y="10"/>
                </a:lnTo>
                <a:lnTo>
                  <a:pt x="15" y="11"/>
                </a:lnTo>
                <a:lnTo>
                  <a:pt x="16" y="11"/>
                </a:lnTo>
                <a:lnTo>
                  <a:pt x="17" y="11"/>
                </a:lnTo>
                <a:lnTo>
                  <a:pt x="18" y="12"/>
                </a:lnTo>
                <a:lnTo>
                  <a:pt x="19" y="12"/>
                </a:lnTo>
                <a:lnTo>
                  <a:pt x="19" y="13"/>
                </a:lnTo>
                <a:lnTo>
                  <a:pt x="17" y="13"/>
                </a:lnTo>
                <a:lnTo>
                  <a:pt x="15" y="13"/>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sz="2160"/>
          </a:p>
        </p:txBody>
      </p:sp>
      <p:sp>
        <p:nvSpPr>
          <p:cNvPr id="46015" name="Freeform 959"/>
          <p:cNvSpPr>
            <a:spLocks/>
          </p:cNvSpPr>
          <p:nvPr/>
        </p:nvSpPr>
        <p:spPr bwMode="auto">
          <a:xfrm>
            <a:off x="9262110" y="4405313"/>
            <a:ext cx="9526" cy="11112"/>
          </a:xfrm>
          <a:custGeom>
            <a:avLst/>
            <a:gdLst/>
            <a:ahLst/>
            <a:cxnLst>
              <a:cxn ang="0">
                <a:pos x="4" y="0"/>
              </a:cxn>
              <a:cxn ang="0">
                <a:pos x="4" y="1"/>
              </a:cxn>
              <a:cxn ang="0">
                <a:pos x="4" y="3"/>
              </a:cxn>
              <a:cxn ang="0">
                <a:pos x="4" y="4"/>
              </a:cxn>
              <a:cxn ang="0">
                <a:pos x="4" y="5"/>
              </a:cxn>
              <a:cxn ang="0">
                <a:pos x="3" y="5"/>
              </a:cxn>
              <a:cxn ang="0">
                <a:pos x="3" y="6"/>
              </a:cxn>
              <a:cxn ang="0">
                <a:pos x="2" y="6"/>
              </a:cxn>
              <a:cxn ang="0">
                <a:pos x="1" y="6"/>
              </a:cxn>
              <a:cxn ang="0">
                <a:pos x="0" y="6"/>
              </a:cxn>
            </a:cxnLst>
            <a:rect l="0" t="0" r="r" b="b"/>
            <a:pathLst>
              <a:path w="5" h="7">
                <a:moveTo>
                  <a:pt x="4" y="0"/>
                </a:moveTo>
                <a:lnTo>
                  <a:pt x="4" y="1"/>
                </a:lnTo>
                <a:lnTo>
                  <a:pt x="4" y="3"/>
                </a:lnTo>
                <a:lnTo>
                  <a:pt x="4" y="4"/>
                </a:lnTo>
                <a:lnTo>
                  <a:pt x="4" y="5"/>
                </a:lnTo>
                <a:lnTo>
                  <a:pt x="3" y="5"/>
                </a:lnTo>
                <a:lnTo>
                  <a:pt x="3" y="6"/>
                </a:lnTo>
                <a:lnTo>
                  <a:pt x="2" y="6"/>
                </a:lnTo>
                <a:lnTo>
                  <a:pt x="1" y="6"/>
                </a:lnTo>
                <a:lnTo>
                  <a:pt x="0" y="6"/>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16" name="Freeform 960"/>
          <p:cNvSpPr>
            <a:spLocks/>
          </p:cNvSpPr>
          <p:nvPr/>
        </p:nvSpPr>
        <p:spPr bwMode="auto">
          <a:xfrm>
            <a:off x="9231630" y="4411663"/>
            <a:ext cx="24766" cy="3175"/>
          </a:xfrm>
          <a:custGeom>
            <a:avLst/>
            <a:gdLst/>
            <a:ahLst/>
            <a:cxnLst>
              <a:cxn ang="0">
                <a:pos x="12" y="0"/>
              </a:cxn>
              <a:cxn ang="0">
                <a:pos x="12" y="0"/>
              </a:cxn>
              <a:cxn ang="0">
                <a:pos x="11" y="0"/>
              </a:cxn>
              <a:cxn ang="0">
                <a:pos x="11" y="1"/>
              </a:cxn>
              <a:cxn ang="0">
                <a:pos x="9" y="1"/>
              </a:cxn>
              <a:cxn ang="0">
                <a:pos x="2" y="1"/>
              </a:cxn>
              <a:cxn ang="0">
                <a:pos x="0" y="1"/>
              </a:cxn>
            </a:cxnLst>
            <a:rect l="0" t="0" r="r" b="b"/>
            <a:pathLst>
              <a:path w="13" h="2">
                <a:moveTo>
                  <a:pt x="12" y="0"/>
                </a:moveTo>
                <a:lnTo>
                  <a:pt x="12" y="0"/>
                </a:lnTo>
                <a:lnTo>
                  <a:pt x="11" y="0"/>
                </a:lnTo>
                <a:lnTo>
                  <a:pt x="11" y="1"/>
                </a:lnTo>
                <a:lnTo>
                  <a:pt x="9" y="1"/>
                </a:lnTo>
                <a:lnTo>
                  <a:pt x="2" y="1"/>
                </a:lnTo>
                <a:lnTo>
                  <a:pt x="0" y="1"/>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17" name="Freeform 961"/>
          <p:cNvSpPr>
            <a:spLocks/>
          </p:cNvSpPr>
          <p:nvPr/>
        </p:nvSpPr>
        <p:spPr bwMode="auto">
          <a:xfrm>
            <a:off x="9222106" y="4394202"/>
            <a:ext cx="20954" cy="11113"/>
          </a:xfrm>
          <a:custGeom>
            <a:avLst/>
            <a:gdLst/>
            <a:ahLst/>
            <a:cxnLst>
              <a:cxn ang="0">
                <a:pos x="10" y="6"/>
              </a:cxn>
              <a:cxn ang="0">
                <a:pos x="10" y="6"/>
              </a:cxn>
              <a:cxn ang="0">
                <a:pos x="10" y="5"/>
              </a:cxn>
              <a:cxn ang="0">
                <a:pos x="9" y="5"/>
              </a:cxn>
              <a:cxn ang="0">
                <a:pos x="8" y="5"/>
              </a:cxn>
              <a:cxn ang="0">
                <a:pos x="8" y="4"/>
              </a:cxn>
              <a:cxn ang="0">
                <a:pos x="7" y="4"/>
              </a:cxn>
              <a:cxn ang="0">
                <a:pos x="6" y="4"/>
              </a:cxn>
              <a:cxn ang="0">
                <a:pos x="5" y="4"/>
              </a:cxn>
              <a:cxn ang="0">
                <a:pos x="5" y="3"/>
              </a:cxn>
              <a:cxn ang="0">
                <a:pos x="4" y="3"/>
              </a:cxn>
              <a:cxn ang="0">
                <a:pos x="3" y="3"/>
              </a:cxn>
              <a:cxn ang="0">
                <a:pos x="3" y="2"/>
              </a:cxn>
              <a:cxn ang="0">
                <a:pos x="2" y="2"/>
              </a:cxn>
              <a:cxn ang="0">
                <a:pos x="2" y="1"/>
              </a:cxn>
              <a:cxn ang="0">
                <a:pos x="1" y="1"/>
              </a:cxn>
              <a:cxn ang="0">
                <a:pos x="0" y="1"/>
              </a:cxn>
              <a:cxn ang="0">
                <a:pos x="0" y="0"/>
              </a:cxn>
            </a:cxnLst>
            <a:rect l="0" t="0" r="r" b="b"/>
            <a:pathLst>
              <a:path w="11" h="7">
                <a:moveTo>
                  <a:pt x="10" y="6"/>
                </a:moveTo>
                <a:lnTo>
                  <a:pt x="10" y="6"/>
                </a:lnTo>
                <a:lnTo>
                  <a:pt x="10" y="5"/>
                </a:lnTo>
                <a:lnTo>
                  <a:pt x="9" y="5"/>
                </a:lnTo>
                <a:lnTo>
                  <a:pt x="8" y="5"/>
                </a:lnTo>
                <a:lnTo>
                  <a:pt x="8" y="4"/>
                </a:lnTo>
                <a:lnTo>
                  <a:pt x="7" y="4"/>
                </a:lnTo>
                <a:lnTo>
                  <a:pt x="6" y="4"/>
                </a:lnTo>
                <a:lnTo>
                  <a:pt x="5" y="4"/>
                </a:lnTo>
                <a:lnTo>
                  <a:pt x="5" y="3"/>
                </a:lnTo>
                <a:lnTo>
                  <a:pt x="4" y="3"/>
                </a:lnTo>
                <a:lnTo>
                  <a:pt x="3" y="3"/>
                </a:lnTo>
                <a:lnTo>
                  <a:pt x="3" y="2"/>
                </a:lnTo>
                <a:lnTo>
                  <a:pt x="2" y="2"/>
                </a:lnTo>
                <a:lnTo>
                  <a:pt x="2" y="1"/>
                </a:lnTo>
                <a:lnTo>
                  <a:pt x="1" y="1"/>
                </a:lnTo>
                <a:lnTo>
                  <a:pt x="0" y="1"/>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18" name="Freeform 962"/>
          <p:cNvSpPr>
            <a:spLocks/>
          </p:cNvSpPr>
          <p:nvPr/>
        </p:nvSpPr>
        <p:spPr bwMode="auto">
          <a:xfrm>
            <a:off x="9187817" y="4379914"/>
            <a:ext cx="26670" cy="3175"/>
          </a:xfrm>
          <a:custGeom>
            <a:avLst/>
            <a:gdLst/>
            <a:ahLst/>
            <a:cxnLst>
              <a:cxn ang="0">
                <a:pos x="13" y="1"/>
              </a:cxn>
              <a:cxn ang="0">
                <a:pos x="13" y="1"/>
              </a:cxn>
              <a:cxn ang="0">
                <a:pos x="10" y="1"/>
              </a:cxn>
              <a:cxn ang="0">
                <a:pos x="10" y="0"/>
              </a:cxn>
              <a:cxn ang="0">
                <a:pos x="0" y="0"/>
              </a:cxn>
            </a:cxnLst>
            <a:rect l="0" t="0" r="r" b="b"/>
            <a:pathLst>
              <a:path w="14" h="2">
                <a:moveTo>
                  <a:pt x="13" y="1"/>
                </a:moveTo>
                <a:lnTo>
                  <a:pt x="13" y="1"/>
                </a:lnTo>
                <a:lnTo>
                  <a:pt x="10" y="1"/>
                </a:lnTo>
                <a:lnTo>
                  <a:pt x="10" y="0"/>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19" name="Freeform 963"/>
          <p:cNvSpPr>
            <a:spLocks/>
          </p:cNvSpPr>
          <p:nvPr/>
        </p:nvSpPr>
        <p:spPr bwMode="auto">
          <a:xfrm>
            <a:off x="9195438" y="4386263"/>
            <a:ext cx="17144" cy="9526"/>
          </a:xfrm>
          <a:custGeom>
            <a:avLst/>
            <a:gdLst/>
            <a:ahLst/>
            <a:cxnLst>
              <a:cxn ang="0">
                <a:pos x="8" y="5"/>
              </a:cxn>
              <a:cxn ang="0">
                <a:pos x="8" y="4"/>
              </a:cxn>
              <a:cxn ang="0">
                <a:pos x="7" y="4"/>
              </a:cxn>
              <a:cxn ang="0">
                <a:pos x="7" y="3"/>
              </a:cxn>
              <a:cxn ang="0">
                <a:pos x="6" y="3"/>
              </a:cxn>
              <a:cxn ang="0">
                <a:pos x="5" y="3"/>
              </a:cxn>
              <a:cxn ang="0">
                <a:pos x="5" y="2"/>
              </a:cxn>
              <a:cxn ang="0">
                <a:pos x="4" y="2"/>
              </a:cxn>
              <a:cxn ang="0">
                <a:pos x="3" y="2"/>
              </a:cxn>
              <a:cxn ang="0">
                <a:pos x="3" y="1"/>
              </a:cxn>
              <a:cxn ang="0">
                <a:pos x="2" y="1"/>
              </a:cxn>
              <a:cxn ang="0">
                <a:pos x="1" y="1"/>
              </a:cxn>
              <a:cxn ang="0">
                <a:pos x="1" y="0"/>
              </a:cxn>
              <a:cxn ang="0">
                <a:pos x="0" y="0"/>
              </a:cxn>
            </a:cxnLst>
            <a:rect l="0" t="0" r="r" b="b"/>
            <a:pathLst>
              <a:path w="9" h="6">
                <a:moveTo>
                  <a:pt x="8" y="5"/>
                </a:moveTo>
                <a:lnTo>
                  <a:pt x="8" y="4"/>
                </a:lnTo>
                <a:lnTo>
                  <a:pt x="7" y="4"/>
                </a:lnTo>
                <a:lnTo>
                  <a:pt x="7" y="3"/>
                </a:lnTo>
                <a:lnTo>
                  <a:pt x="6" y="3"/>
                </a:lnTo>
                <a:lnTo>
                  <a:pt x="5" y="3"/>
                </a:lnTo>
                <a:lnTo>
                  <a:pt x="5" y="2"/>
                </a:lnTo>
                <a:lnTo>
                  <a:pt x="4" y="2"/>
                </a:lnTo>
                <a:lnTo>
                  <a:pt x="3" y="2"/>
                </a:lnTo>
                <a:lnTo>
                  <a:pt x="3" y="1"/>
                </a:lnTo>
                <a:lnTo>
                  <a:pt x="2" y="1"/>
                </a:lnTo>
                <a:lnTo>
                  <a:pt x="1" y="1"/>
                </a:lnTo>
                <a:lnTo>
                  <a:pt x="1" y="0"/>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20" name="Freeform 964"/>
          <p:cNvSpPr>
            <a:spLocks/>
          </p:cNvSpPr>
          <p:nvPr/>
        </p:nvSpPr>
        <p:spPr bwMode="auto">
          <a:xfrm>
            <a:off x="9260206" y="4400551"/>
            <a:ext cx="5714" cy="7938"/>
          </a:xfrm>
          <a:custGeom>
            <a:avLst/>
            <a:gdLst/>
            <a:ahLst/>
            <a:cxnLst>
              <a:cxn ang="0">
                <a:pos x="2" y="4"/>
              </a:cxn>
              <a:cxn ang="0">
                <a:pos x="2" y="4"/>
              </a:cxn>
              <a:cxn ang="0">
                <a:pos x="2" y="3"/>
              </a:cxn>
              <a:cxn ang="0">
                <a:pos x="2" y="2"/>
              </a:cxn>
              <a:cxn ang="0">
                <a:pos x="1" y="2"/>
              </a:cxn>
              <a:cxn ang="0">
                <a:pos x="1" y="1"/>
              </a:cxn>
              <a:cxn ang="0">
                <a:pos x="0" y="0"/>
              </a:cxn>
            </a:cxnLst>
            <a:rect l="0" t="0" r="r" b="b"/>
            <a:pathLst>
              <a:path w="3" h="5">
                <a:moveTo>
                  <a:pt x="2" y="4"/>
                </a:moveTo>
                <a:lnTo>
                  <a:pt x="2" y="4"/>
                </a:lnTo>
                <a:lnTo>
                  <a:pt x="2" y="3"/>
                </a:lnTo>
                <a:lnTo>
                  <a:pt x="2" y="2"/>
                </a:lnTo>
                <a:lnTo>
                  <a:pt x="1" y="2"/>
                </a:lnTo>
                <a:lnTo>
                  <a:pt x="1" y="1"/>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21" name="Freeform 965"/>
          <p:cNvSpPr>
            <a:spLocks/>
          </p:cNvSpPr>
          <p:nvPr/>
        </p:nvSpPr>
        <p:spPr bwMode="auto">
          <a:xfrm>
            <a:off x="9273540" y="4411663"/>
            <a:ext cx="9526" cy="4762"/>
          </a:xfrm>
          <a:custGeom>
            <a:avLst/>
            <a:gdLst/>
            <a:ahLst/>
            <a:cxnLst>
              <a:cxn ang="0">
                <a:pos x="4" y="2"/>
              </a:cxn>
              <a:cxn ang="0">
                <a:pos x="3" y="2"/>
              </a:cxn>
              <a:cxn ang="0">
                <a:pos x="3" y="1"/>
              </a:cxn>
              <a:cxn ang="0">
                <a:pos x="2" y="1"/>
              </a:cxn>
              <a:cxn ang="0">
                <a:pos x="1" y="1"/>
              </a:cxn>
              <a:cxn ang="0">
                <a:pos x="1" y="0"/>
              </a:cxn>
              <a:cxn ang="0">
                <a:pos x="0" y="0"/>
              </a:cxn>
            </a:cxnLst>
            <a:rect l="0" t="0" r="r" b="b"/>
            <a:pathLst>
              <a:path w="5" h="3">
                <a:moveTo>
                  <a:pt x="4" y="2"/>
                </a:moveTo>
                <a:lnTo>
                  <a:pt x="3" y="2"/>
                </a:lnTo>
                <a:lnTo>
                  <a:pt x="3" y="1"/>
                </a:lnTo>
                <a:lnTo>
                  <a:pt x="2" y="1"/>
                </a:lnTo>
                <a:lnTo>
                  <a:pt x="1" y="1"/>
                </a:lnTo>
                <a:lnTo>
                  <a:pt x="1" y="0"/>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22" name="Freeform 966"/>
          <p:cNvSpPr>
            <a:spLocks/>
          </p:cNvSpPr>
          <p:nvPr/>
        </p:nvSpPr>
        <p:spPr bwMode="auto">
          <a:xfrm>
            <a:off x="8970648" y="4376738"/>
            <a:ext cx="108584" cy="42862"/>
          </a:xfrm>
          <a:custGeom>
            <a:avLst/>
            <a:gdLst/>
            <a:ahLst/>
            <a:cxnLst>
              <a:cxn ang="0">
                <a:pos x="56" y="21"/>
              </a:cxn>
              <a:cxn ang="0">
                <a:pos x="55" y="20"/>
              </a:cxn>
              <a:cxn ang="0">
                <a:pos x="54" y="18"/>
              </a:cxn>
              <a:cxn ang="0">
                <a:pos x="53" y="16"/>
              </a:cxn>
              <a:cxn ang="0">
                <a:pos x="51" y="14"/>
              </a:cxn>
              <a:cxn ang="0">
                <a:pos x="49" y="11"/>
              </a:cxn>
              <a:cxn ang="0">
                <a:pos x="47" y="10"/>
              </a:cxn>
              <a:cxn ang="0">
                <a:pos x="44" y="7"/>
              </a:cxn>
              <a:cxn ang="0">
                <a:pos x="43" y="6"/>
              </a:cxn>
              <a:cxn ang="0">
                <a:pos x="41" y="5"/>
              </a:cxn>
              <a:cxn ang="0">
                <a:pos x="39" y="3"/>
              </a:cxn>
              <a:cxn ang="0">
                <a:pos x="37" y="3"/>
              </a:cxn>
              <a:cxn ang="0">
                <a:pos x="36" y="2"/>
              </a:cxn>
              <a:cxn ang="0">
                <a:pos x="35" y="1"/>
              </a:cxn>
              <a:cxn ang="0">
                <a:pos x="33" y="1"/>
              </a:cxn>
              <a:cxn ang="0">
                <a:pos x="31" y="1"/>
              </a:cxn>
              <a:cxn ang="0">
                <a:pos x="25" y="0"/>
              </a:cxn>
              <a:cxn ang="0">
                <a:pos x="22" y="1"/>
              </a:cxn>
              <a:cxn ang="0">
                <a:pos x="19" y="1"/>
              </a:cxn>
              <a:cxn ang="0">
                <a:pos x="16" y="1"/>
              </a:cxn>
              <a:cxn ang="0">
                <a:pos x="13" y="2"/>
              </a:cxn>
              <a:cxn ang="0">
                <a:pos x="6" y="2"/>
              </a:cxn>
              <a:cxn ang="0">
                <a:pos x="5" y="1"/>
              </a:cxn>
              <a:cxn ang="0">
                <a:pos x="3" y="1"/>
              </a:cxn>
              <a:cxn ang="0">
                <a:pos x="2" y="0"/>
              </a:cxn>
              <a:cxn ang="0">
                <a:pos x="1" y="1"/>
              </a:cxn>
              <a:cxn ang="0">
                <a:pos x="0" y="2"/>
              </a:cxn>
              <a:cxn ang="0">
                <a:pos x="0" y="4"/>
              </a:cxn>
              <a:cxn ang="0">
                <a:pos x="1" y="5"/>
              </a:cxn>
              <a:cxn ang="0">
                <a:pos x="2" y="6"/>
              </a:cxn>
              <a:cxn ang="0">
                <a:pos x="3" y="7"/>
              </a:cxn>
              <a:cxn ang="0">
                <a:pos x="5" y="7"/>
              </a:cxn>
              <a:cxn ang="0">
                <a:pos x="6" y="8"/>
              </a:cxn>
              <a:cxn ang="0">
                <a:pos x="7" y="10"/>
              </a:cxn>
              <a:cxn ang="0">
                <a:pos x="8" y="11"/>
              </a:cxn>
              <a:cxn ang="0">
                <a:pos x="9" y="13"/>
              </a:cxn>
              <a:cxn ang="0">
                <a:pos x="10" y="15"/>
              </a:cxn>
              <a:cxn ang="0">
                <a:pos x="11" y="16"/>
              </a:cxn>
              <a:cxn ang="0">
                <a:pos x="13" y="16"/>
              </a:cxn>
              <a:cxn ang="0">
                <a:pos x="14" y="17"/>
              </a:cxn>
              <a:cxn ang="0">
                <a:pos x="15" y="18"/>
              </a:cxn>
              <a:cxn ang="0">
                <a:pos x="17" y="19"/>
              </a:cxn>
              <a:cxn ang="0">
                <a:pos x="18" y="20"/>
              </a:cxn>
              <a:cxn ang="0">
                <a:pos x="20" y="21"/>
              </a:cxn>
              <a:cxn ang="0">
                <a:pos x="22" y="21"/>
              </a:cxn>
              <a:cxn ang="0">
                <a:pos x="23" y="22"/>
              </a:cxn>
              <a:cxn ang="0">
                <a:pos x="25" y="23"/>
              </a:cxn>
              <a:cxn ang="0">
                <a:pos x="27" y="23"/>
              </a:cxn>
              <a:cxn ang="0">
                <a:pos x="28" y="24"/>
              </a:cxn>
              <a:cxn ang="0">
                <a:pos x="31" y="24"/>
              </a:cxn>
              <a:cxn ang="0">
                <a:pos x="32" y="25"/>
              </a:cxn>
              <a:cxn ang="0">
                <a:pos x="36" y="25"/>
              </a:cxn>
              <a:cxn ang="0">
                <a:pos x="38" y="26"/>
              </a:cxn>
              <a:cxn ang="0">
                <a:pos x="43" y="25"/>
              </a:cxn>
              <a:cxn ang="0">
                <a:pos x="51" y="25"/>
              </a:cxn>
              <a:cxn ang="0">
                <a:pos x="54" y="25"/>
              </a:cxn>
              <a:cxn ang="0">
                <a:pos x="55" y="24"/>
              </a:cxn>
              <a:cxn ang="0">
                <a:pos x="56" y="23"/>
              </a:cxn>
            </a:cxnLst>
            <a:rect l="0" t="0" r="r" b="b"/>
            <a:pathLst>
              <a:path w="57" h="27">
                <a:moveTo>
                  <a:pt x="56" y="22"/>
                </a:moveTo>
                <a:lnTo>
                  <a:pt x="56" y="21"/>
                </a:lnTo>
                <a:lnTo>
                  <a:pt x="55" y="21"/>
                </a:lnTo>
                <a:lnTo>
                  <a:pt x="55" y="20"/>
                </a:lnTo>
                <a:lnTo>
                  <a:pt x="55" y="19"/>
                </a:lnTo>
                <a:lnTo>
                  <a:pt x="54" y="18"/>
                </a:lnTo>
                <a:lnTo>
                  <a:pt x="53" y="17"/>
                </a:lnTo>
                <a:lnTo>
                  <a:pt x="53" y="16"/>
                </a:lnTo>
                <a:lnTo>
                  <a:pt x="52" y="15"/>
                </a:lnTo>
                <a:lnTo>
                  <a:pt x="51" y="14"/>
                </a:lnTo>
                <a:lnTo>
                  <a:pt x="51" y="13"/>
                </a:lnTo>
                <a:lnTo>
                  <a:pt x="49" y="11"/>
                </a:lnTo>
                <a:lnTo>
                  <a:pt x="48" y="11"/>
                </a:lnTo>
                <a:lnTo>
                  <a:pt x="47" y="10"/>
                </a:lnTo>
                <a:lnTo>
                  <a:pt x="45" y="8"/>
                </a:lnTo>
                <a:lnTo>
                  <a:pt x="44" y="7"/>
                </a:lnTo>
                <a:lnTo>
                  <a:pt x="43" y="7"/>
                </a:lnTo>
                <a:lnTo>
                  <a:pt x="43" y="6"/>
                </a:lnTo>
                <a:lnTo>
                  <a:pt x="42" y="6"/>
                </a:lnTo>
                <a:lnTo>
                  <a:pt x="41" y="5"/>
                </a:lnTo>
                <a:lnTo>
                  <a:pt x="40" y="4"/>
                </a:lnTo>
                <a:lnTo>
                  <a:pt x="39" y="3"/>
                </a:lnTo>
                <a:lnTo>
                  <a:pt x="38" y="3"/>
                </a:lnTo>
                <a:lnTo>
                  <a:pt x="37" y="3"/>
                </a:lnTo>
                <a:lnTo>
                  <a:pt x="37" y="2"/>
                </a:lnTo>
                <a:lnTo>
                  <a:pt x="36" y="2"/>
                </a:lnTo>
                <a:lnTo>
                  <a:pt x="35" y="2"/>
                </a:lnTo>
                <a:lnTo>
                  <a:pt x="35" y="1"/>
                </a:lnTo>
                <a:lnTo>
                  <a:pt x="34" y="1"/>
                </a:lnTo>
                <a:lnTo>
                  <a:pt x="33" y="1"/>
                </a:lnTo>
                <a:lnTo>
                  <a:pt x="32" y="1"/>
                </a:lnTo>
                <a:lnTo>
                  <a:pt x="31" y="1"/>
                </a:lnTo>
                <a:lnTo>
                  <a:pt x="30" y="0"/>
                </a:lnTo>
                <a:lnTo>
                  <a:pt x="25" y="0"/>
                </a:lnTo>
                <a:lnTo>
                  <a:pt x="25" y="1"/>
                </a:lnTo>
                <a:lnTo>
                  <a:pt x="22" y="1"/>
                </a:lnTo>
                <a:lnTo>
                  <a:pt x="21" y="1"/>
                </a:lnTo>
                <a:lnTo>
                  <a:pt x="19" y="1"/>
                </a:lnTo>
                <a:lnTo>
                  <a:pt x="18" y="1"/>
                </a:lnTo>
                <a:lnTo>
                  <a:pt x="16" y="1"/>
                </a:lnTo>
                <a:lnTo>
                  <a:pt x="15" y="2"/>
                </a:lnTo>
                <a:lnTo>
                  <a:pt x="13" y="2"/>
                </a:lnTo>
                <a:lnTo>
                  <a:pt x="7" y="2"/>
                </a:lnTo>
                <a:lnTo>
                  <a:pt x="6" y="2"/>
                </a:lnTo>
                <a:lnTo>
                  <a:pt x="6" y="1"/>
                </a:lnTo>
                <a:lnTo>
                  <a:pt x="5" y="1"/>
                </a:lnTo>
                <a:lnTo>
                  <a:pt x="4" y="1"/>
                </a:lnTo>
                <a:lnTo>
                  <a:pt x="3" y="1"/>
                </a:lnTo>
                <a:lnTo>
                  <a:pt x="3" y="0"/>
                </a:lnTo>
                <a:lnTo>
                  <a:pt x="2" y="0"/>
                </a:lnTo>
                <a:lnTo>
                  <a:pt x="2" y="1"/>
                </a:lnTo>
                <a:lnTo>
                  <a:pt x="1" y="1"/>
                </a:lnTo>
                <a:lnTo>
                  <a:pt x="1" y="2"/>
                </a:lnTo>
                <a:lnTo>
                  <a:pt x="0" y="2"/>
                </a:lnTo>
                <a:lnTo>
                  <a:pt x="0" y="3"/>
                </a:lnTo>
                <a:lnTo>
                  <a:pt x="0" y="4"/>
                </a:lnTo>
                <a:lnTo>
                  <a:pt x="0" y="5"/>
                </a:lnTo>
                <a:lnTo>
                  <a:pt x="1" y="5"/>
                </a:lnTo>
                <a:lnTo>
                  <a:pt x="1" y="6"/>
                </a:lnTo>
                <a:lnTo>
                  <a:pt x="2" y="6"/>
                </a:lnTo>
                <a:lnTo>
                  <a:pt x="3" y="6"/>
                </a:lnTo>
                <a:lnTo>
                  <a:pt x="3" y="7"/>
                </a:lnTo>
                <a:lnTo>
                  <a:pt x="4" y="7"/>
                </a:lnTo>
                <a:lnTo>
                  <a:pt x="5" y="7"/>
                </a:lnTo>
                <a:lnTo>
                  <a:pt x="6" y="7"/>
                </a:lnTo>
                <a:lnTo>
                  <a:pt x="6" y="8"/>
                </a:lnTo>
                <a:lnTo>
                  <a:pt x="7" y="9"/>
                </a:lnTo>
                <a:lnTo>
                  <a:pt x="7" y="10"/>
                </a:lnTo>
                <a:lnTo>
                  <a:pt x="8" y="10"/>
                </a:lnTo>
                <a:lnTo>
                  <a:pt x="8" y="11"/>
                </a:lnTo>
                <a:lnTo>
                  <a:pt x="9" y="12"/>
                </a:lnTo>
                <a:lnTo>
                  <a:pt x="9" y="13"/>
                </a:lnTo>
                <a:lnTo>
                  <a:pt x="9" y="14"/>
                </a:lnTo>
                <a:lnTo>
                  <a:pt x="10" y="15"/>
                </a:lnTo>
                <a:lnTo>
                  <a:pt x="11" y="15"/>
                </a:lnTo>
                <a:lnTo>
                  <a:pt x="11" y="16"/>
                </a:lnTo>
                <a:lnTo>
                  <a:pt x="12" y="16"/>
                </a:lnTo>
                <a:lnTo>
                  <a:pt x="13" y="16"/>
                </a:lnTo>
                <a:lnTo>
                  <a:pt x="13" y="17"/>
                </a:lnTo>
                <a:lnTo>
                  <a:pt x="14" y="17"/>
                </a:lnTo>
                <a:lnTo>
                  <a:pt x="14" y="18"/>
                </a:lnTo>
                <a:lnTo>
                  <a:pt x="15" y="18"/>
                </a:lnTo>
                <a:lnTo>
                  <a:pt x="16" y="19"/>
                </a:lnTo>
                <a:lnTo>
                  <a:pt x="17" y="19"/>
                </a:lnTo>
                <a:lnTo>
                  <a:pt x="18" y="19"/>
                </a:lnTo>
                <a:lnTo>
                  <a:pt x="18" y="20"/>
                </a:lnTo>
                <a:lnTo>
                  <a:pt x="19" y="20"/>
                </a:lnTo>
                <a:lnTo>
                  <a:pt x="20" y="21"/>
                </a:lnTo>
                <a:lnTo>
                  <a:pt x="21" y="21"/>
                </a:lnTo>
                <a:lnTo>
                  <a:pt x="22" y="21"/>
                </a:lnTo>
                <a:lnTo>
                  <a:pt x="23" y="21"/>
                </a:lnTo>
                <a:lnTo>
                  <a:pt x="23" y="22"/>
                </a:lnTo>
                <a:lnTo>
                  <a:pt x="24" y="22"/>
                </a:lnTo>
                <a:lnTo>
                  <a:pt x="25" y="23"/>
                </a:lnTo>
                <a:lnTo>
                  <a:pt x="26" y="23"/>
                </a:lnTo>
                <a:lnTo>
                  <a:pt x="27" y="23"/>
                </a:lnTo>
                <a:lnTo>
                  <a:pt x="28" y="23"/>
                </a:lnTo>
                <a:lnTo>
                  <a:pt x="28" y="24"/>
                </a:lnTo>
                <a:lnTo>
                  <a:pt x="29" y="24"/>
                </a:lnTo>
                <a:lnTo>
                  <a:pt x="31" y="24"/>
                </a:lnTo>
                <a:lnTo>
                  <a:pt x="32" y="24"/>
                </a:lnTo>
                <a:lnTo>
                  <a:pt x="32" y="25"/>
                </a:lnTo>
                <a:lnTo>
                  <a:pt x="34" y="25"/>
                </a:lnTo>
                <a:lnTo>
                  <a:pt x="36" y="25"/>
                </a:lnTo>
                <a:lnTo>
                  <a:pt x="38" y="25"/>
                </a:lnTo>
                <a:lnTo>
                  <a:pt x="38" y="26"/>
                </a:lnTo>
                <a:lnTo>
                  <a:pt x="43" y="26"/>
                </a:lnTo>
                <a:lnTo>
                  <a:pt x="43" y="25"/>
                </a:lnTo>
                <a:lnTo>
                  <a:pt x="48" y="25"/>
                </a:lnTo>
                <a:lnTo>
                  <a:pt x="51" y="25"/>
                </a:lnTo>
                <a:lnTo>
                  <a:pt x="53" y="25"/>
                </a:lnTo>
                <a:lnTo>
                  <a:pt x="54" y="25"/>
                </a:lnTo>
                <a:lnTo>
                  <a:pt x="54" y="24"/>
                </a:lnTo>
                <a:lnTo>
                  <a:pt x="55" y="24"/>
                </a:lnTo>
                <a:lnTo>
                  <a:pt x="56" y="24"/>
                </a:lnTo>
                <a:lnTo>
                  <a:pt x="56" y="23"/>
                </a:lnTo>
                <a:lnTo>
                  <a:pt x="56" y="22"/>
                </a:lnTo>
              </a:path>
            </a:pathLst>
          </a:custGeom>
          <a:solidFill>
            <a:srgbClr val="CCCCCC"/>
          </a:solidFill>
          <a:ln w="12700" cap="rnd" cmpd="sng">
            <a:solidFill>
              <a:srgbClr val="000000"/>
            </a:solidFill>
            <a:prstDash val="solid"/>
            <a:round/>
            <a:headEnd type="none" w="med" len="med"/>
            <a:tailEnd type="none" w="med" len="med"/>
          </a:ln>
          <a:effectLst/>
        </p:spPr>
        <p:txBody>
          <a:bodyPr/>
          <a:lstStyle/>
          <a:p>
            <a:endParaRPr lang="en-US" sz="2160"/>
          </a:p>
        </p:txBody>
      </p:sp>
      <p:sp>
        <p:nvSpPr>
          <p:cNvPr id="46023" name="Freeform 967"/>
          <p:cNvSpPr>
            <a:spLocks/>
          </p:cNvSpPr>
          <p:nvPr/>
        </p:nvSpPr>
        <p:spPr bwMode="auto">
          <a:xfrm>
            <a:off x="8999220" y="4397376"/>
            <a:ext cx="38100" cy="14288"/>
          </a:xfrm>
          <a:custGeom>
            <a:avLst/>
            <a:gdLst/>
            <a:ahLst/>
            <a:cxnLst>
              <a:cxn ang="0">
                <a:pos x="0" y="1"/>
              </a:cxn>
              <a:cxn ang="0">
                <a:pos x="0" y="1"/>
              </a:cxn>
              <a:cxn ang="0">
                <a:pos x="1" y="1"/>
              </a:cxn>
              <a:cxn ang="0">
                <a:pos x="1" y="2"/>
              </a:cxn>
              <a:cxn ang="0">
                <a:pos x="2" y="2"/>
              </a:cxn>
              <a:cxn ang="0">
                <a:pos x="2" y="3"/>
              </a:cxn>
              <a:cxn ang="0">
                <a:pos x="3" y="3"/>
              </a:cxn>
              <a:cxn ang="0">
                <a:pos x="4" y="3"/>
              </a:cxn>
              <a:cxn ang="0">
                <a:pos x="4" y="4"/>
              </a:cxn>
              <a:cxn ang="0">
                <a:pos x="5" y="4"/>
              </a:cxn>
              <a:cxn ang="0">
                <a:pos x="5" y="5"/>
              </a:cxn>
              <a:cxn ang="0">
                <a:pos x="6" y="5"/>
              </a:cxn>
              <a:cxn ang="0">
                <a:pos x="7" y="5"/>
              </a:cxn>
              <a:cxn ang="0">
                <a:pos x="8" y="5"/>
              </a:cxn>
              <a:cxn ang="0">
                <a:pos x="8" y="6"/>
              </a:cxn>
              <a:cxn ang="0">
                <a:pos x="9" y="6"/>
              </a:cxn>
              <a:cxn ang="0">
                <a:pos x="10" y="6"/>
              </a:cxn>
              <a:cxn ang="0">
                <a:pos x="12" y="6"/>
              </a:cxn>
              <a:cxn ang="0">
                <a:pos x="12" y="7"/>
              </a:cxn>
              <a:cxn ang="0">
                <a:pos x="13" y="7"/>
              </a:cxn>
              <a:cxn ang="0">
                <a:pos x="14" y="7"/>
              </a:cxn>
              <a:cxn ang="0">
                <a:pos x="16" y="7"/>
              </a:cxn>
              <a:cxn ang="0">
                <a:pos x="16" y="8"/>
              </a:cxn>
              <a:cxn ang="0">
                <a:pos x="17" y="8"/>
              </a:cxn>
              <a:cxn ang="0">
                <a:pos x="19" y="8"/>
              </a:cxn>
              <a:cxn ang="0">
                <a:pos x="19" y="7"/>
              </a:cxn>
              <a:cxn ang="0">
                <a:pos x="18" y="7"/>
              </a:cxn>
              <a:cxn ang="0">
                <a:pos x="18" y="6"/>
              </a:cxn>
              <a:cxn ang="0">
                <a:pos x="17" y="6"/>
              </a:cxn>
              <a:cxn ang="0">
                <a:pos x="16" y="6"/>
              </a:cxn>
              <a:cxn ang="0">
                <a:pos x="16" y="5"/>
              </a:cxn>
              <a:cxn ang="0">
                <a:pos x="14" y="5"/>
              </a:cxn>
              <a:cxn ang="0">
                <a:pos x="13" y="5"/>
              </a:cxn>
              <a:cxn ang="0">
                <a:pos x="12" y="5"/>
              </a:cxn>
              <a:cxn ang="0">
                <a:pos x="12" y="4"/>
              </a:cxn>
              <a:cxn ang="0">
                <a:pos x="11" y="4"/>
              </a:cxn>
              <a:cxn ang="0">
                <a:pos x="10" y="4"/>
              </a:cxn>
              <a:cxn ang="0">
                <a:pos x="10" y="3"/>
              </a:cxn>
              <a:cxn ang="0">
                <a:pos x="9" y="3"/>
              </a:cxn>
              <a:cxn ang="0">
                <a:pos x="8" y="3"/>
              </a:cxn>
              <a:cxn ang="0">
                <a:pos x="8" y="2"/>
              </a:cxn>
              <a:cxn ang="0">
                <a:pos x="7" y="2"/>
              </a:cxn>
              <a:cxn ang="0">
                <a:pos x="6" y="2"/>
              </a:cxn>
              <a:cxn ang="0">
                <a:pos x="5" y="2"/>
              </a:cxn>
              <a:cxn ang="0">
                <a:pos x="5" y="1"/>
              </a:cxn>
              <a:cxn ang="0">
                <a:pos x="4" y="1"/>
              </a:cxn>
              <a:cxn ang="0">
                <a:pos x="3" y="1"/>
              </a:cxn>
              <a:cxn ang="0">
                <a:pos x="3" y="0"/>
              </a:cxn>
              <a:cxn ang="0">
                <a:pos x="1" y="0"/>
              </a:cxn>
              <a:cxn ang="0">
                <a:pos x="0" y="0"/>
              </a:cxn>
              <a:cxn ang="0">
                <a:pos x="0" y="1"/>
              </a:cxn>
            </a:cxnLst>
            <a:rect l="0" t="0" r="r" b="b"/>
            <a:pathLst>
              <a:path w="20" h="9">
                <a:moveTo>
                  <a:pt x="0" y="1"/>
                </a:moveTo>
                <a:lnTo>
                  <a:pt x="0" y="1"/>
                </a:lnTo>
                <a:lnTo>
                  <a:pt x="1" y="1"/>
                </a:lnTo>
                <a:lnTo>
                  <a:pt x="1" y="2"/>
                </a:lnTo>
                <a:lnTo>
                  <a:pt x="2" y="2"/>
                </a:lnTo>
                <a:lnTo>
                  <a:pt x="2" y="3"/>
                </a:lnTo>
                <a:lnTo>
                  <a:pt x="3" y="3"/>
                </a:lnTo>
                <a:lnTo>
                  <a:pt x="4" y="3"/>
                </a:lnTo>
                <a:lnTo>
                  <a:pt x="4" y="4"/>
                </a:lnTo>
                <a:lnTo>
                  <a:pt x="5" y="4"/>
                </a:lnTo>
                <a:lnTo>
                  <a:pt x="5" y="5"/>
                </a:lnTo>
                <a:lnTo>
                  <a:pt x="6" y="5"/>
                </a:lnTo>
                <a:lnTo>
                  <a:pt x="7" y="5"/>
                </a:lnTo>
                <a:lnTo>
                  <a:pt x="8" y="5"/>
                </a:lnTo>
                <a:lnTo>
                  <a:pt x="8" y="6"/>
                </a:lnTo>
                <a:lnTo>
                  <a:pt x="9" y="6"/>
                </a:lnTo>
                <a:lnTo>
                  <a:pt x="10" y="6"/>
                </a:lnTo>
                <a:lnTo>
                  <a:pt x="12" y="6"/>
                </a:lnTo>
                <a:lnTo>
                  <a:pt x="12" y="7"/>
                </a:lnTo>
                <a:lnTo>
                  <a:pt x="13" y="7"/>
                </a:lnTo>
                <a:lnTo>
                  <a:pt x="14" y="7"/>
                </a:lnTo>
                <a:lnTo>
                  <a:pt x="16" y="7"/>
                </a:lnTo>
                <a:lnTo>
                  <a:pt x="16" y="8"/>
                </a:lnTo>
                <a:lnTo>
                  <a:pt x="17" y="8"/>
                </a:lnTo>
                <a:lnTo>
                  <a:pt x="19" y="8"/>
                </a:lnTo>
                <a:lnTo>
                  <a:pt x="19" y="7"/>
                </a:lnTo>
                <a:lnTo>
                  <a:pt x="18" y="7"/>
                </a:lnTo>
                <a:lnTo>
                  <a:pt x="18" y="6"/>
                </a:lnTo>
                <a:lnTo>
                  <a:pt x="17" y="6"/>
                </a:lnTo>
                <a:lnTo>
                  <a:pt x="16" y="6"/>
                </a:lnTo>
                <a:lnTo>
                  <a:pt x="16" y="5"/>
                </a:lnTo>
                <a:lnTo>
                  <a:pt x="14" y="5"/>
                </a:lnTo>
                <a:lnTo>
                  <a:pt x="13" y="5"/>
                </a:lnTo>
                <a:lnTo>
                  <a:pt x="12" y="5"/>
                </a:lnTo>
                <a:lnTo>
                  <a:pt x="12" y="4"/>
                </a:lnTo>
                <a:lnTo>
                  <a:pt x="11" y="4"/>
                </a:lnTo>
                <a:lnTo>
                  <a:pt x="10" y="4"/>
                </a:lnTo>
                <a:lnTo>
                  <a:pt x="10" y="3"/>
                </a:lnTo>
                <a:lnTo>
                  <a:pt x="9" y="3"/>
                </a:lnTo>
                <a:lnTo>
                  <a:pt x="8" y="3"/>
                </a:lnTo>
                <a:lnTo>
                  <a:pt x="8" y="2"/>
                </a:lnTo>
                <a:lnTo>
                  <a:pt x="7" y="2"/>
                </a:lnTo>
                <a:lnTo>
                  <a:pt x="6" y="2"/>
                </a:lnTo>
                <a:lnTo>
                  <a:pt x="5" y="2"/>
                </a:lnTo>
                <a:lnTo>
                  <a:pt x="5" y="1"/>
                </a:lnTo>
                <a:lnTo>
                  <a:pt x="4" y="1"/>
                </a:lnTo>
                <a:lnTo>
                  <a:pt x="3" y="1"/>
                </a:lnTo>
                <a:lnTo>
                  <a:pt x="3" y="0"/>
                </a:lnTo>
                <a:lnTo>
                  <a:pt x="1" y="0"/>
                </a:lnTo>
                <a:lnTo>
                  <a:pt x="0" y="0"/>
                </a:lnTo>
                <a:lnTo>
                  <a:pt x="0" y="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sz="2160"/>
          </a:p>
        </p:txBody>
      </p:sp>
      <p:sp>
        <p:nvSpPr>
          <p:cNvPr id="46024" name="Freeform 968"/>
          <p:cNvSpPr>
            <a:spLocks/>
          </p:cNvSpPr>
          <p:nvPr/>
        </p:nvSpPr>
        <p:spPr bwMode="auto">
          <a:xfrm>
            <a:off x="9027798" y="4386263"/>
            <a:ext cx="40004" cy="20638"/>
          </a:xfrm>
          <a:custGeom>
            <a:avLst/>
            <a:gdLst/>
            <a:ahLst/>
            <a:cxnLst>
              <a:cxn ang="0">
                <a:pos x="5" y="0"/>
              </a:cxn>
              <a:cxn ang="0">
                <a:pos x="6" y="0"/>
              </a:cxn>
              <a:cxn ang="0">
                <a:pos x="6" y="1"/>
              </a:cxn>
              <a:cxn ang="0">
                <a:pos x="7" y="1"/>
              </a:cxn>
              <a:cxn ang="0">
                <a:pos x="8" y="1"/>
              </a:cxn>
              <a:cxn ang="0">
                <a:pos x="8" y="2"/>
              </a:cxn>
              <a:cxn ang="0">
                <a:pos x="9" y="2"/>
              </a:cxn>
              <a:cxn ang="0">
                <a:pos x="10" y="3"/>
              </a:cxn>
              <a:cxn ang="0">
                <a:pos x="11" y="3"/>
              </a:cxn>
              <a:cxn ang="0">
                <a:pos x="11" y="4"/>
              </a:cxn>
              <a:cxn ang="0">
                <a:pos x="12" y="4"/>
              </a:cxn>
              <a:cxn ang="0">
                <a:pos x="12" y="5"/>
              </a:cxn>
              <a:cxn ang="0">
                <a:pos x="13" y="5"/>
              </a:cxn>
              <a:cxn ang="0">
                <a:pos x="14" y="6"/>
              </a:cxn>
              <a:cxn ang="0">
                <a:pos x="15" y="6"/>
              </a:cxn>
              <a:cxn ang="0">
                <a:pos x="15" y="7"/>
              </a:cxn>
              <a:cxn ang="0">
                <a:pos x="16" y="8"/>
              </a:cxn>
              <a:cxn ang="0">
                <a:pos x="17" y="8"/>
              </a:cxn>
              <a:cxn ang="0">
                <a:pos x="18" y="10"/>
              </a:cxn>
              <a:cxn ang="0">
                <a:pos x="19" y="10"/>
              </a:cxn>
              <a:cxn ang="0">
                <a:pos x="19" y="11"/>
              </a:cxn>
              <a:cxn ang="0">
                <a:pos x="20" y="11"/>
              </a:cxn>
              <a:cxn ang="0">
                <a:pos x="20" y="12"/>
              </a:cxn>
              <a:cxn ang="0">
                <a:pos x="19" y="12"/>
              </a:cxn>
              <a:cxn ang="0">
                <a:pos x="18" y="12"/>
              </a:cxn>
              <a:cxn ang="0">
                <a:pos x="17" y="11"/>
              </a:cxn>
              <a:cxn ang="0">
                <a:pos x="16" y="11"/>
              </a:cxn>
              <a:cxn ang="0">
                <a:pos x="16" y="10"/>
              </a:cxn>
              <a:cxn ang="0">
                <a:pos x="15" y="10"/>
              </a:cxn>
              <a:cxn ang="0">
                <a:pos x="15" y="9"/>
              </a:cxn>
              <a:cxn ang="0">
                <a:pos x="14" y="9"/>
              </a:cxn>
              <a:cxn ang="0">
                <a:pos x="13" y="9"/>
              </a:cxn>
              <a:cxn ang="0">
                <a:pos x="13" y="8"/>
              </a:cxn>
              <a:cxn ang="0">
                <a:pos x="12" y="8"/>
              </a:cxn>
              <a:cxn ang="0">
                <a:pos x="12" y="7"/>
              </a:cxn>
              <a:cxn ang="0">
                <a:pos x="12" y="6"/>
              </a:cxn>
              <a:cxn ang="0">
                <a:pos x="11" y="6"/>
              </a:cxn>
              <a:cxn ang="0">
                <a:pos x="10" y="5"/>
              </a:cxn>
              <a:cxn ang="0">
                <a:pos x="9" y="5"/>
              </a:cxn>
              <a:cxn ang="0">
                <a:pos x="9" y="4"/>
              </a:cxn>
              <a:cxn ang="0">
                <a:pos x="8" y="4"/>
              </a:cxn>
              <a:cxn ang="0">
                <a:pos x="7" y="4"/>
              </a:cxn>
              <a:cxn ang="0">
                <a:pos x="7" y="3"/>
              </a:cxn>
              <a:cxn ang="0">
                <a:pos x="6" y="3"/>
              </a:cxn>
              <a:cxn ang="0">
                <a:pos x="5" y="3"/>
              </a:cxn>
              <a:cxn ang="0">
                <a:pos x="4" y="3"/>
              </a:cxn>
              <a:cxn ang="0">
                <a:pos x="4" y="2"/>
              </a:cxn>
              <a:cxn ang="0">
                <a:pos x="3" y="2"/>
              </a:cxn>
              <a:cxn ang="0">
                <a:pos x="2" y="2"/>
              </a:cxn>
              <a:cxn ang="0">
                <a:pos x="2" y="1"/>
              </a:cxn>
              <a:cxn ang="0">
                <a:pos x="1" y="1"/>
              </a:cxn>
              <a:cxn ang="0">
                <a:pos x="0" y="1"/>
              </a:cxn>
              <a:cxn ang="0">
                <a:pos x="0" y="0"/>
              </a:cxn>
              <a:cxn ang="0">
                <a:pos x="1" y="0"/>
              </a:cxn>
              <a:cxn ang="0">
                <a:pos x="3" y="0"/>
              </a:cxn>
              <a:cxn ang="0">
                <a:pos x="5" y="0"/>
              </a:cxn>
            </a:cxnLst>
            <a:rect l="0" t="0" r="r" b="b"/>
            <a:pathLst>
              <a:path w="21" h="13">
                <a:moveTo>
                  <a:pt x="5" y="0"/>
                </a:moveTo>
                <a:lnTo>
                  <a:pt x="6" y="0"/>
                </a:lnTo>
                <a:lnTo>
                  <a:pt x="6" y="1"/>
                </a:lnTo>
                <a:lnTo>
                  <a:pt x="7" y="1"/>
                </a:lnTo>
                <a:lnTo>
                  <a:pt x="8" y="1"/>
                </a:lnTo>
                <a:lnTo>
                  <a:pt x="8" y="2"/>
                </a:lnTo>
                <a:lnTo>
                  <a:pt x="9" y="2"/>
                </a:lnTo>
                <a:lnTo>
                  <a:pt x="10" y="3"/>
                </a:lnTo>
                <a:lnTo>
                  <a:pt x="11" y="3"/>
                </a:lnTo>
                <a:lnTo>
                  <a:pt x="11" y="4"/>
                </a:lnTo>
                <a:lnTo>
                  <a:pt x="12" y="4"/>
                </a:lnTo>
                <a:lnTo>
                  <a:pt x="12" y="5"/>
                </a:lnTo>
                <a:lnTo>
                  <a:pt x="13" y="5"/>
                </a:lnTo>
                <a:lnTo>
                  <a:pt x="14" y="6"/>
                </a:lnTo>
                <a:lnTo>
                  <a:pt x="15" y="6"/>
                </a:lnTo>
                <a:lnTo>
                  <a:pt x="15" y="7"/>
                </a:lnTo>
                <a:lnTo>
                  <a:pt x="16" y="8"/>
                </a:lnTo>
                <a:lnTo>
                  <a:pt x="17" y="8"/>
                </a:lnTo>
                <a:lnTo>
                  <a:pt x="18" y="10"/>
                </a:lnTo>
                <a:lnTo>
                  <a:pt x="19" y="10"/>
                </a:lnTo>
                <a:lnTo>
                  <a:pt x="19" y="11"/>
                </a:lnTo>
                <a:lnTo>
                  <a:pt x="20" y="11"/>
                </a:lnTo>
                <a:lnTo>
                  <a:pt x="20" y="12"/>
                </a:lnTo>
                <a:lnTo>
                  <a:pt x="19" y="12"/>
                </a:lnTo>
                <a:lnTo>
                  <a:pt x="18" y="12"/>
                </a:lnTo>
                <a:lnTo>
                  <a:pt x="17" y="11"/>
                </a:lnTo>
                <a:lnTo>
                  <a:pt x="16" y="11"/>
                </a:lnTo>
                <a:lnTo>
                  <a:pt x="16" y="10"/>
                </a:lnTo>
                <a:lnTo>
                  <a:pt x="15" y="10"/>
                </a:lnTo>
                <a:lnTo>
                  <a:pt x="15" y="9"/>
                </a:lnTo>
                <a:lnTo>
                  <a:pt x="14" y="9"/>
                </a:lnTo>
                <a:lnTo>
                  <a:pt x="13" y="9"/>
                </a:lnTo>
                <a:lnTo>
                  <a:pt x="13" y="8"/>
                </a:lnTo>
                <a:lnTo>
                  <a:pt x="12" y="8"/>
                </a:lnTo>
                <a:lnTo>
                  <a:pt x="12" y="7"/>
                </a:lnTo>
                <a:lnTo>
                  <a:pt x="12" y="6"/>
                </a:lnTo>
                <a:lnTo>
                  <a:pt x="11" y="6"/>
                </a:lnTo>
                <a:lnTo>
                  <a:pt x="10" y="5"/>
                </a:lnTo>
                <a:lnTo>
                  <a:pt x="9" y="5"/>
                </a:lnTo>
                <a:lnTo>
                  <a:pt x="9" y="4"/>
                </a:lnTo>
                <a:lnTo>
                  <a:pt x="8" y="4"/>
                </a:lnTo>
                <a:lnTo>
                  <a:pt x="7" y="4"/>
                </a:lnTo>
                <a:lnTo>
                  <a:pt x="7" y="3"/>
                </a:lnTo>
                <a:lnTo>
                  <a:pt x="6" y="3"/>
                </a:lnTo>
                <a:lnTo>
                  <a:pt x="5" y="3"/>
                </a:lnTo>
                <a:lnTo>
                  <a:pt x="4" y="3"/>
                </a:lnTo>
                <a:lnTo>
                  <a:pt x="4" y="2"/>
                </a:lnTo>
                <a:lnTo>
                  <a:pt x="3" y="2"/>
                </a:lnTo>
                <a:lnTo>
                  <a:pt x="2" y="2"/>
                </a:lnTo>
                <a:lnTo>
                  <a:pt x="2" y="1"/>
                </a:lnTo>
                <a:lnTo>
                  <a:pt x="1" y="1"/>
                </a:lnTo>
                <a:lnTo>
                  <a:pt x="0" y="1"/>
                </a:lnTo>
                <a:lnTo>
                  <a:pt x="0" y="0"/>
                </a:lnTo>
                <a:lnTo>
                  <a:pt x="1" y="0"/>
                </a:lnTo>
                <a:lnTo>
                  <a:pt x="3" y="0"/>
                </a:lnTo>
                <a:lnTo>
                  <a:pt x="5"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sz="2160"/>
          </a:p>
        </p:txBody>
      </p:sp>
      <p:sp>
        <p:nvSpPr>
          <p:cNvPr id="46025" name="Freeform 969"/>
          <p:cNvSpPr>
            <a:spLocks/>
          </p:cNvSpPr>
          <p:nvPr/>
        </p:nvSpPr>
        <p:spPr bwMode="auto">
          <a:xfrm>
            <a:off x="8983980" y="4379914"/>
            <a:ext cx="9526" cy="12700"/>
          </a:xfrm>
          <a:custGeom>
            <a:avLst/>
            <a:gdLst/>
            <a:ahLst/>
            <a:cxnLst>
              <a:cxn ang="0">
                <a:pos x="0" y="7"/>
              </a:cxn>
              <a:cxn ang="0">
                <a:pos x="0" y="7"/>
              </a:cxn>
              <a:cxn ang="0">
                <a:pos x="0" y="5"/>
              </a:cxn>
              <a:cxn ang="0">
                <a:pos x="0" y="3"/>
              </a:cxn>
              <a:cxn ang="0">
                <a:pos x="0" y="2"/>
              </a:cxn>
              <a:cxn ang="0">
                <a:pos x="1" y="2"/>
              </a:cxn>
              <a:cxn ang="0">
                <a:pos x="1" y="1"/>
              </a:cxn>
              <a:cxn ang="0">
                <a:pos x="2" y="1"/>
              </a:cxn>
              <a:cxn ang="0">
                <a:pos x="3" y="1"/>
              </a:cxn>
              <a:cxn ang="0">
                <a:pos x="3" y="0"/>
              </a:cxn>
              <a:cxn ang="0">
                <a:pos x="4" y="0"/>
              </a:cxn>
            </a:cxnLst>
            <a:rect l="0" t="0" r="r" b="b"/>
            <a:pathLst>
              <a:path w="5" h="8">
                <a:moveTo>
                  <a:pt x="0" y="7"/>
                </a:moveTo>
                <a:lnTo>
                  <a:pt x="0" y="7"/>
                </a:lnTo>
                <a:lnTo>
                  <a:pt x="0" y="5"/>
                </a:lnTo>
                <a:lnTo>
                  <a:pt x="0" y="3"/>
                </a:lnTo>
                <a:lnTo>
                  <a:pt x="0" y="2"/>
                </a:lnTo>
                <a:lnTo>
                  <a:pt x="1" y="2"/>
                </a:lnTo>
                <a:lnTo>
                  <a:pt x="1" y="1"/>
                </a:lnTo>
                <a:lnTo>
                  <a:pt x="2" y="1"/>
                </a:lnTo>
                <a:lnTo>
                  <a:pt x="3" y="1"/>
                </a:lnTo>
                <a:lnTo>
                  <a:pt x="3" y="0"/>
                </a:lnTo>
                <a:lnTo>
                  <a:pt x="4"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26" name="Freeform 970"/>
          <p:cNvSpPr>
            <a:spLocks/>
          </p:cNvSpPr>
          <p:nvPr/>
        </p:nvSpPr>
        <p:spPr bwMode="auto">
          <a:xfrm>
            <a:off x="8999220" y="4383089"/>
            <a:ext cx="24766" cy="3175"/>
          </a:xfrm>
          <a:custGeom>
            <a:avLst/>
            <a:gdLst/>
            <a:ahLst/>
            <a:cxnLst>
              <a:cxn ang="0">
                <a:pos x="0" y="1"/>
              </a:cxn>
              <a:cxn ang="0">
                <a:pos x="0" y="1"/>
              </a:cxn>
              <a:cxn ang="0">
                <a:pos x="1" y="1"/>
              </a:cxn>
              <a:cxn ang="0">
                <a:pos x="2" y="0"/>
              </a:cxn>
              <a:cxn ang="0">
                <a:pos x="3" y="0"/>
              </a:cxn>
              <a:cxn ang="0">
                <a:pos x="4" y="0"/>
              </a:cxn>
              <a:cxn ang="0">
                <a:pos x="12" y="0"/>
              </a:cxn>
            </a:cxnLst>
            <a:rect l="0" t="0" r="r" b="b"/>
            <a:pathLst>
              <a:path w="13" h="2">
                <a:moveTo>
                  <a:pt x="0" y="1"/>
                </a:moveTo>
                <a:lnTo>
                  <a:pt x="0" y="1"/>
                </a:lnTo>
                <a:lnTo>
                  <a:pt x="1" y="1"/>
                </a:lnTo>
                <a:lnTo>
                  <a:pt x="2" y="0"/>
                </a:lnTo>
                <a:lnTo>
                  <a:pt x="3" y="0"/>
                </a:lnTo>
                <a:lnTo>
                  <a:pt x="4" y="0"/>
                </a:lnTo>
                <a:lnTo>
                  <a:pt x="12"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27" name="Freeform 971"/>
          <p:cNvSpPr>
            <a:spLocks/>
          </p:cNvSpPr>
          <p:nvPr/>
        </p:nvSpPr>
        <p:spPr bwMode="auto">
          <a:xfrm>
            <a:off x="9012556" y="4392613"/>
            <a:ext cx="22860" cy="9526"/>
          </a:xfrm>
          <a:custGeom>
            <a:avLst/>
            <a:gdLst/>
            <a:ahLst/>
            <a:cxnLst>
              <a:cxn ang="0">
                <a:pos x="0" y="0"/>
              </a:cxn>
              <a:cxn ang="0">
                <a:pos x="0" y="0"/>
              </a:cxn>
              <a:cxn ang="0">
                <a:pos x="1" y="0"/>
              </a:cxn>
              <a:cxn ang="0">
                <a:pos x="1" y="1"/>
              </a:cxn>
              <a:cxn ang="0">
                <a:pos x="2" y="1"/>
              </a:cxn>
              <a:cxn ang="0">
                <a:pos x="3" y="1"/>
              </a:cxn>
              <a:cxn ang="0">
                <a:pos x="3" y="2"/>
              </a:cxn>
              <a:cxn ang="0">
                <a:pos x="4" y="2"/>
              </a:cxn>
              <a:cxn ang="0">
                <a:pos x="5" y="2"/>
              </a:cxn>
              <a:cxn ang="0">
                <a:pos x="5" y="3"/>
              </a:cxn>
              <a:cxn ang="0">
                <a:pos x="6" y="3"/>
              </a:cxn>
              <a:cxn ang="0">
                <a:pos x="7" y="3"/>
              </a:cxn>
              <a:cxn ang="0">
                <a:pos x="7" y="4"/>
              </a:cxn>
              <a:cxn ang="0">
                <a:pos x="8" y="4"/>
              </a:cxn>
              <a:cxn ang="0">
                <a:pos x="9" y="4"/>
              </a:cxn>
              <a:cxn ang="0">
                <a:pos x="10" y="5"/>
              </a:cxn>
              <a:cxn ang="0">
                <a:pos x="11" y="5"/>
              </a:cxn>
            </a:cxnLst>
            <a:rect l="0" t="0" r="r" b="b"/>
            <a:pathLst>
              <a:path w="12" h="6">
                <a:moveTo>
                  <a:pt x="0" y="0"/>
                </a:moveTo>
                <a:lnTo>
                  <a:pt x="0" y="0"/>
                </a:lnTo>
                <a:lnTo>
                  <a:pt x="1" y="0"/>
                </a:lnTo>
                <a:lnTo>
                  <a:pt x="1" y="1"/>
                </a:lnTo>
                <a:lnTo>
                  <a:pt x="2" y="1"/>
                </a:lnTo>
                <a:lnTo>
                  <a:pt x="3" y="1"/>
                </a:lnTo>
                <a:lnTo>
                  <a:pt x="3" y="2"/>
                </a:lnTo>
                <a:lnTo>
                  <a:pt x="4" y="2"/>
                </a:lnTo>
                <a:lnTo>
                  <a:pt x="5" y="2"/>
                </a:lnTo>
                <a:lnTo>
                  <a:pt x="5" y="3"/>
                </a:lnTo>
                <a:lnTo>
                  <a:pt x="6" y="3"/>
                </a:lnTo>
                <a:lnTo>
                  <a:pt x="7" y="3"/>
                </a:lnTo>
                <a:lnTo>
                  <a:pt x="7" y="4"/>
                </a:lnTo>
                <a:lnTo>
                  <a:pt x="8" y="4"/>
                </a:lnTo>
                <a:lnTo>
                  <a:pt x="9" y="4"/>
                </a:lnTo>
                <a:lnTo>
                  <a:pt x="10" y="5"/>
                </a:lnTo>
                <a:lnTo>
                  <a:pt x="11" y="5"/>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28" name="Freeform 972"/>
          <p:cNvSpPr>
            <a:spLocks/>
          </p:cNvSpPr>
          <p:nvPr/>
        </p:nvSpPr>
        <p:spPr bwMode="auto">
          <a:xfrm>
            <a:off x="9041132" y="4413251"/>
            <a:ext cx="26670" cy="3175"/>
          </a:xfrm>
          <a:custGeom>
            <a:avLst/>
            <a:gdLst/>
            <a:ahLst/>
            <a:cxnLst>
              <a:cxn ang="0">
                <a:pos x="0" y="0"/>
              </a:cxn>
              <a:cxn ang="0">
                <a:pos x="1" y="0"/>
              </a:cxn>
              <a:cxn ang="0">
                <a:pos x="2" y="1"/>
              </a:cxn>
              <a:cxn ang="0">
                <a:pos x="13" y="1"/>
              </a:cxn>
            </a:cxnLst>
            <a:rect l="0" t="0" r="r" b="b"/>
            <a:pathLst>
              <a:path w="14" h="2">
                <a:moveTo>
                  <a:pt x="0" y="0"/>
                </a:moveTo>
                <a:lnTo>
                  <a:pt x="1" y="0"/>
                </a:lnTo>
                <a:lnTo>
                  <a:pt x="2" y="1"/>
                </a:lnTo>
                <a:lnTo>
                  <a:pt x="13" y="1"/>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29" name="Freeform 973"/>
          <p:cNvSpPr>
            <a:spLocks/>
          </p:cNvSpPr>
          <p:nvPr/>
        </p:nvSpPr>
        <p:spPr bwMode="auto">
          <a:xfrm>
            <a:off x="9043038" y="4400550"/>
            <a:ext cx="17144" cy="9526"/>
          </a:xfrm>
          <a:custGeom>
            <a:avLst/>
            <a:gdLst/>
            <a:ahLst/>
            <a:cxnLst>
              <a:cxn ang="0">
                <a:pos x="0" y="0"/>
              </a:cxn>
              <a:cxn ang="0">
                <a:pos x="0" y="1"/>
              </a:cxn>
              <a:cxn ang="0">
                <a:pos x="1" y="1"/>
              </a:cxn>
              <a:cxn ang="0">
                <a:pos x="2" y="1"/>
              </a:cxn>
              <a:cxn ang="0">
                <a:pos x="2" y="2"/>
              </a:cxn>
              <a:cxn ang="0">
                <a:pos x="3" y="2"/>
              </a:cxn>
              <a:cxn ang="0">
                <a:pos x="3" y="3"/>
              </a:cxn>
              <a:cxn ang="0">
                <a:pos x="4" y="3"/>
              </a:cxn>
              <a:cxn ang="0">
                <a:pos x="5" y="3"/>
              </a:cxn>
              <a:cxn ang="0">
                <a:pos x="5" y="4"/>
              </a:cxn>
              <a:cxn ang="0">
                <a:pos x="6" y="4"/>
              </a:cxn>
              <a:cxn ang="0">
                <a:pos x="7" y="4"/>
              </a:cxn>
              <a:cxn ang="0">
                <a:pos x="8" y="4"/>
              </a:cxn>
              <a:cxn ang="0">
                <a:pos x="8" y="5"/>
              </a:cxn>
            </a:cxnLst>
            <a:rect l="0" t="0" r="r" b="b"/>
            <a:pathLst>
              <a:path w="9" h="6">
                <a:moveTo>
                  <a:pt x="0" y="0"/>
                </a:moveTo>
                <a:lnTo>
                  <a:pt x="0" y="1"/>
                </a:lnTo>
                <a:lnTo>
                  <a:pt x="1" y="1"/>
                </a:lnTo>
                <a:lnTo>
                  <a:pt x="2" y="1"/>
                </a:lnTo>
                <a:lnTo>
                  <a:pt x="2" y="2"/>
                </a:lnTo>
                <a:lnTo>
                  <a:pt x="3" y="2"/>
                </a:lnTo>
                <a:lnTo>
                  <a:pt x="3" y="3"/>
                </a:lnTo>
                <a:lnTo>
                  <a:pt x="4" y="3"/>
                </a:lnTo>
                <a:lnTo>
                  <a:pt x="5" y="3"/>
                </a:lnTo>
                <a:lnTo>
                  <a:pt x="5" y="4"/>
                </a:lnTo>
                <a:lnTo>
                  <a:pt x="6" y="4"/>
                </a:lnTo>
                <a:lnTo>
                  <a:pt x="7" y="4"/>
                </a:lnTo>
                <a:lnTo>
                  <a:pt x="8" y="4"/>
                </a:lnTo>
                <a:lnTo>
                  <a:pt x="8" y="5"/>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30" name="Freeform 974"/>
          <p:cNvSpPr>
            <a:spLocks/>
          </p:cNvSpPr>
          <p:nvPr/>
        </p:nvSpPr>
        <p:spPr bwMode="auto">
          <a:xfrm>
            <a:off x="8989696" y="4389438"/>
            <a:ext cx="5714" cy="6350"/>
          </a:xfrm>
          <a:custGeom>
            <a:avLst/>
            <a:gdLst/>
            <a:ahLst/>
            <a:cxnLst>
              <a:cxn ang="0">
                <a:pos x="0" y="0"/>
              </a:cxn>
              <a:cxn ang="0">
                <a:pos x="0" y="0"/>
              </a:cxn>
              <a:cxn ang="0">
                <a:pos x="0" y="1"/>
              </a:cxn>
              <a:cxn ang="0">
                <a:pos x="0" y="2"/>
              </a:cxn>
              <a:cxn ang="0">
                <a:pos x="1" y="2"/>
              </a:cxn>
              <a:cxn ang="0">
                <a:pos x="1" y="3"/>
              </a:cxn>
              <a:cxn ang="0">
                <a:pos x="2" y="3"/>
              </a:cxn>
            </a:cxnLst>
            <a:rect l="0" t="0" r="r" b="b"/>
            <a:pathLst>
              <a:path w="3" h="4">
                <a:moveTo>
                  <a:pt x="0" y="0"/>
                </a:moveTo>
                <a:lnTo>
                  <a:pt x="0" y="0"/>
                </a:lnTo>
                <a:lnTo>
                  <a:pt x="0" y="1"/>
                </a:lnTo>
                <a:lnTo>
                  <a:pt x="0" y="2"/>
                </a:lnTo>
                <a:lnTo>
                  <a:pt x="1" y="2"/>
                </a:lnTo>
                <a:lnTo>
                  <a:pt x="1" y="3"/>
                </a:lnTo>
                <a:lnTo>
                  <a:pt x="2" y="3"/>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31" name="Freeform 975"/>
          <p:cNvSpPr>
            <a:spLocks/>
          </p:cNvSpPr>
          <p:nvPr/>
        </p:nvSpPr>
        <p:spPr bwMode="auto">
          <a:xfrm>
            <a:off x="8972550" y="4381502"/>
            <a:ext cx="9526" cy="4763"/>
          </a:xfrm>
          <a:custGeom>
            <a:avLst/>
            <a:gdLst/>
            <a:ahLst/>
            <a:cxnLst>
              <a:cxn ang="0">
                <a:pos x="0" y="0"/>
              </a:cxn>
              <a:cxn ang="0">
                <a:pos x="1" y="0"/>
              </a:cxn>
              <a:cxn ang="0">
                <a:pos x="1" y="1"/>
              </a:cxn>
              <a:cxn ang="0">
                <a:pos x="2" y="1"/>
              </a:cxn>
              <a:cxn ang="0">
                <a:pos x="3" y="1"/>
              </a:cxn>
              <a:cxn ang="0">
                <a:pos x="3" y="2"/>
              </a:cxn>
              <a:cxn ang="0">
                <a:pos x="4" y="2"/>
              </a:cxn>
            </a:cxnLst>
            <a:rect l="0" t="0" r="r" b="b"/>
            <a:pathLst>
              <a:path w="5" h="3">
                <a:moveTo>
                  <a:pt x="0" y="0"/>
                </a:moveTo>
                <a:lnTo>
                  <a:pt x="1" y="0"/>
                </a:lnTo>
                <a:lnTo>
                  <a:pt x="1" y="1"/>
                </a:lnTo>
                <a:lnTo>
                  <a:pt x="2" y="1"/>
                </a:lnTo>
                <a:lnTo>
                  <a:pt x="3" y="1"/>
                </a:lnTo>
                <a:lnTo>
                  <a:pt x="3" y="2"/>
                </a:lnTo>
                <a:lnTo>
                  <a:pt x="4" y="2"/>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32" name="Freeform 976"/>
          <p:cNvSpPr>
            <a:spLocks/>
          </p:cNvSpPr>
          <p:nvPr/>
        </p:nvSpPr>
        <p:spPr bwMode="auto">
          <a:xfrm>
            <a:off x="9090662" y="4373564"/>
            <a:ext cx="89536" cy="68262"/>
          </a:xfrm>
          <a:custGeom>
            <a:avLst/>
            <a:gdLst/>
            <a:ahLst/>
            <a:cxnLst>
              <a:cxn ang="0">
                <a:pos x="46" y="36"/>
              </a:cxn>
              <a:cxn ang="0">
                <a:pos x="45" y="34"/>
              </a:cxn>
              <a:cxn ang="0">
                <a:pos x="44" y="31"/>
              </a:cxn>
              <a:cxn ang="0">
                <a:pos x="43" y="28"/>
              </a:cxn>
              <a:cxn ang="0">
                <a:pos x="42" y="26"/>
              </a:cxn>
              <a:cxn ang="0">
                <a:pos x="41" y="23"/>
              </a:cxn>
              <a:cxn ang="0">
                <a:pos x="39" y="20"/>
              </a:cxn>
              <a:cxn ang="0">
                <a:pos x="38" y="18"/>
              </a:cxn>
              <a:cxn ang="0">
                <a:pos x="36" y="16"/>
              </a:cxn>
              <a:cxn ang="0">
                <a:pos x="33" y="13"/>
              </a:cxn>
              <a:cxn ang="0">
                <a:pos x="31" y="11"/>
              </a:cxn>
              <a:cxn ang="0">
                <a:pos x="28" y="10"/>
              </a:cxn>
              <a:cxn ang="0">
                <a:pos x="26" y="9"/>
              </a:cxn>
              <a:cxn ang="0">
                <a:pos x="24" y="8"/>
              </a:cxn>
              <a:cxn ang="0">
                <a:pos x="21" y="7"/>
              </a:cxn>
              <a:cxn ang="0">
                <a:pos x="18" y="7"/>
              </a:cxn>
              <a:cxn ang="0">
                <a:pos x="15" y="6"/>
              </a:cxn>
              <a:cxn ang="0">
                <a:pos x="12" y="5"/>
              </a:cxn>
              <a:cxn ang="0">
                <a:pos x="9" y="4"/>
              </a:cxn>
              <a:cxn ang="0">
                <a:pos x="7" y="3"/>
              </a:cxn>
              <a:cxn ang="0">
                <a:pos x="5" y="1"/>
              </a:cxn>
              <a:cxn ang="0">
                <a:pos x="2" y="0"/>
              </a:cxn>
              <a:cxn ang="0">
                <a:pos x="1" y="2"/>
              </a:cxn>
              <a:cxn ang="0">
                <a:pos x="1" y="3"/>
              </a:cxn>
              <a:cxn ang="0">
                <a:pos x="2" y="5"/>
              </a:cxn>
              <a:cxn ang="0">
                <a:pos x="4" y="7"/>
              </a:cxn>
              <a:cxn ang="0">
                <a:pos x="5" y="9"/>
              </a:cxn>
              <a:cxn ang="0">
                <a:pos x="6" y="15"/>
              </a:cxn>
              <a:cxn ang="0">
                <a:pos x="7" y="17"/>
              </a:cxn>
              <a:cxn ang="0">
                <a:pos x="8" y="20"/>
              </a:cxn>
              <a:cxn ang="0">
                <a:pos x="9" y="22"/>
              </a:cxn>
              <a:cxn ang="0">
                <a:pos x="11" y="24"/>
              </a:cxn>
              <a:cxn ang="0">
                <a:pos x="13" y="25"/>
              </a:cxn>
              <a:cxn ang="0">
                <a:pos x="14" y="27"/>
              </a:cxn>
              <a:cxn ang="0">
                <a:pos x="16" y="28"/>
              </a:cxn>
              <a:cxn ang="0">
                <a:pos x="17" y="30"/>
              </a:cxn>
              <a:cxn ang="0">
                <a:pos x="19" y="31"/>
              </a:cxn>
              <a:cxn ang="0">
                <a:pos x="21" y="33"/>
              </a:cxn>
              <a:cxn ang="0">
                <a:pos x="23" y="34"/>
              </a:cxn>
              <a:cxn ang="0">
                <a:pos x="25" y="35"/>
              </a:cxn>
              <a:cxn ang="0">
                <a:pos x="28" y="36"/>
              </a:cxn>
              <a:cxn ang="0">
                <a:pos x="29" y="38"/>
              </a:cxn>
              <a:cxn ang="0">
                <a:pos x="32" y="38"/>
              </a:cxn>
              <a:cxn ang="0">
                <a:pos x="34" y="39"/>
              </a:cxn>
              <a:cxn ang="0">
                <a:pos x="37" y="40"/>
              </a:cxn>
              <a:cxn ang="0">
                <a:pos x="40" y="41"/>
              </a:cxn>
              <a:cxn ang="0">
                <a:pos x="42" y="41"/>
              </a:cxn>
              <a:cxn ang="0">
                <a:pos x="45" y="41"/>
              </a:cxn>
            </a:cxnLst>
            <a:rect l="0" t="0" r="r" b="b"/>
            <a:pathLst>
              <a:path w="47" h="43">
                <a:moveTo>
                  <a:pt x="46" y="40"/>
                </a:moveTo>
                <a:lnTo>
                  <a:pt x="46" y="39"/>
                </a:lnTo>
                <a:lnTo>
                  <a:pt x="46" y="36"/>
                </a:lnTo>
                <a:lnTo>
                  <a:pt x="45" y="36"/>
                </a:lnTo>
                <a:lnTo>
                  <a:pt x="45" y="35"/>
                </a:lnTo>
                <a:lnTo>
                  <a:pt x="45" y="34"/>
                </a:lnTo>
                <a:lnTo>
                  <a:pt x="45" y="33"/>
                </a:lnTo>
                <a:lnTo>
                  <a:pt x="45" y="32"/>
                </a:lnTo>
                <a:lnTo>
                  <a:pt x="44" y="31"/>
                </a:lnTo>
                <a:lnTo>
                  <a:pt x="44" y="30"/>
                </a:lnTo>
                <a:lnTo>
                  <a:pt x="43" y="29"/>
                </a:lnTo>
                <a:lnTo>
                  <a:pt x="43" y="28"/>
                </a:lnTo>
                <a:lnTo>
                  <a:pt x="43" y="27"/>
                </a:lnTo>
                <a:lnTo>
                  <a:pt x="42" y="27"/>
                </a:lnTo>
                <a:lnTo>
                  <a:pt x="42" y="26"/>
                </a:lnTo>
                <a:lnTo>
                  <a:pt x="42" y="25"/>
                </a:lnTo>
                <a:lnTo>
                  <a:pt x="41" y="24"/>
                </a:lnTo>
                <a:lnTo>
                  <a:pt x="41" y="23"/>
                </a:lnTo>
                <a:lnTo>
                  <a:pt x="40" y="22"/>
                </a:lnTo>
                <a:lnTo>
                  <a:pt x="40" y="21"/>
                </a:lnTo>
                <a:lnTo>
                  <a:pt x="39" y="20"/>
                </a:lnTo>
                <a:lnTo>
                  <a:pt x="38" y="20"/>
                </a:lnTo>
                <a:lnTo>
                  <a:pt x="38" y="19"/>
                </a:lnTo>
                <a:lnTo>
                  <a:pt x="38" y="18"/>
                </a:lnTo>
                <a:lnTo>
                  <a:pt x="37" y="18"/>
                </a:lnTo>
                <a:lnTo>
                  <a:pt x="37" y="17"/>
                </a:lnTo>
                <a:lnTo>
                  <a:pt x="36" y="16"/>
                </a:lnTo>
                <a:lnTo>
                  <a:pt x="35" y="15"/>
                </a:lnTo>
                <a:lnTo>
                  <a:pt x="34" y="13"/>
                </a:lnTo>
                <a:lnTo>
                  <a:pt x="33" y="13"/>
                </a:lnTo>
                <a:lnTo>
                  <a:pt x="33" y="12"/>
                </a:lnTo>
                <a:lnTo>
                  <a:pt x="32" y="12"/>
                </a:lnTo>
                <a:lnTo>
                  <a:pt x="31" y="11"/>
                </a:lnTo>
                <a:lnTo>
                  <a:pt x="30" y="11"/>
                </a:lnTo>
                <a:lnTo>
                  <a:pt x="29" y="10"/>
                </a:lnTo>
                <a:lnTo>
                  <a:pt x="28" y="10"/>
                </a:lnTo>
                <a:lnTo>
                  <a:pt x="28" y="9"/>
                </a:lnTo>
                <a:lnTo>
                  <a:pt x="27" y="9"/>
                </a:lnTo>
                <a:lnTo>
                  <a:pt x="26" y="9"/>
                </a:lnTo>
                <a:lnTo>
                  <a:pt x="25" y="9"/>
                </a:lnTo>
                <a:lnTo>
                  <a:pt x="25" y="8"/>
                </a:lnTo>
                <a:lnTo>
                  <a:pt x="24" y="8"/>
                </a:lnTo>
                <a:lnTo>
                  <a:pt x="23" y="8"/>
                </a:lnTo>
                <a:lnTo>
                  <a:pt x="22" y="8"/>
                </a:lnTo>
                <a:lnTo>
                  <a:pt x="21" y="7"/>
                </a:lnTo>
                <a:lnTo>
                  <a:pt x="20" y="7"/>
                </a:lnTo>
                <a:lnTo>
                  <a:pt x="19" y="7"/>
                </a:lnTo>
                <a:lnTo>
                  <a:pt x="18" y="7"/>
                </a:lnTo>
                <a:lnTo>
                  <a:pt x="17" y="7"/>
                </a:lnTo>
                <a:lnTo>
                  <a:pt x="16" y="6"/>
                </a:lnTo>
                <a:lnTo>
                  <a:pt x="15" y="6"/>
                </a:lnTo>
                <a:lnTo>
                  <a:pt x="14" y="6"/>
                </a:lnTo>
                <a:lnTo>
                  <a:pt x="13" y="5"/>
                </a:lnTo>
                <a:lnTo>
                  <a:pt x="12" y="5"/>
                </a:lnTo>
                <a:lnTo>
                  <a:pt x="11" y="5"/>
                </a:lnTo>
                <a:lnTo>
                  <a:pt x="10" y="4"/>
                </a:lnTo>
                <a:lnTo>
                  <a:pt x="9" y="4"/>
                </a:lnTo>
                <a:lnTo>
                  <a:pt x="8" y="4"/>
                </a:lnTo>
                <a:lnTo>
                  <a:pt x="8" y="3"/>
                </a:lnTo>
                <a:lnTo>
                  <a:pt x="7" y="3"/>
                </a:lnTo>
                <a:lnTo>
                  <a:pt x="7" y="2"/>
                </a:lnTo>
                <a:lnTo>
                  <a:pt x="6" y="2"/>
                </a:lnTo>
                <a:lnTo>
                  <a:pt x="5" y="1"/>
                </a:lnTo>
                <a:lnTo>
                  <a:pt x="5" y="0"/>
                </a:lnTo>
                <a:lnTo>
                  <a:pt x="4" y="0"/>
                </a:lnTo>
                <a:lnTo>
                  <a:pt x="2" y="0"/>
                </a:lnTo>
                <a:lnTo>
                  <a:pt x="2" y="1"/>
                </a:lnTo>
                <a:lnTo>
                  <a:pt x="1" y="1"/>
                </a:lnTo>
                <a:lnTo>
                  <a:pt x="1" y="2"/>
                </a:lnTo>
                <a:lnTo>
                  <a:pt x="1" y="3"/>
                </a:lnTo>
                <a:lnTo>
                  <a:pt x="0" y="3"/>
                </a:lnTo>
                <a:lnTo>
                  <a:pt x="1" y="3"/>
                </a:lnTo>
                <a:lnTo>
                  <a:pt x="1" y="4"/>
                </a:lnTo>
                <a:lnTo>
                  <a:pt x="1" y="5"/>
                </a:lnTo>
                <a:lnTo>
                  <a:pt x="2" y="5"/>
                </a:lnTo>
                <a:lnTo>
                  <a:pt x="2" y="6"/>
                </a:lnTo>
                <a:lnTo>
                  <a:pt x="3" y="7"/>
                </a:lnTo>
                <a:lnTo>
                  <a:pt x="4" y="7"/>
                </a:lnTo>
                <a:lnTo>
                  <a:pt x="4" y="8"/>
                </a:lnTo>
                <a:lnTo>
                  <a:pt x="5" y="8"/>
                </a:lnTo>
                <a:lnTo>
                  <a:pt x="5" y="9"/>
                </a:lnTo>
                <a:lnTo>
                  <a:pt x="5" y="14"/>
                </a:lnTo>
                <a:lnTo>
                  <a:pt x="6" y="14"/>
                </a:lnTo>
                <a:lnTo>
                  <a:pt x="6" y="15"/>
                </a:lnTo>
                <a:lnTo>
                  <a:pt x="6" y="16"/>
                </a:lnTo>
                <a:lnTo>
                  <a:pt x="6" y="17"/>
                </a:lnTo>
                <a:lnTo>
                  <a:pt x="7" y="17"/>
                </a:lnTo>
                <a:lnTo>
                  <a:pt x="7" y="18"/>
                </a:lnTo>
                <a:lnTo>
                  <a:pt x="8" y="19"/>
                </a:lnTo>
                <a:lnTo>
                  <a:pt x="8" y="20"/>
                </a:lnTo>
                <a:lnTo>
                  <a:pt x="9" y="20"/>
                </a:lnTo>
                <a:lnTo>
                  <a:pt x="9" y="21"/>
                </a:lnTo>
                <a:lnTo>
                  <a:pt x="9" y="22"/>
                </a:lnTo>
                <a:lnTo>
                  <a:pt x="10" y="22"/>
                </a:lnTo>
                <a:lnTo>
                  <a:pt x="10" y="23"/>
                </a:lnTo>
                <a:lnTo>
                  <a:pt x="11" y="24"/>
                </a:lnTo>
                <a:lnTo>
                  <a:pt x="11" y="25"/>
                </a:lnTo>
                <a:lnTo>
                  <a:pt x="12" y="25"/>
                </a:lnTo>
                <a:lnTo>
                  <a:pt x="13" y="25"/>
                </a:lnTo>
                <a:lnTo>
                  <a:pt x="13" y="26"/>
                </a:lnTo>
                <a:lnTo>
                  <a:pt x="14" y="26"/>
                </a:lnTo>
                <a:lnTo>
                  <a:pt x="14" y="27"/>
                </a:lnTo>
                <a:lnTo>
                  <a:pt x="15" y="27"/>
                </a:lnTo>
                <a:lnTo>
                  <a:pt x="15" y="28"/>
                </a:lnTo>
                <a:lnTo>
                  <a:pt x="16" y="28"/>
                </a:lnTo>
                <a:lnTo>
                  <a:pt x="16" y="29"/>
                </a:lnTo>
                <a:lnTo>
                  <a:pt x="17" y="29"/>
                </a:lnTo>
                <a:lnTo>
                  <a:pt x="17" y="30"/>
                </a:lnTo>
                <a:lnTo>
                  <a:pt x="18" y="30"/>
                </a:lnTo>
                <a:lnTo>
                  <a:pt x="18" y="31"/>
                </a:lnTo>
                <a:lnTo>
                  <a:pt x="19" y="31"/>
                </a:lnTo>
                <a:lnTo>
                  <a:pt x="20" y="32"/>
                </a:lnTo>
                <a:lnTo>
                  <a:pt x="21" y="32"/>
                </a:lnTo>
                <a:lnTo>
                  <a:pt x="21" y="33"/>
                </a:lnTo>
                <a:lnTo>
                  <a:pt x="22" y="33"/>
                </a:lnTo>
                <a:lnTo>
                  <a:pt x="22" y="34"/>
                </a:lnTo>
                <a:lnTo>
                  <a:pt x="23" y="34"/>
                </a:lnTo>
                <a:lnTo>
                  <a:pt x="24" y="34"/>
                </a:lnTo>
                <a:lnTo>
                  <a:pt x="24" y="35"/>
                </a:lnTo>
                <a:lnTo>
                  <a:pt x="25" y="35"/>
                </a:lnTo>
                <a:lnTo>
                  <a:pt x="26" y="36"/>
                </a:lnTo>
                <a:lnTo>
                  <a:pt x="27" y="36"/>
                </a:lnTo>
                <a:lnTo>
                  <a:pt x="28" y="36"/>
                </a:lnTo>
                <a:lnTo>
                  <a:pt x="28" y="37"/>
                </a:lnTo>
                <a:lnTo>
                  <a:pt x="29" y="37"/>
                </a:lnTo>
                <a:lnTo>
                  <a:pt x="29" y="38"/>
                </a:lnTo>
                <a:lnTo>
                  <a:pt x="30" y="38"/>
                </a:lnTo>
                <a:lnTo>
                  <a:pt x="31" y="38"/>
                </a:lnTo>
                <a:lnTo>
                  <a:pt x="32" y="38"/>
                </a:lnTo>
                <a:lnTo>
                  <a:pt x="32" y="39"/>
                </a:lnTo>
                <a:lnTo>
                  <a:pt x="33" y="39"/>
                </a:lnTo>
                <a:lnTo>
                  <a:pt x="34" y="39"/>
                </a:lnTo>
                <a:lnTo>
                  <a:pt x="35" y="39"/>
                </a:lnTo>
                <a:lnTo>
                  <a:pt x="36" y="40"/>
                </a:lnTo>
                <a:lnTo>
                  <a:pt x="37" y="40"/>
                </a:lnTo>
                <a:lnTo>
                  <a:pt x="38" y="40"/>
                </a:lnTo>
                <a:lnTo>
                  <a:pt x="38" y="41"/>
                </a:lnTo>
                <a:lnTo>
                  <a:pt x="40" y="41"/>
                </a:lnTo>
                <a:lnTo>
                  <a:pt x="41" y="41"/>
                </a:lnTo>
                <a:lnTo>
                  <a:pt x="42" y="42"/>
                </a:lnTo>
                <a:lnTo>
                  <a:pt x="42" y="41"/>
                </a:lnTo>
                <a:lnTo>
                  <a:pt x="42" y="42"/>
                </a:lnTo>
                <a:lnTo>
                  <a:pt x="45" y="42"/>
                </a:lnTo>
                <a:lnTo>
                  <a:pt x="45" y="41"/>
                </a:lnTo>
                <a:lnTo>
                  <a:pt x="46" y="41"/>
                </a:lnTo>
                <a:lnTo>
                  <a:pt x="46" y="40"/>
                </a:lnTo>
              </a:path>
            </a:pathLst>
          </a:custGeom>
          <a:solidFill>
            <a:srgbClr val="CCCCCC"/>
          </a:solidFill>
          <a:ln w="12700" cap="rnd" cmpd="sng">
            <a:solidFill>
              <a:srgbClr val="000000"/>
            </a:solidFill>
            <a:prstDash val="solid"/>
            <a:round/>
            <a:headEnd type="none" w="med" len="med"/>
            <a:tailEnd type="none" w="med" len="med"/>
          </a:ln>
          <a:effectLst/>
        </p:spPr>
        <p:txBody>
          <a:bodyPr/>
          <a:lstStyle/>
          <a:p>
            <a:endParaRPr lang="en-US" sz="2160"/>
          </a:p>
        </p:txBody>
      </p:sp>
      <p:sp>
        <p:nvSpPr>
          <p:cNvPr id="46033" name="Freeform 977"/>
          <p:cNvSpPr>
            <a:spLocks/>
          </p:cNvSpPr>
          <p:nvPr/>
        </p:nvSpPr>
        <p:spPr bwMode="auto">
          <a:xfrm>
            <a:off x="9109710" y="4400551"/>
            <a:ext cx="32386" cy="23813"/>
          </a:xfrm>
          <a:custGeom>
            <a:avLst/>
            <a:gdLst/>
            <a:ahLst/>
            <a:cxnLst>
              <a:cxn ang="0">
                <a:pos x="0" y="0"/>
              </a:cxn>
              <a:cxn ang="0">
                <a:pos x="0" y="0"/>
              </a:cxn>
              <a:cxn ang="0">
                <a:pos x="1" y="0"/>
              </a:cxn>
              <a:cxn ang="0">
                <a:pos x="1" y="1"/>
              </a:cxn>
              <a:cxn ang="0">
                <a:pos x="1" y="2"/>
              </a:cxn>
              <a:cxn ang="0">
                <a:pos x="2" y="3"/>
              </a:cxn>
              <a:cxn ang="0">
                <a:pos x="4" y="4"/>
              </a:cxn>
              <a:cxn ang="0">
                <a:pos x="4" y="5"/>
              </a:cxn>
              <a:cxn ang="0">
                <a:pos x="7" y="8"/>
              </a:cxn>
              <a:cxn ang="0">
                <a:pos x="8" y="8"/>
              </a:cxn>
              <a:cxn ang="0">
                <a:pos x="8" y="9"/>
              </a:cxn>
              <a:cxn ang="0">
                <a:pos x="9" y="9"/>
              </a:cxn>
              <a:cxn ang="0">
                <a:pos x="9" y="10"/>
              </a:cxn>
              <a:cxn ang="0">
                <a:pos x="10" y="10"/>
              </a:cxn>
              <a:cxn ang="0">
                <a:pos x="10" y="11"/>
              </a:cxn>
              <a:cxn ang="0">
                <a:pos x="12" y="12"/>
              </a:cxn>
              <a:cxn ang="0">
                <a:pos x="13" y="13"/>
              </a:cxn>
              <a:cxn ang="0">
                <a:pos x="14" y="13"/>
              </a:cxn>
              <a:cxn ang="0">
                <a:pos x="14" y="14"/>
              </a:cxn>
              <a:cxn ang="0">
                <a:pos x="15" y="14"/>
              </a:cxn>
              <a:cxn ang="0">
                <a:pos x="16" y="14"/>
              </a:cxn>
              <a:cxn ang="0">
                <a:pos x="16" y="13"/>
              </a:cxn>
              <a:cxn ang="0">
                <a:pos x="15" y="13"/>
              </a:cxn>
              <a:cxn ang="0">
                <a:pos x="15" y="12"/>
              </a:cxn>
              <a:cxn ang="0">
                <a:pos x="14" y="11"/>
              </a:cxn>
              <a:cxn ang="0">
                <a:pos x="14" y="10"/>
              </a:cxn>
              <a:cxn ang="0">
                <a:pos x="13" y="10"/>
              </a:cxn>
              <a:cxn ang="0">
                <a:pos x="12" y="9"/>
              </a:cxn>
              <a:cxn ang="0">
                <a:pos x="11" y="9"/>
              </a:cxn>
              <a:cxn ang="0">
                <a:pos x="11" y="8"/>
              </a:cxn>
              <a:cxn ang="0">
                <a:pos x="5" y="3"/>
              </a:cxn>
              <a:cxn ang="0">
                <a:pos x="5" y="2"/>
              </a:cxn>
              <a:cxn ang="0">
                <a:pos x="4" y="1"/>
              </a:cxn>
              <a:cxn ang="0">
                <a:pos x="3" y="1"/>
              </a:cxn>
              <a:cxn ang="0">
                <a:pos x="3" y="0"/>
              </a:cxn>
              <a:cxn ang="0">
                <a:pos x="2" y="0"/>
              </a:cxn>
              <a:cxn ang="0">
                <a:pos x="1" y="0"/>
              </a:cxn>
              <a:cxn ang="0">
                <a:pos x="0" y="0"/>
              </a:cxn>
            </a:cxnLst>
            <a:rect l="0" t="0" r="r" b="b"/>
            <a:pathLst>
              <a:path w="17" h="15">
                <a:moveTo>
                  <a:pt x="0" y="0"/>
                </a:moveTo>
                <a:lnTo>
                  <a:pt x="0" y="0"/>
                </a:lnTo>
                <a:lnTo>
                  <a:pt x="1" y="0"/>
                </a:lnTo>
                <a:lnTo>
                  <a:pt x="1" y="1"/>
                </a:lnTo>
                <a:lnTo>
                  <a:pt x="1" y="2"/>
                </a:lnTo>
                <a:lnTo>
                  <a:pt x="2" y="3"/>
                </a:lnTo>
                <a:lnTo>
                  <a:pt x="4" y="4"/>
                </a:lnTo>
                <a:lnTo>
                  <a:pt x="4" y="5"/>
                </a:lnTo>
                <a:lnTo>
                  <a:pt x="7" y="8"/>
                </a:lnTo>
                <a:lnTo>
                  <a:pt x="8" y="8"/>
                </a:lnTo>
                <a:lnTo>
                  <a:pt x="8" y="9"/>
                </a:lnTo>
                <a:lnTo>
                  <a:pt x="9" y="9"/>
                </a:lnTo>
                <a:lnTo>
                  <a:pt x="9" y="10"/>
                </a:lnTo>
                <a:lnTo>
                  <a:pt x="10" y="10"/>
                </a:lnTo>
                <a:lnTo>
                  <a:pt x="10" y="11"/>
                </a:lnTo>
                <a:lnTo>
                  <a:pt x="12" y="12"/>
                </a:lnTo>
                <a:lnTo>
                  <a:pt x="13" y="13"/>
                </a:lnTo>
                <a:lnTo>
                  <a:pt x="14" y="13"/>
                </a:lnTo>
                <a:lnTo>
                  <a:pt x="14" y="14"/>
                </a:lnTo>
                <a:lnTo>
                  <a:pt x="15" y="14"/>
                </a:lnTo>
                <a:lnTo>
                  <a:pt x="16" y="14"/>
                </a:lnTo>
                <a:lnTo>
                  <a:pt x="16" y="13"/>
                </a:lnTo>
                <a:lnTo>
                  <a:pt x="15" y="13"/>
                </a:lnTo>
                <a:lnTo>
                  <a:pt x="15" y="12"/>
                </a:lnTo>
                <a:lnTo>
                  <a:pt x="14" y="11"/>
                </a:lnTo>
                <a:lnTo>
                  <a:pt x="14" y="10"/>
                </a:lnTo>
                <a:lnTo>
                  <a:pt x="13" y="10"/>
                </a:lnTo>
                <a:lnTo>
                  <a:pt x="12" y="9"/>
                </a:lnTo>
                <a:lnTo>
                  <a:pt x="11" y="9"/>
                </a:lnTo>
                <a:lnTo>
                  <a:pt x="11" y="8"/>
                </a:lnTo>
                <a:lnTo>
                  <a:pt x="5" y="3"/>
                </a:lnTo>
                <a:lnTo>
                  <a:pt x="5" y="2"/>
                </a:lnTo>
                <a:lnTo>
                  <a:pt x="4" y="1"/>
                </a:lnTo>
                <a:lnTo>
                  <a:pt x="3" y="1"/>
                </a:lnTo>
                <a:lnTo>
                  <a:pt x="3" y="0"/>
                </a:lnTo>
                <a:lnTo>
                  <a:pt x="2" y="0"/>
                </a:lnTo>
                <a:lnTo>
                  <a:pt x="1" y="0"/>
                </a:lnTo>
                <a:lnTo>
                  <a:pt x="0"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sz="2160"/>
          </a:p>
        </p:txBody>
      </p:sp>
      <p:sp>
        <p:nvSpPr>
          <p:cNvPr id="46034" name="Freeform 978"/>
          <p:cNvSpPr>
            <a:spLocks/>
          </p:cNvSpPr>
          <p:nvPr/>
        </p:nvSpPr>
        <p:spPr bwMode="auto">
          <a:xfrm>
            <a:off x="9144002" y="4398964"/>
            <a:ext cx="28576" cy="30162"/>
          </a:xfrm>
          <a:custGeom>
            <a:avLst/>
            <a:gdLst/>
            <a:ahLst/>
            <a:cxnLst>
              <a:cxn ang="0">
                <a:pos x="4" y="2"/>
              </a:cxn>
              <a:cxn ang="0">
                <a:pos x="5" y="2"/>
              </a:cxn>
              <a:cxn ang="0">
                <a:pos x="5" y="3"/>
              </a:cxn>
              <a:cxn ang="0">
                <a:pos x="5" y="4"/>
              </a:cxn>
              <a:cxn ang="0">
                <a:pos x="6" y="4"/>
              </a:cxn>
              <a:cxn ang="0">
                <a:pos x="6" y="5"/>
              </a:cxn>
              <a:cxn ang="0">
                <a:pos x="7" y="6"/>
              </a:cxn>
              <a:cxn ang="0">
                <a:pos x="8" y="6"/>
              </a:cxn>
              <a:cxn ang="0">
                <a:pos x="8" y="7"/>
              </a:cxn>
              <a:cxn ang="0">
                <a:pos x="9" y="8"/>
              </a:cxn>
              <a:cxn ang="0">
                <a:pos x="9" y="9"/>
              </a:cxn>
              <a:cxn ang="0">
                <a:pos x="10" y="10"/>
              </a:cxn>
              <a:cxn ang="0">
                <a:pos x="10" y="11"/>
              </a:cxn>
              <a:cxn ang="0">
                <a:pos x="11" y="11"/>
              </a:cxn>
              <a:cxn ang="0">
                <a:pos x="11" y="12"/>
              </a:cxn>
              <a:cxn ang="0">
                <a:pos x="12" y="13"/>
              </a:cxn>
              <a:cxn ang="0">
                <a:pos x="12" y="14"/>
              </a:cxn>
              <a:cxn ang="0">
                <a:pos x="13" y="14"/>
              </a:cxn>
              <a:cxn ang="0">
                <a:pos x="13" y="15"/>
              </a:cxn>
              <a:cxn ang="0">
                <a:pos x="13" y="16"/>
              </a:cxn>
              <a:cxn ang="0">
                <a:pos x="13" y="17"/>
              </a:cxn>
              <a:cxn ang="0">
                <a:pos x="14" y="17"/>
              </a:cxn>
              <a:cxn ang="0">
                <a:pos x="14" y="18"/>
              </a:cxn>
              <a:cxn ang="0">
                <a:pos x="13" y="18"/>
              </a:cxn>
              <a:cxn ang="0">
                <a:pos x="12" y="16"/>
              </a:cxn>
              <a:cxn ang="0">
                <a:pos x="11" y="16"/>
              </a:cxn>
              <a:cxn ang="0">
                <a:pos x="11" y="15"/>
              </a:cxn>
              <a:cxn ang="0">
                <a:pos x="10" y="15"/>
              </a:cxn>
              <a:cxn ang="0">
                <a:pos x="10" y="14"/>
              </a:cxn>
              <a:cxn ang="0">
                <a:pos x="9" y="13"/>
              </a:cxn>
              <a:cxn ang="0">
                <a:pos x="9" y="12"/>
              </a:cxn>
              <a:cxn ang="0">
                <a:pos x="9" y="11"/>
              </a:cxn>
              <a:cxn ang="0">
                <a:pos x="8" y="11"/>
              </a:cxn>
              <a:cxn ang="0">
                <a:pos x="8" y="10"/>
              </a:cxn>
              <a:cxn ang="0">
                <a:pos x="8" y="9"/>
              </a:cxn>
              <a:cxn ang="0">
                <a:pos x="7" y="9"/>
              </a:cxn>
              <a:cxn ang="0">
                <a:pos x="7" y="8"/>
              </a:cxn>
              <a:cxn ang="0">
                <a:pos x="6" y="8"/>
              </a:cxn>
              <a:cxn ang="0">
                <a:pos x="6" y="7"/>
              </a:cxn>
              <a:cxn ang="0">
                <a:pos x="4" y="5"/>
              </a:cxn>
              <a:cxn ang="0">
                <a:pos x="1" y="2"/>
              </a:cxn>
              <a:cxn ang="0">
                <a:pos x="0" y="2"/>
              </a:cxn>
              <a:cxn ang="0">
                <a:pos x="0" y="1"/>
              </a:cxn>
              <a:cxn ang="0">
                <a:pos x="0" y="0"/>
              </a:cxn>
              <a:cxn ang="0">
                <a:pos x="2" y="0"/>
              </a:cxn>
              <a:cxn ang="0">
                <a:pos x="3" y="0"/>
              </a:cxn>
              <a:cxn ang="0">
                <a:pos x="4" y="2"/>
              </a:cxn>
            </a:cxnLst>
            <a:rect l="0" t="0" r="r" b="b"/>
            <a:pathLst>
              <a:path w="15" h="19">
                <a:moveTo>
                  <a:pt x="4" y="2"/>
                </a:moveTo>
                <a:lnTo>
                  <a:pt x="5" y="2"/>
                </a:lnTo>
                <a:lnTo>
                  <a:pt x="5" y="3"/>
                </a:lnTo>
                <a:lnTo>
                  <a:pt x="5" y="4"/>
                </a:lnTo>
                <a:lnTo>
                  <a:pt x="6" y="4"/>
                </a:lnTo>
                <a:lnTo>
                  <a:pt x="6" y="5"/>
                </a:lnTo>
                <a:lnTo>
                  <a:pt x="7" y="6"/>
                </a:lnTo>
                <a:lnTo>
                  <a:pt x="8" y="6"/>
                </a:lnTo>
                <a:lnTo>
                  <a:pt x="8" y="7"/>
                </a:lnTo>
                <a:lnTo>
                  <a:pt x="9" y="8"/>
                </a:lnTo>
                <a:lnTo>
                  <a:pt x="9" y="9"/>
                </a:lnTo>
                <a:lnTo>
                  <a:pt x="10" y="10"/>
                </a:lnTo>
                <a:lnTo>
                  <a:pt x="10" y="11"/>
                </a:lnTo>
                <a:lnTo>
                  <a:pt x="11" y="11"/>
                </a:lnTo>
                <a:lnTo>
                  <a:pt x="11" y="12"/>
                </a:lnTo>
                <a:lnTo>
                  <a:pt x="12" y="13"/>
                </a:lnTo>
                <a:lnTo>
                  <a:pt x="12" y="14"/>
                </a:lnTo>
                <a:lnTo>
                  <a:pt x="13" y="14"/>
                </a:lnTo>
                <a:lnTo>
                  <a:pt x="13" y="15"/>
                </a:lnTo>
                <a:lnTo>
                  <a:pt x="13" y="16"/>
                </a:lnTo>
                <a:lnTo>
                  <a:pt x="13" y="17"/>
                </a:lnTo>
                <a:lnTo>
                  <a:pt x="14" y="17"/>
                </a:lnTo>
                <a:lnTo>
                  <a:pt x="14" y="18"/>
                </a:lnTo>
                <a:lnTo>
                  <a:pt x="13" y="18"/>
                </a:lnTo>
                <a:lnTo>
                  <a:pt x="12" y="16"/>
                </a:lnTo>
                <a:lnTo>
                  <a:pt x="11" y="16"/>
                </a:lnTo>
                <a:lnTo>
                  <a:pt x="11" y="15"/>
                </a:lnTo>
                <a:lnTo>
                  <a:pt x="10" y="15"/>
                </a:lnTo>
                <a:lnTo>
                  <a:pt x="10" y="14"/>
                </a:lnTo>
                <a:lnTo>
                  <a:pt x="9" y="13"/>
                </a:lnTo>
                <a:lnTo>
                  <a:pt x="9" y="12"/>
                </a:lnTo>
                <a:lnTo>
                  <a:pt x="9" y="11"/>
                </a:lnTo>
                <a:lnTo>
                  <a:pt x="8" y="11"/>
                </a:lnTo>
                <a:lnTo>
                  <a:pt x="8" y="10"/>
                </a:lnTo>
                <a:lnTo>
                  <a:pt x="8" y="9"/>
                </a:lnTo>
                <a:lnTo>
                  <a:pt x="7" y="9"/>
                </a:lnTo>
                <a:lnTo>
                  <a:pt x="7" y="8"/>
                </a:lnTo>
                <a:lnTo>
                  <a:pt x="6" y="8"/>
                </a:lnTo>
                <a:lnTo>
                  <a:pt x="6" y="7"/>
                </a:lnTo>
                <a:lnTo>
                  <a:pt x="4" y="5"/>
                </a:lnTo>
                <a:lnTo>
                  <a:pt x="1" y="2"/>
                </a:lnTo>
                <a:lnTo>
                  <a:pt x="0" y="2"/>
                </a:lnTo>
                <a:lnTo>
                  <a:pt x="0" y="1"/>
                </a:lnTo>
                <a:lnTo>
                  <a:pt x="0" y="0"/>
                </a:lnTo>
                <a:lnTo>
                  <a:pt x="2" y="0"/>
                </a:lnTo>
                <a:lnTo>
                  <a:pt x="3" y="0"/>
                </a:lnTo>
                <a:lnTo>
                  <a:pt x="4" y="2"/>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sz="2160"/>
          </a:p>
        </p:txBody>
      </p:sp>
      <p:sp>
        <p:nvSpPr>
          <p:cNvPr id="46035" name="Freeform 979"/>
          <p:cNvSpPr>
            <a:spLocks/>
          </p:cNvSpPr>
          <p:nvPr/>
        </p:nvSpPr>
        <p:spPr bwMode="auto">
          <a:xfrm>
            <a:off x="9100186" y="4381500"/>
            <a:ext cx="13334" cy="9526"/>
          </a:xfrm>
          <a:custGeom>
            <a:avLst/>
            <a:gdLst/>
            <a:ahLst/>
            <a:cxnLst>
              <a:cxn ang="0">
                <a:pos x="1" y="5"/>
              </a:cxn>
              <a:cxn ang="0">
                <a:pos x="1" y="4"/>
              </a:cxn>
              <a:cxn ang="0">
                <a:pos x="0" y="4"/>
              </a:cxn>
              <a:cxn ang="0">
                <a:pos x="0" y="3"/>
              </a:cxn>
              <a:cxn ang="0">
                <a:pos x="1" y="3"/>
              </a:cxn>
              <a:cxn ang="0">
                <a:pos x="1" y="1"/>
              </a:cxn>
              <a:cxn ang="0">
                <a:pos x="2" y="0"/>
              </a:cxn>
              <a:cxn ang="0">
                <a:pos x="3" y="0"/>
              </a:cxn>
              <a:cxn ang="0">
                <a:pos x="5" y="0"/>
              </a:cxn>
              <a:cxn ang="0">
                <a:pos x="6" y="0"/>
              </a:cxn>
            </a:cxnLst>
            <a:rect l="0" t="0" r="r" b="b"/>
            <a:pathLst>
              <a:path w="7" h="6">
                <a:moveTo>
                  <a:pt x="1" y="5"/>
                </a:moveTo>
                <a:lnTo>
                  <a:pt x="1" y="4"/>
                </a:lnTo>
                <a:lnTo>
                  <a:pt x="0" y="4"/>
                </a:lnTo>
                <a:lnTo>
                  <a:pt x="0" y="3"/>
                </a:lnTo>
                <a:lnTo>
                  <a:pt x="1" y="3"/>
                </a:lnTo>
                <a:lnTo>
                  <a:pt x="1" y="1"/>
                </a:lnTo>
                <a:lnTo>
                  <a:pt x="2" y="0"/>
                </a:lnTo>
                <a:lnTo>
                  <a:pt x="3" y="0"/>
                </a:lnTo>
                <a:lnTo>
                  <a:pt x="5" y="0"/>
                </a:lnTo>
                <a:lnTo>
                  <a:pt x="6"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36" name="Freeform 980"/>
          <p:cNvSpPr>
            <a:spLocks/>
          </p:cNvSpPr>
          <p:nvPr/>
        </p:nvSpPr>
        <p:spPr bwMode="auto">
          <a:xfrm>
            <a:off x="9117330" y="4387849"/>
            <a:ext cx="22860" cy="6350"/>
          </a:xfrm>
          <a:custGeom>
            <a:avLst/>
            <a:gdLst/>
            <a:ahLst/>
            <a:cxnLst>
              <a:cxn ang="0">
                <a:pos x="0" y="0"/>
              </a:cxn>
              <a:cxn ang="0">
                <a:pos x="1" y="0"/>
              </a:cxn>
              <a:cxn ang="0">
                <a:pos x="3" y="0"/>
              </a:cxn>
              <a:cxn ang="0">
                <a:pos x="4" y="0"/>
              </a:cxn>
              <a:cxn ang="0">
                <a:pos x="4" y="1"/>
              </a:cxn>
              <a:cxn ang="0">
                <a:pos x="6" y="1"/>
              </a:cxn>
              <a:cxn ang="0">
                <a:pos x="7" y="2"/>
              </a:cxn>
              <a:cxn ang="0">
                <a:pos x="8" y="2"/>
              </a:cxn>
              <a:cxn ang="0">
                <a:pos x="9" y="2"/>
              </a:cxn>
              <a:cxn ang="0">
                <a:pos x="10" y="3"/>
              </a:cxn>
              <a:cxn ang="0">
                <a:pos x="11" y="3"/>
              </a:cxn>
            </a:cxnLst>
            <a:rect l="0" t="0" r="r" b="b"/>
            <a:pathLst>
              <a:path w="12" h="4">
                <a:moveTo>
                  <a:pt x="0" y="0"/>
                </a:moveTo>
                <a:lnTo>
                  <a:pt x="1" y="0"/>
                </a:lnTo>
                <a:lnTo>
                  <a:pt x="3" y="0"/>
                </a:lnTo>
                <a:lnTo>
                  <a:pt x="4" y="0"/>
                </a:lnTo>
                <a:lnTo>
                  <a:pt x="4" y="1"/>
                </a:lnTo>
                <a:lnTo>
                  <a:pt x="6" y="1"/>
                </a:lnTo>
                <a:lnTo>
                  <a:pt x="7" y="2"/>
                </a:lnTo>
                <a:lnTo>
                  <a:pt x="8" y="2"/>
                </a:lnTo>
                <a:lnTo>
                  <a:pt x="9" y="2"/>
                </a:lnTo>
                <a:lnTo>
                  <a:pt x="10" y="3"/>
                </a:lnTo>
                <a:lnTo>
                  <a:pt x="11" y="3"/>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37" name="Freeform 981"/>
          <p:cNvSpPr>
            <a:spLocks/>
          </p:cNvSpPr>
          <p:nvPr/>
        </p:nvSpPr>
        <p:spPr bwMode="auto">
          <a:xfrm>
            <a:off x="9124952" y="4398964"/>
            <a:ext cx="19050" cy="15875"/>
          </a:xfrm>
          <a:custGeom>
            <a:avLst/>
            <a:gdLst/>
            <a:ahLst/>
            <a:cxnLst>
              <a:cxn ang="0">
                <a:pos x="0" y="0"/>
              </a:cxn>
              <a:cxn ang="0">
                <a:pos x="1" y="1"/>
              </a:cxn>
              <a:cxn ang="0">
                <a:pos x="2" y="1"/>
              </a:cxn>
              <a:cxn ang="0">
                <a:pos x="2" y="2"/>
              </a:cxn>
              <a:cxn ang="0">
                <a:pos x="3" y="2"/>
              </a:cxn>
              <a:cxn ang="0">
                <a:pos x="3" y="3"/>
              </a:cxn>
              <a:cxn ang="0">
                <a:pos x="4" y="3"/>
              </a:cxn>
              <a:cxn ang="0">
                <a:pos x="4" y="4"/>
              </a:cxn>
              <a:cxn ang="0">
                <a:pos x="5" y="5"/>
              </a:cxn>
              <a:cxn ang="0">
                <a:pos x="5" y="6"/>
              </a:cxn>
              <a:cxn ang="0">
                <a:pos x="6" y="6"/>
              </a:cxn>
              <a:cxn ang="0">
                <a:pos x="6" y="7"/>
              </a:cxn>
              <a:cxn ang="0">
                <a:pos x="7" y="7"/>
              </a:cxn>
              <a:cxn ang="0">
                <a:pos x="7" y="8"/>
              </a:cxn>
              <a:cxn ang="0">
                <a:pos x="8" y="8"/>
              </a:cxn>
              <a:cxn ang="0">
                <a:pos x="9" y="9"/>
              </a:cxn>
            </a:cxnLst>
            <a:rect l="0" t="0" r="r" b="b"/>
            <a:pathLst>
              <a:path w="10" h="10">
                <a:moveTo>
                  <a:pt x="0" y="0"/>
                </a:moveTo>
                <a:lnTo>
                  <a:pt x="1" y="1"/>
                </a:lnTo>
                <a:lnTo>
                  <a:pt x="2" y="1"/>
                </a:lnTo>
                <a:lnTo>
                  <a:pt x="2" y="2"/>
                </a:lnTo>
                <a:lnTo>
                  <a:pt x="3" y="2"/>
                </a:lnTo>
                <a:lnTo>
                  <a:pt x="3" y="3"/>
                </a:lnTo>
                <a:lnTo>
                  <a:pt x="4" y="3"/>
                </a:lnTo>
                <a:lnTo>
                  <a:pt x="4" y="4"/>
                </a:lnTo>
                <a:lnTo>
                  <a:pt x="5" y="5"/>
                </a:lnTo>
                <a:lnTo>
                  <a:pt x="5" y="6"/>
                </a:lnTo>
                <a:lnTo>
                  <a:pt x="6" y="6"/>
                </a:lnTo>
                <a:lnTo>
                  <a:pt x="6" y="7"/>
                </a:lnTo>
                <a:lnTo>
                  <a:pt x="7" y="7"/>
                </a:lnTo>
                <a:lnTo>
                  <a:pt x="7" y="8"/>
                </a:lnTo>
                <a:lnTo>
                  <a:pt x="8" y="8"/>
                </a:lnTo>
                <a:lnTo>
                  <a:pt x="9" y="9"/>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38" name="Freeform 982"/>
          <p:cNvSpPr>
            <a:spLocks/>
          </p:cNvSpPr>
          <p:nvPr/>
        </p:nvSpPr>
        <p:spPr bwMode="auto">
          <a:xfrm>
            <a:off x="9144000" y="4427538"/>
            <a:ext cx="24766" cy="9526"/>
          </a:xfrm>
          <a:custGeom>
            <a:avLst/>
            <a:gdLst/>
            <a:ahLst/>
            <a:cxnLst>
              <a:cxn ang="0">
                <a:pos x="0" y="0"/>
              </a:cxn>
              <a:cxn ang="0">
                <a:pos x="0" y="1"/>
              </a:cxn>
              <a:cxn ang="0">
                <a:pos x="1" y="1"/>
              </a:cxn>
              <a:cxn ang="0">
                <a:pos x="2" y="1"/>
              </a:cxn>
              <a:cxn ang="0">
                <a:pos x="2" y="2"/>
              </a:cxn>
              <a:cxn ang="0">
                <a:pos x="3" y="2"/>
              </a:cxn>
              <a:cxn ang="0">
                <a:pos x="4" y="2"/>
              </a:cxn>
              <a:cxn ang="0">
                <a:pos x="5" y="3"/>
              </a:cxn>
              <a:cxn ang="0">
                <a:pos x="6" y="3"/>
              </a:cxn>
              <a:cxn ang="0">
                <a:pos x="6" y="4"/>
              </a:cxn>
              <a:cxn ang="0">
                <a:pos x="7" y="4"/>
              </a:cxn>
              <a:cxn ang="0">
                <a:pos x="8" y="4"/>
              </a:cxn>
              <a:cxn ang="0">
                <a:pos x="9" y="4"/>
              </a:cxn>
              <a:cxn ang="0">
                <a:pos x="10" y="4"/>
              </a:cxn>
              <a:cxn ang="0">
                <a:pos x="10" y="5"/>
              </a:cxn>
              <a:cxn ang="0">
                <a:pos x="11" y="5"/>
              </a:cxn>
              <a:cxn ang="0">
                <a:pos x="12" y="5"/>
              </a:cxn>
            </a:cxnLst>
            <a:rect l="0" t="0" r="r" b="b"/>
            <a:pathLst>
              <a:path w="13" h="6">
                <a:moveTo>
                  <a:pt x="0" y="0"/>
                </a:moveTo>
                <a:lnTo>
                  <a:pt x="0" y="1"/>
                </a:lnTo>
                <a:lnTo>
                  <a:pt x="1" y="1"/>
                </a:lnTo>
                <a:lnTo>
                  <a:pt x="2" y="1"/>
                </a:lnTo>
                <a:lnTo>
                  <a:pt x="2" y="2"/>
                </a:lnTo>
                <a:lnTo>
                  <a:pt x="3" y="2"/>
                </a:lnTo>
                <a:lnTo>
                  <a:pt x="4" y="2"/>
                </a:lnTo>
                <a:lnTo>
                  <a:pt x="5" y="3"/>
                </a:lnTo>
                <a:lnTo>
                  <a:pt x="6" y="3"/>
                </a:lnTo>
                <a:lnTo>
                  <a:pt x="6" y="4"/>
                </a:lnTo>
                <a:lnTo>
                  <a:pt x="7" y="4"/>
                </a:lnTo>
                <a:lnTo>
                  <a:pt x="8" y="4"/>
                </a:lnTo>
                <a:lnTo>
                  <a:pt x="9" y="4"/>
                </a:lnTo>
                <a:lnTo>
                  <a:pt x="10" y="4"/>
                </a:lnTo>
                <a:lnTo>
                  <a:pt x="10" y="5"/>
                </a:lnTo>
                <a:lnTo>
                  <a:pt x="11" y="5"/>
                </a:lnTo>
                <a:lnTo>
                  <a:pt x="12" y="5"/>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39" name="Freeform 983"/>
          <p:cNvSpPr>
            <a:spLocks/>
          </p:cNvSpPr>
          <p:nvPr/>
        </p:nvSpPr>
        <p:spPr bwMode="auto">
          <a:xfrm>
            <a:off x="9149716" y="4416425"/>
            <a:ext cx="13334" cy="12700"/>
          </a:xfrm>
          <a:custGeom>
            <a:avLst/>
            <a:gdLst/>
            <a:ahLst/>
            <a:cxnLst>
              <a:cxn ang="0">
                <a:pos x="0" y="0"/>
              </a:cxn>
              <a:cxn ang="0">
                <a:pos x="0" y="0"/>
              </a:cxn>
              <a:cxn ang="0">
                <a:pos x="1" y="1"/>
              </a:cxn>
              <a:cxn ang="0">
                <a:pos x="1" y="2"/>
              </a:cxn>
              <a:cxn ang="0">
                <a:pos x="2" y="3"/>
              </a:cxn>
              <a:cxn ang="0">
                <a:pos x="3" y="3"/>
              </a:cxn>
              <a:cxn ang="0">
                <a:pos x="3" y="4"/>
              </a:cxn>
              <a:cxn ang="0">
                <a:pos x="4" y="4"/>
              </a:cxn>
              <a:cxn ang="0">
                <a:pos x="5" y="5"/>
              </a:cxn>
              <a:cxn ang="0">
                <a:pos x="5" y="6"/>
              </a:cxn>
              <a:cxn ang="0">
                <a:pos x="6" y="6"/>
              </a:cxn>
              <a:cxn ang="0">
                <a:pos x="6" y="7"/>
              </a:cxn>
            </a:cxnLst>
            <a:rect l="0" t="0" r="r" b="b"/>
            <a:pathLst>
              <a:path w="7" h="8">
                <a:moveTo>
                  <a:pt x="0" y="0"/>
                </a:moveTo>
                <a:lnTo>
                  <a:pt x="0" y="0"/>
                </a:lnTo>
                <a:lnTo>
                  <a:pt x="1" y="1"/>
                </a:lnTo>
                <a:lnTo>
                  <a:pt x="1" y="2"/>
                </a:lnTo>
                <a:lnTo>
                  <a:pt x="2" y="3"/>
                </a:lnTo>
                <a:lnTo>
                  <a:pt x="3" y="3"/>
                </a:lnTo>
                <a:lnTo>
                  <a:pt x="3" y="4"/>
                </a:lnTo>
                <a:lnTo>
                  <a:pt x="4" y="4"/>
                </a:lnTo>
                <a:lnTo>
                  <a:pt x="5" y="5"/>
                </a:lnTo>
                <a:lnTo>
                  <a:pt x="5" y="6"/>
                </a:lnTo>
                <a:lnTo>
                  <a:pt x="6" y="6"/>
                </a:lnTo>
                <a:lnTo>
                  <a:pt x="6" y="7"/>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40" name="Freeform 984"/>
          <p:cNvSpPr>
            <a:spLocks/>
          </p:cNvSpPr>
          <p:nvPr/>
        </p:nvSpPr>
        <p:spPr bwMode="auto">
          <a:xfrm>
            <a:off x="9105902" y="4389439"/>
            <a:ext cx="3810" cy="7937"/>
          </a:xfrm>
          <a:custGeom>
            <a:avLst/>
            <a:gdLst/>
            <a:ahLst/>
            <a:cxnLst>
              <a:cxn ang="0">
                <a:pos x="0" y="0"/>
              </a:cxn>
              <a:cxn ang="0">
                <a:pos x="0" y="3"/>
              </a:cxn>
              <a:cxn ang="0">
                <a:pos x="1" y="4"/>
              </a:cxn>
            </a:cxnLst>
            <a:rect l="0" t="0" r="r" b="b"/>
            <a:pathLst>
              <a:path w="2" h="5">
                <a:moveTo>
                  <a:pt x="0" y="0"/>
                </a:moveTo>
                <a:lnTo>
                  <a:pt x="0" y="3"/>
                </a:lnTo>
                <a:lnTo>
                  <a:pt x="1" y="4"/>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41" name="Freeform 985"/>
          <p:cNvSpPr>
            <a:spLocks/>
          </p:cNvSpPr>
          <p:nvPr/>
        </p:nvSpPr>
        <p:spPr bwMode="auto">
          <a:xfrm>
            <a:off x="9094472" y="4378327"/>
            <a:ext cx="5716" cy="4763"/>
          </a:xfrm>
          <a:custGeom>
            <a:avLst/>
            <a:gdLst/>
            <a:ahLst/>
            <a:cxnLst>
              <a:cxn ang="0">
                <a:pos x="0" y="0"/>
              </a:cxn>
              <a:cxn ang="0">
                <a:pos x="1" y="1"/>
              </a:cxn>
              <a:cxn ang="0">
                <a:pos x="2" y="1"/>
              </a:cxn>
              <a:cxn ang="0">
                <a:pos x="2" y="2"/>
              </a:cxn>
            </a:cxnLst>
            <a:rect l="0" t="0" r="r" b="b"/>
            <a:pathLst>
              <a:path w="3" h="3">
                <a:moveTo>
                  <a:pt x="0" y="0"/>
                </a:moveTo>
                <a:lnTo>
                  <a:pt x="1" y="1"/>
                </a:lnTo>
                <a:lnTo>
                  <a:pt x="2" y="1"/>
                </a:lnTo>
                <a:lnTo>
                  <a:pt x="2" y="2"/>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42" name="Freeform 986"/>
          <p:cNvSpPr>
            <a:spLocks/>
          </p:cNvSpPr>
          <p:nvPr/>
        </p:nvSpPr>
        <p:spPr bwMode="auto">
          <a:xfrm>
            <a:off x="9292592" y="4373564"/>
            <a:ext cx="102870" cy="50800"/>
          </a:xfrm>
          <a:custGeom>
            <a:avLst/>
            <a:gdLst/>
            <a:ahLst/>
            <a:cxnLst>
              <a:cxn ang="0">
                <a:pos x="3" y="30"/>
              </a:cxn>
              <a:cxn ang="0">
                <a:pos x="8" y="31"/>
              </a:cxn>
              <a:cxn ang="0">
                <a:pos x="18" y="30"/>
              </a:cxn>
              <a:cxn ang="0">
                <a:pos x="23" y="30"/>
              </a:cxn>
              <a:cxn ang="0">
                <a:pos x="26" y="29"/>
              </a:cxn>
              <a:cxn ang="0">
                <a:pos x="28" y="28"/>
              </a:cxn>
              <a:cxn ang="0">
                <a:pos x="30" y="27"/>
              </a:cxn>
              <a:cxn ang="0">
                <a:pos x="35" y="24"/>
              </a:cxn>
              <a:cxn ang="0">
                <a:pos x="38" y="21"/>
              </a:cxn>
              <a:cxn ang="0">
                <a:pos x="40" y="18"/>
              </a:cxn>
              <a:cxn ang="0">
                <a:pos x="41" y="16"/>
              </a:cxn>
              <a:cxn ang="0">
                <a:pos x="43" y="14"/>
              </a:cxn>
              <a:cxn ang="0">
                <a:pos x="44" y="12"/>
              </a:cxn>
              <a:cxn ang="0">
                <a:pos x="46" y="10"/>
              </a:cxn>
              <a:cxn ang="0">
                <a:pos x="49" y="8"/>
              </a:cxn>
              <a:cxn ang="0">
                <a:pos x="51" y="7"/>
              </a:cxn>
              <a:cxn ang="0">
                <a:pos x="52" y="5"/>
              </a:cxn>
              <a:cxn ang="0">
                <a:pos x="53" y="2"/>
              </a:cxn>
              <a:cxn ang="0">
                <a:pos x="52" y="0"/>
              </a:cxn>
              <a:cxn ang="0">
                <a:pos x="49" y="1"/>
              </a:cxn>
              <a:cxn ang="0">
                <a:pos x="47" y="2"/>
              </a:cxn>
              <a:cxn ang="0">
                <a:pos x="44" y="3"/>
              </a:cxn>
              <a:cxn ang="0">
                <a:pos x="42" y="2"/>
              </a:cxn>
              <a:cxn ang="0">
                <a:pos x="40" y="1"/>
              </a:cxn>
              <a:cxn ang="0">
                <a:pos x="33" y="2"/>
              </a:cxn>
              <a:cxn ang="0">
                <a:pos x="30" y="3"/>
              </a:cxn>
              <a:cxn ang="0">
                <a:pos x="27" y="3"/>
              </a:cxn>
              <a:cxn ang="0">
                <a:pos x="25" y="4"/>
              </a:cxn>
              <a:cxn ang="0">
                <a:pos x="22" y="5"/>
              </a:cxn>
              <a:cxn ang="0">
                <a:pos x="21" y="7"/>
              </a:cxn>
              <a:cxn ang="0">
                <a:pos x="19" y="8"/>
              </a:cxn>
              <a:cxn ang="0">
                <a:pos x="17" y="9"/>
              </a:cxn>
              <a:cxn ang="0">
                <a:pos x="14" y="11"/>
              </a:cxn>
              <a:cxn ang="0">
                <a:pos x="12" y="12"/>
              </a:cxn>
              <a:cxn ang="0">
                <a:pos x="10" y="13"/>
              </a:cxn>
              <a:cxn ang="0">
                <a:pos x="9" y="15"/>
              </a:cxn>
              <a:cxn ang="0">
                <a:pos x="6" y="18"/>
              </a:cxn>
              <a:cxn ang="0">
                <a:pos x="5" y="20"/>
              </a:cxn>
              <a:cxn ang="0">
                <a:pos x="3" y="21"/>
              </a:cxn>
              <a:cxn ang="0">
                <a:pos x="2" y="23"/>
              </a:cxn>
              <a:cxn ang="0">
                <a:pos x="1" y="25"/>
              </a:cxn>
              <a:cxn ang="0">
                <a:pos x="0" y="27"/>
              </a:cxn>
              <a:cxn ang="0">
                <a:pos x="1" y="30"/>
              </a:cxn>
            </a:cxnLst>
            <a:rect l="0" t="0" r="r" b="b"/>
            <a:pathLst>
              <a:path w="54" h="32">
                <a:moveTo>
                  <a:pt x="1" y="30"/>
                </a:moveTo>
                <a:lnTo>
                  <a:pt x="2" y="30"/>
                </a:lnTo>
                <a:lnTo>
                  <a:pt x="3" y="30"/>
                </a:lnTo>
                <a:lnTo>
                  <a:pt x="5" y="30"/>
                </a:lnTo>
                <a:lnTo>
                  <a:pt x="5" y="31"/>
                </a:lnTo>
                <a:lnTo>
                  <a:pt x="8" y="31"/>
                </a:lnTo>
                <a:lnTo>
                  <a:pt x="15" y="31"/>
                </a:lnTo>
                <a:lnTo>
                  <a:pt x="18" y="31"/>
                </a:lnTo>
                <a:lnTo>
                  <a:pt x="18" y="30"/>
                </a:lnTo>
                <a:lnTo>
                  <a:pt x="21" y="30"/>
                </a:lnTo>
                <a:lnTo>
                  <a:pt x="22" y="30"/>
                </a:lnTo>
                <a:lnTo>
                  <a:pt x="23" y="30"/>
                </a:lnTo>
                <a:lnTo>
                  <a:pt x="24" y="30"/>
                </a:lnTo>
                <a:lnTo>
                  <a:pt x="25" y="29"/>
                </a:lnTo>
                <a:lnTo>
                  <a:pt x="26" y="29"/>
                </a:lnTo>
                <a:lnTo>
                  <a:pt x="27" y="29"/>
                </a:lnTo>
                <a:lnTo>
                  <a:pt x="28" y="29"/>
                </a:lnTo>
                <a:lnTo>
                  <a:pt x="28" y="28"/>
                </a:lnTo>
                <a:lnTo>
                  <a:pt x="29" y="28"/>
                </a:lnTo>
                <a:lnTo>
                  <a:pt x="30" y="28"/>
                </a:lnTo>
                <a:lnTo>
                  <a:pt x="30" y="27"/>
                </a:lnTo>
                <a:lnTo>
                  <a:pt x="31" y="27"/>
                </a:lnTo>
                <a:lnTo>
                  <a:pt x="32" y="27"/>
                </a:lnTo>
                <a:lnTo>
                  <a:pt x="35" y="24"/>
                </a:lnTo>
                <a:lnTo>
                  <a:pt x="36" y="23"/>
                </a:lnTo>
                <a:lnTo>
                  <a:pt x="37" y="22"/>
                </a:lnTo>
                <a:lnTo>
                  <a:pt x="38" y="21"/>
                </a:lnTo>
                <a:lnTo>
                  <a:pt x="38" y="20"/>
                </a:lnTo>
                <a:lnTo>
                  <a:pt x="39" y="19"/>
                </a:lnTo>
                <a:lnTo>
                  <a:pt x="40" y="18"/>
                </a:lnTo>
                <a:lnTo>
                  <a:pt x="40" y="17"/>
                </a:lnTo>
                <a:lnTo>
                  <a:pt x="41" y="17"/>
                </a:lnTo>
                <a:lnTo>
                  <a:pt x="41" y="16"/>
                </a:lnTo>
                <a:lnTo>
                  <a:pt x="42" y="16"/>
                </a:lnTo>
                <a:lnTo>
                  <a:pt x="42" y="15"/>
                </a:lnTo>
                <a:lnTo>
                  <a:pt x="43" y="14"/>
                </a:lnTo>
                <a:lnTo>
                  <a:pt x="43" y="13"/>
                </a:lnTo>
                <a:lnTo>
                  <a:pt x="44" y="13"/>
                </a:lnTo>
                <a:lnTo>
                  <a:pt x="44" y="12"/>
                </a:lnTo>
                <a:lnTo>
                  <a:pt x="45" y="11"/>
                </a:lnTo>
                <a:lnTo>
                  <a:pt x="45" y="10"/>
                </a:lnTo>
                <a:lnTo>
                  <a:pt x="46" y="10"/>
                </a:lnTo>
                <a:lnTo>
                  <a:pt x="47" y="9"/>
                </a:lnTo>
                <a:lnTo>
                  <a:pt x="48" y="8"/>
                </a:lnTo>
                <a:lnTo>
                  <a:pt x="49" y="8"/>
                </a:lnTo>
                <a:lnTo>
                  <a:pt x="49" y="7"/>
                </a:lnTo>
                <a:lnTo>
                  <a:pt x="50" y="7"/>
                </a:lnTo>
                <a:lnTo>
                  <a:pt x="51" y="7"/>
                </a:lnTo>
                <a:lnTo>
                  <a:pt x="51" y="6"/>
                </a:lnTo>
                <a:lnTo>
                  <a:pt x="52" y="6"/>
                </a:lnTo>
                <a:lnTo>
                  <a:pt x="52" y="5"/>
                </a:lnTo>
                <a:lnTo>
                  <a:pt x="53" y="5"/>
                </a:lnTo>
                <a:lnTo>
                  <a:pt x="53" y="3"/>
                </a:lnTo>
                <a:lnTo>
                  <a:pt x="53" y="2"/>
                </a:lnTo>
                <a:lnTo>
                  <a:pt x="52" y="2"/>
                </a:lnTo>
                <a:lnTo>
                  <a:pt x="52" y="1"/>
                </a:lnTo>
                <a:lnTo>
                  <a:pt x="52" y="0"/>
                </a:lnTo>
                <a:lnTo>
                  <a:pt x="50" y="0"/>
                </a:lnTo>
                <a:lnTo>
                  <a:pt x="50" y="1"/>
                </a:lnTo>
                <a:lnTo>
                  <a:pt x="49" y="1"/>
                </a:lnTo>
                <a:lnTo>
                  <a:pt x="48" y="1"/>
                </a:lnTo>
                <a:lnTo>
                  <a:pt x="48" y="2"/>
                </a:lnTo>
                <a:lnTo>
                  <a:pt x="47" y="2"/>
                </a:lnTo>
                <a:lnTo>
                  <a:pt x="46" y="2"/>
                </a:lnTo>
                <a:lnTo>
                  <a:pt x="45" y="3"/>
                </a:lnTo>
                <a:lnTo>
                  <a:pt x="44" y="3"/>
                </a:lnTo>
                <a:lnTo>
                  <a:pt x="43" y="3"/>
                </a:lnTo>
                <a:lnTo>
                  <a:pt x="43" y="2"/>
                </a:lnTo>
                <a:lnTo>
                  <a:pt x="42" y="2"/>
                </a:lnTo>
                <a:lnTo>
                  <a:pt x="41" y="2"/>
                </a:lnTo>
                <a:lnTo>
                  <a:pt x="40" y="2"/>
                </a:lnTo>
                <a:lnTo>
                  <a:pt x="40" y="1"/>
                </a:lnTo>
                <a:lnTo>
                  <a:pt x="35" y="1"/>
                </a:lnTo>
                <a:lnTo>
                  <a:pt x="34" y="2"/>
                </a:lnTo>
                <a:lnTo>
                  <a:pt x="33" y="2"/>
                </a:lnTo>
                <a:lnTo>
                  <a:pt x="31" y="2"/>
                </a:lnTo>
                <a:lnTo>
                  <a:pt x="30" y="2"/>
                </a:lnTo>
                <a:lnTo>
                  <a:pt x="30" y="3"/>
                </a:lnTo>
                <a:lnTo>
                  <a:pt x="29" y="3"/>
                </a:lnTo>
                <a:lnTo>
                  <a:pt x="28" y="3"/>
                </a:lnTo>
                <a:lnTo>
                  <a:pt x="27" y="3"/>
                </a:lnTo>
                <a:lnTo>
                  <a:pt x="27" y="4"/>
                </a:lnTo>
                <a:lnTo>
                  <a:pt x="26" y="4"/>
                </a:lnTo>
                <a:lnTo>
                  <a:pt x="25" y="4"/>
                </a:lnTo>
                <a:lnTo>
                  <a:pt x="24" y="5"/>
                </a:lnTo>
                <a:lnTo>
                  <a:pt x="23" y="5"/>
                </a:lnTo>
                <a:lnTo>
                  <a:pt x="22" y="5"/>
                </a:lnTo>
                <a:lnTo>
                  <a:pt x="22" y="6"/>
                </a:lnTo>
                <a:lnTo>
                  <a:pt x="21" y="6"/>
                </a:lnTo>
                <a:lnTo>
                  <a:pt x="21" y="7"/>
                </a:lnTo>
                <a:lnTo>
                  <a:pt x="20" y="7"/>
                </a:lnTo>
                <a:lnTo>
                  <a:pt x="19" y="7"/>
                </a:lnTo>
                <a:lnTo>
                  <a:pt x="19" y="8"/>
                </a:lnTo>
                <a:lnTo>
                  <a:pt x="18" y="8"/>
                </a:lnTo>
                <a:lnTo>
                  <a:pt x="17" y="8"/>
                </a:lnTo>
                <a:lnTo>
                  <a:pt x="17" y="9"/>
                </a:lnTo>
                <a:lnTo>
                  <a:pt x="16" y="9"/>
                </a:lnTo>
                <a:lnTo>
                  <a:pt x="15" y="10"/>
                </a:lnTo>
                <a:lnTo>
                  <a:pt x="14" y="11"/>
                </a:lnTo>
                <a:lnTo>
                  <a:pt x="13" y="11"/>
                </a:lnTo>
                <a:lnTo>
                  <a:pt x="13" y="12"/>
                </a:lnTo>
                <a:lnTo>
                  <a:pt x="12" y="12"/>
                </a:lnTo>
                <a:lnTo>
                  <a:pt x="11" y="12"/>
                </a:lnTo>
                <a:lnTo>
                  <a:pt x="11" y="13"/>
                </a:lnTo>
                <a:lnTo>
                  <a:pt x="10" y="13"/>
                </a:lnTo>
                <a:lnTo>
                  <a:pt x="10" y="14"/>
                </a:lnTo>
                <a:lnTo>
                  <a:pt x="9" y="14"/>
                </a:lnTo>
                <a:lnTo>
                  <a:pt x="9" y="15"/>
                </a:lnTo>
                <a:lnTo>
                  <a:pt x="8" y="16"/>
                </a:lnTo>
                <a:lnTo>
                  <a:pt x="7" y="17"/>
                </a:lnTo>
                <a:lnTo>
                  <a:pt x="6" y="18"/>
                </a:lnTo>
                <a:lnTo>
                  <a:pt x="6" y="19"/>
                </a:lnTo>
                <a:lnTo>
                  <a:pt x="5" y="19"/>
                </a:lnTo>
                <a:lnTo>
                  <a:pt x="5" y="20"/>
                </a:lnTo>
                <a:lnTo>
                  <a:pt x="4" y="20"/>
                </a:lnTo>
                <a:lnTo>
                  <a:pt x="4" y="21"/>
                </a:lnTo>
                <a:lnTo>
                  <a:pt x="3" y="21"/>
                </a:lnTo>
                <a:lnTo>
                  <a:pt x="3" y="22"/>
                </a:lnTo>
                <a:lnTo>
                  <a:pt x="2" y="22"/>
                </a:lnTo>
                <a:lnTo>
                  <a:pt x="2" y="23"/>
                </a:lnTo>
                <a:lnTo>
                  <a:pt x="1" y="23"/>
                </a:lnTo>
                <a:lnTo>
                  <a:pt x="1" y="24"/>
                </a:lnTo>
                <a:lnTo>
                  <a:pt x="1" y="25"/>
                </a:lnTo>
                <a:lnTo>
                  <a:pt x="0" y="25"/>
                </a:lnTo>
                <a:lnTo>
                  <a:pt x="0" y="26"/>
                </a:lnTo>
                <a:lnTo>
                  <a:pt x="0" y="27"/>
                </a:lnTo>
                <a:lnTo>
                  <a:pt x="0" y="29"/>
                </a:lnTo>
                <a:lnTo>
                  <a:pt x="1" y="29"/>
                </a:lnTo>
                <a:lnTo>
                  <a:pt x="1" y="30"/>
                </a:lnTo>
              </a:path>
            </a:pathLst>
          </a:custGeom>
          <a:solidFill>
            <a:srgbClr val="CCCCCC"/>
          </a:solidFill>
          <a:ln w="12700" cap="rnd" cmpd="sng">
            <a:solidFill>
              <a:srgbClr val="000000"/>
            </a:solidFill>
            <a:prstDash val="solid"/>
            <a:round/>
            <a:headEnd type="none" w="med" len="med"/>
            <a:tailEnd type="none" w="med" len="med"/>
          </a:ln>
          <a:effectLst/>
        </p:spPr>
        <p:txBody>
          <a:bodyPr/>
          <a:lstStyle/>
          <a:p>
            <a:endParaRPr lang="en-US" sz="2160"/>
          </a:p>
        </p:txBody>
      </p:sp>
      <p:sp>
        <p:nvSpPr>
          <p:cNvPr id="46043" name="Freeform 987"/>
          <p:cNvSpPr>
            <a:spLocks/>
          </p:cNvSpPr>
          <p:nvPr/>
        </p:nvSpPr>
        <p:spPr bwMode="auto">
          <a:xfrm>
            <a:off x="9323070" y="4381502"/>
            <a:ext cx="38100" cy="15875"/>
          </a:xfrm>
          <a:custGeom>
            <a:avLst/>
            <a:gdLst/>
            <a:ahLst/>
            <a:cxnLst>
              <a:cxn ang="0">
                <a:pos x="19" y="0"/>
              </a:cxn>
              <a:cxn ang="0">
                <a:pos x="18" y="0"/>
              </a:cxn>
              <a:cxn ang="0">
                <a:pos x="17" y="0"/>
              </a:cxn>
              <a:cxn ang="0">
                <a:pos x="16" y="0"/>
              </a:cxn>
              <a:cxn ang="0">
                <a:pos x="15" y="0"/>
              </a:cxn>
              <a:cxn ang="0">
                <a:pos x="15" y="1"/>
              </a:cxn>
              <a:cxn ang="0">
                <a:pos x="14" y="1"/>
              </a:cxn>
              <a:cxn ang="0">
                <a:pos x="13" y="1"/>
              </a:cxn>
              <a:cxn ang="0">
                <a:pos x="13" y="2"/>
              </a:cxn>
              <a:cxn ang="0">
                <a:pos x="12" y="2"/>
              </a:cxn>
              <a:cxn ang="0">
                <a:pos x="10" y="2"/>
              </a:cxn>
              <a:cxn ang="0">
                <a:pos x="10" y="3"/>
              </a:cxn>
              <a:cxn ang="0">
                <a:pos x="9" y="3"/>
              </a:cxn>
              <a:cxn ang="0">
                <a:pos x="8" y="3"/>
              </a:cxn>
              <a:cxn ang="0">
                <a:pos x="8" y="4"/>
              </a:cxn>
              <a:cxn ang="0">
                <a:pos x="7" y="4"/>
              </a:cxn>
              <a:cxn ang="0">
                <a:pos x="6" y="4"/>
              </a:cxn>
              <a:cxn ang="0">
                <a:pos x="6" y="5"/>
              </a:cxn>
              <a:cxn ang="0">
                <a:pos x="5" y="5"/>
              </a:cxn>
              <a:cxn ang="0">
                <a:pos x="5" y="6"/>
              </a:cxn>
              <a:cxn ang="0">
                <a:pos x="4" y="6"/>
              </a:cxn>
              <a:cxn ang="0">
                <a:pos x="3" y="6"/>
              </a:cxn>
              <a:cxn ang="0">
                <a:pos x="3" y="7"/>
              </a:cxn>
              <a:cxn ang="0">
                <a:pos x="2" y="7"/>
              </a:cxn>
              <a:cxn ang="0">
                <a:pos x="1" y="7"/>
              </a:cxn>
              <a:cxn ang="0">
                <a:pos x="1" y="8"/>
              </a:cxn>
              <a:cxn ang="0">
                <a:pos x="0" y="8"/>
              </a:cxn>
              <a:cxn ang="0">
                <a:pos x="0" y="9"/>
              </a:cxn>
              <a:cxn ang="0">
                <a:pos x="1" y="9"/>
              </a:cxn>
              <a:cxn ang="0">
                <a:pos x="2" y="9"/>
              </a:cxn>
              <a:cxn ang="0">
                <a:pos x="3" y="9"/>
              </a:cxn>
              <a:cxn ang="0">
                <a:pos x="3" y="8"/>
              </a:cxn>
              <a:cxn ang="0">
                <a:pos x="4" y="8"/>
              </a:cxn>
              <a:cxn ang="0">
                <a:pos x="5" y="8"/>
              </a:cxn>
              <a:cxn ang="0">
                <a:pos x="6" y="7"/>
              </a:cxn>
              <a:cxn ang="0">
                <a:pos x="7" y="7"/>
              </a:cxn>
              <a:cxn ang="0">
                <a:pos x="8" y="7"/>
              </a:cxn>
              <a:cxn ang="0">
                <a:pos x="8" y="6"/>
              </a:cxn>
              <a:cxn ang="0">
                <a:pos x="9" y="6"/>
              </a:cxn>
              <a:cxn ang="0">
                <a:pos x="10" y="6"/>
              </a:cxn>
              <a:cxn ang="0">
                <a:pos x="10" y="5"/>
              </a:cxn>
              <a:cxn ang="0">
                <a:pos x="11" y="5"/>
              </a:cxn>
              <a:cxn ang="0">
                <a:pos x="11" y="4"/>
              </a:cxn>
              <a:cxn ang="0">
                <a:pos x="12" y="4"/>
              </a:cxn>
              <a:cxn ang="0">
                <a:pos x="13" y="4"/>
              </a:cxn>
              <a:cxn ang="0">
                <a:pos x="14" y="4"/>
              </a:cxn>
              <a:cxn ang="0">
                <a:pos x="14" y="3"/>
              </a:cxn>
              <a:cxn ang="0">
                <a:pos x="15" y="3"/>
              </a:cxn>
              <a:cxn ang="0">
                <a:pos x="17" y="3"/>
              </a:cxn>
              <a:cxn ang="0">
                <a:pos x="17" y="2"/>
              </a:cxn>
              <a:cxn ang="0">
                <a:pos x="18" y="2"/>
              </a:cxn>
              <a:cxn ang="0">
                <a:pos x="19" y="2"/>
              </a:cxn>
              <a:cxn ang="0">
                <a:pos x="19" y="1"/>
              </a:cxn>
              <a:cxn ang="0">
                <a:pos x="19" y="0"/>
              </a:cxn>
            </a:cxnLst>
            <a:rect l="0" t="0" r="r" b="b"/>
            <a:pathLst>
              <a:path w="20" h="10">
                <a:moveTo>
                  <a:pt x="19" y="0"/>
                </a:moveTo>
                <a:lnTo>
                  <a:pt x="18" y="0"/>
                </a:lnTo>
                <a:lnTo>
                  <a:pt x="17" y="0"/>
                </a:lnTo>
                <a:lnTo>
                  <a:pt x="16" y="0"/>
                </a:lnTo>
                <a:lnTo>
                  <a:pt x="15" y="0"/>
                </a:lnTo>
                <a:lnTo>
                  <a:pt x="15" y="1"/>
                </a:lnTo>
                <a:lnTo>
                  <a:pt x="14" y="1"/>
                </a:lnTo>
                <a:lnTo>
                  <a:pt x="13" y="1"/>
                </a:lnTo>
                <a:lnTo>
                  <a:pt x="13" y="2"/>
                </a:lnTo>
                <a:lnTo>
                  <a:pt x="12" y="2"/>
                </a:lnTo>
                <a:lnTo>
                  <a:pt x="10" y="2"/>
                </a:lnTo>
                <a:lnTo>
                  <a:pt x="10" y="3"/>
                </a:lnTo>
                <a:lnTo>
                  <a:pt x="9" y="3"/>
                </a:lnTo>
                <a:lnTo>
                  <a:pt x="8" y="3"/>
                </a:lnTo>
                <a:lnTo>
                  <a:pt x="8" y="4"/>
                </a:lnTo>
                <a:lnTo>
                  <a:pt x="7" y="4"/>
                </a:lnTo>
                <a:lnTo>
                  <a:pt x="6" y="4"/>
                </a:lnTo>
                <a:lnTo>
                  <a:pt x="6" y="5"/>
                </a:lnTo>
                <a:lnTo>
                  <a:pt x="5" y="5"/>
                </a:lnTo>
                <a:lnTo>
                  <a:pt x="5" y="6"/>
                </a:lnTo>
                <a:lnTo>
                  <a:pt x="4" y="6"/>
                </a:lnTo>
                <a:lnTo>
                  <a:pt x="3" y="6"/>
                </a:lnTo>
                <a:lnTo>
                  <a:pt x="3" y="7"/>
                </a:lnTo>
                <a:lnTo>
                  <a:pt x="2" y="7"/>
                </a:lnTo>
                <a:lnTo>
                  <a:pt x="1" y="7"/>
                </a:lnTo>
                <a:lnTo>
                  <a:pt x="1" y="8"/>
                </a:lnTo>
                <a:lnTo>
                  <a:pt x="0" y="8"/>
                </a:lnTo>
                <a:lnTo>
                  <a:pt x="0" y="9"/>
                </a:lnTo>
                <a:lnTo>
                  <a:pt x="1" y="9"/>
                </a:lnTo>
                <a:lnTo>
                  <a:pt x="2" y="9"/>
                </a:lnTo>
                <a:lnTo>
                  <a:pt x="3" y="9"/>
                </a:lnTo>
                <a:lnTo>
                  <a:pt x="3" y="8"/>
                </a:lnTo>
                <a:lnTo>
                  <a:pt x="4" y="8"/>
                </a:lnTo>
                <a:lnTo>
                  <a:pt x="5" y="8"/>
                </a:lnTo>
                <a:lnTo>
                  <a:pt x="6" y="7"/>
                </a:lnTo>
                <a:lnTo>
                  <a:pt x="7" y="7"/>
                </a:lnTo>
                <a:lnTo>
                  <a:pt x="8" y="7"/>
                </a:lnTo>
                <a:lnTo>
                  <a:pt x="8" y="6"/>
                </a:lnTo>
                <a:lnTo>
                  <a:pt x="9" y="6"/>
                </a:lnTo>
                <a:lnTo>
                  <a:pt x="10" y="6"/>
                </a:lnTo>
                <a:lnTo>
                  <a:pt x="10" y="5"/>
                </a:lnTo>
                <a:lnTo>
                  <a:pt x="11" y="5"/>
                </a:lnTo>
                <a:lnTo>
                  <a:pt x="11" y="4"/>
                </a:lnTo>
                <a:lnTo>
                  <a:pt x="12" y="4"/>
                </a:lnTo>
                <a:lnTo>
                  <a:pt x="13" y="4"/>
                </a:lnTo>
                <a:lnTo>
                  <a:pt x="14" y="4"/>
                </a:lnTo>
                <a:lnTo>
                  <a:pt x="14" y="3"/>
                </a:lnTo>
                <a:lnTo>
                  <a:pt x="15" y="3"/>
                </a:lnTo>
                <a:lnTo>
                  <a:pt x="17" y="3"/>
                </a:lnTo>
                <a:lnTo>
                  <a:pt x="17" y="2"/>
                </a:lnTo>
                <a:lnTo>
                  <a:pt x="18" y="2"/>
                </a:lnTo>
                <a:lnTo>
                  <a:pt x="19" y="2"/>
                </a:lnTo>
                <a:lnTo>
                  <a:pt x="19" y="1"/>
                </a:lnTo>
                <a:lnTo>
                  <a:pt x="19"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sz="2160"/>
          </a:p>
        </p:txBody>
      </p:sp>
      <p:sp>
        <p:nvSpPr>
          <p:cNvPr id="46044" name="Freeform 988"/>
          <p:cNvSpPr>
            <a:spLocks/>
          </p:cNvSpPr>
          <p:nvPr/>
        </p:nvSpPr>
        <p:spPr bwMode="auto">
          <a:xfrm>
            <a:off x="9307832" y="4406901"/>
            <a:ext cx="43816" cy="12700"/>
          </a:xfrm>
          <a:custGeom>
            <a:avLst/>
            <a:gdLst/>
            <a:ahLst/>
            <a:cxnLst>
              <a:cxn ang="0">
                <a:pos x="18" y="4"/>
              </a:cxn>
              <a:cxn ang="0">
                <a:pos x="18" y="4"/>
              </a:cxn>
              <a:cxn ang="0">
                <a:pos x="17" y="4"/>
              </a:cxn>
              <a:cxn ang="0">
                <a:pos x="16" y="4"/>
              </a:cxn>
              <a:cxn ang="0">
                <a:pos x="16" y="5"/>
              </a:cxn>
              <a:cxn ang="0">
                <a:pos x="15" y="5"/>
              </a:cxn>
              <a:cxn ang="0">
                <a:pos x="14" y="5"/>
              </a:cxn>
              <a:cxn ang="0">
                <a:pos x="11" y="5"/>
              </a:cxn>
              <a:cxn ang="0">
                <a:pos x="11" y="6"/>
              </a:cxn>
              <a:cxn ang="0">
                <a:pos x="9" y="6"/>
              </a:cxn>
              <a:cxn ang="0">
                <a:pos x="7" y="6"/>
              </a:cxn>
              <a:cxn ang="0">
                <a:pos x="6" y="6"/>
              </a:cxn>
              <a:cxn ang="0">
                <a:pos x="4" y="6"/>
              </a:cxn>
              <a:cxn ang="0">
                <a:pos x="4" y="7"/>
              </a:cxn>
              <a:cxn ang="0">
                <a:pos x="0" y="7"/>
              </a:cxn>
              <a:cxn ang="0">
                <a:pos x="0" y="6"/>
              </a:cxn>
              <a:cxn ang="0">
                <a:pos x="1" y="6"/>
              </a:cxn>
              <a:cxn ang="0">
                <a:pos x="1" y="5"/>
              </a:cxn>
              <a:cxn ang="0">
                <a:pos x="2" y="5"/>
              </a:cxn>
              <a:cxn ang="0">
                <a:pos x="3" y="5"/>
              </a:cxn>
              <a:cxn ang="0">
                <a:pos x="5" y="5"/>
              </a:cxn>
              <a:cxn ang="0">
                <a:pos x="5" y="4"/>
              </a:cxn>
              <a:cxn ang="0">
                <a:pos x="8" y="4"/>
              </a:cxn>
              <a:cxn ang="0">
                <a:pos x="11" y="4"/>
              </a:cxn>
              <a:cxn ang="0">
                <a:pos x="12" y="4"/>
              </a:cxn>
              <a:cxn ang="0">
                <a:pos x="12" y="3"/>
              </a:cxn>
              <a:cxn ang="0">
                <a:pos x="13" y="3"/>
              </a:cxn>
              <a:cxn ang="0">
                <a:pos x="14" y="3"/>
              </a:cxn>
              <a:cxn ang="0">
                <a:pos x="14" y="2"/>
              </a:cxn>
              <a:cxn ang="0">
                <a:pos x="15" y="2"/>
              </a:cxn>
              <a:cxn ang="0">
                <a:pos x="16" y="2"/>
              </a:cxn>
              <a:cxn ang="0">
                <a:pos x="17" y="2"/>
              </a:cxn>
              <a:cxn ang="0">
                <a:pos x="17" y="1"/>
              </a:cxn>
              <a:cxn ang="0">
                <a:pos x="18" y="1"/>
              </a:cxn>
              <a:cxn ang="0">
                <a:pos x="19" y="1"/>
              </a:cxn>
              <a:cxn ang="0">
                <a:pos x="19" y="0"/>
              </a:cxn>
              <a:cxn ang="0">
                <a:pos x="20" y="0"/>
              </a:cxn>
              <a:cxn ang="0">
                <a:pos x="21" y="0"/>
              </a:cxn>
              <a:cxn ang="0">
                <a:pos x="22" y="0"/>
              </a:cxn>
              <a:cxn ang="0">
                <a:pos x="22" y="1"/>
              </a:cxn>
              <a:cxn ang="0">
                <a:pos x="21" y="1"/>
              </a:cxn>
              <a:cxn ang="0">
                <a:pos x="21" y="2"/>
              </a:cxn>
              <a:cxn ang="0">
                <a:pos x="18" y="4"/>
              </a:cxn>
            </a:cxnLst>
            <a:rect l="0" t="0" r="r" b="b"/>
            <a:pathLst>
              <a:path w="23" h="8">
                <a:moveTo>
                  <a:pt x="18" y="4"/>
                </a:moveTo>
                <a:lnTo>
                  <a:pt x="18" y="4"/>
                </a:lnTo>
                <a:lnTo>
                  <a:pt x="17" y="4"/>
                </a:lnTo>
                <a:lnTo>
                  <a:pt x="16" y="4"/>
                </a:lnTo>
                <a:lnTo>
                  <a:pt x="16" y="5"/>
                </a:lnTo>
                <a:lnTo>
                  <a:pt x="15" y="5"/>
                </a:lnTo>
                <a:lnTo>
                  <a:pt x="14" y="5"/>
                </a:lnTo>
                <a:lnTo>
                  <a:pt x="11" y="5"/>
                </a:lnTo>
                <a:lnTo>
                  <a:pt x="11" y="6"/>
                </a:lnTo>
                <a:lnTo>
                  <a:pt x="9" y="6"/>
                </a:lnTo>
                <a:lnTo>
                  <a:pt x="7" y="6"/>
                </a:lnTo>
                <a:lnTo>
                  <a:pt x="6" y="6"/>
                </a:lnTo>
                <a:lnTo>
                  <a:pt x="4" y="6"/>
                </a:lnTo>
                <a:lnTo>
                  <a:pt x="4" y="7"/>
                </a:lnTo>
                <a:lnTo>
                  <a:pt x="0" y="7"/>
                </a:lnTo>
                <a:lnTo>
                  <a:pt x="0" y="6"/>
                </a:lnTo>
                <a:lnTo>
                  <a:pt x="1" y="6"/>
                </a:lnTo>
                <a:lnTo>
                  <a:pt x="1" y="5"/>
                </a:lnTo>
                <a:lnTo>
                  <a:pt x="2" y="5"/>
                </a:lnTo>
                <a:lnTo>
                  <a:pt x="3" y="5"/>
                </a:lnTo>
                <a:lnTo>
                  <a:pt x="5" y="5"/>
                </a:lnTo>
                <a:lnTo>
                  <a:pt x="5" y="4"/>
                </a:lnTo>
                <a:lnTo>
                  <a:pt x="8" y="4"/>
                </a:lnTo>
                <a:lnTo>
                  <a:pt x="11" y="4"/>
                </a:lnTo>
                <a:lnTo>
                  <a:pt x="12" y="4"/>
                </a:lnTo>
                <a:lnTo>
                  <a:pt x="12" y="3"/>
                </a:lnTo>
                <a:lnTo>
                  <a:pt x="13" y="3"/>
                </a:lnTo>
                <a:lnTo>
                  <a:pt x="14" y="3"/>
                </a:lnTo>
                <a:lnTo>
                  <a:pt x="14" y="2"/>
                </a:lnTo>
                <a:lnTo>
                  <a:pt x="15" y="2"/>
                </a:lnTo>
                <a:lnTo>
                  <a:pt x="16" y="2"/>
                </a:lnTo>
                <a:lnTo>
                  <a:pt x="17" y="2"/>
                </a:lnTo>
                <a:lnTo>
                  <a:pt x="17" y="1"/>
                </a:lnTo>
                <a:lnTo>
                  <a:pt x="18" y="1"/>
                </a:lnTo>
                <a:lnTo>
                  <a:pt x="19" y="1"/>
                </a:lnTo>
                <a:lnTo>
                  <a:pt x="19" y="0"/>
                </a:lnTo>
                <a:lnTo>
                  <a:pt x="20" y="0"/>
                </a:lnTo>
                <a:lnTo>
                  <a:pt x="21" y="0"/>
                </a:lnTo>
                <a:lnTo>
                  <a:pt x="22" y="0"/>
                </a:lnTo>
                <a:lnTo>
                  <a:pt x="22" y="1"/>
                </a:lnTo>
                <a:lnTo>
                  <a:pt x="21" y="1"/>
                </a:lnTo>
                <a:lnTo>
                  <a:pt x="21" y="2"/>
                </a:lnTo>
                <a:lnTo>
                  <a:pt x="18" y="4"/>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sz="2160"/>
          </a:p>
        </p:txBody>
      </p:sp>
      <p:sp>
        <p:nvSpPr>
          <p:cNvPr id="46045" name="Freeform 989"/>
          <p:cNvSpPr>
            <a:spLocks/>
          </p:cNvSpPr>
          <p:nvPr/>
        </p:nvSpPr>
        <p:spPr bwMode="auto">
          <a:xfrm>
            <a:off x="9376410" y="4378325"/>
            <a:ext cx="7620" cy="12700"/>
          </a:xfrm>
          <a:custGeom>
            <a:avLst/>
            <a:gdLst/>
            <a:ahLst/>
            <a:cxnLst>
              <a:cxn ang="0">
                <a:pos x="0" y="0"/>
              </a:cxn>
              <a:cxn ang="0">
                <a:pos x="0" y="0"/>
              </a:cxn>
              <a:cxn ang="0">
                <a:pos x="1" y="0"/>
              </a:cxn>
              <a:cxn ang="0">
                <a:pos x="1" y="1"/>
              </a:cxn>
              <a:cxn ang="0">
                <a:pos x="2" y="1"/>
              </a:cxn>
              <a:cxn ang="0">
                <a:pos x="3" y="2"/>
              </a:cxn>
              <a:cxn ang="0">
                <a:pos x="3" y="3"/>
              </a:cxn>
              <a:cxn ang="0">
                <a:pos x="3" y="4"/>
              </a:cxn>
              <a:cxn ang="0">
                <a:pos x="3" y="5"/>
              </a:cxn>
              <a:cxn ang="0">
                <a:pos x="3" y="6"/>
              </a:cxn>
              <a:cxn ang="0">
                <a:pos x="2" y="6"/>
              </a:cxn>
              <a:cxn ang="0">
                <a:pos x="2" y="7"/>
              </a:cxn>
            </a:cxnLst>
            <a:rect l="0" t="0" r="r" b="b"/>
            <a:pathLst>
              <a:path w="4" h="8">
                <a:moveTo>
                  <a:pt x="0" y="0"/>
                </a:moveTo>
                <a:lnTo>
                  <a:pt x="0" y="0"/>
                </a:lnTo>
                <a:lnTo>
                  <a:pt x="1" y="0"/>
                </a:lnTo>
                <a:lnTo>
                  <a:pt x="1" y="1"/>
                </a:lnTo>
                <a:lnTo>
                  <a:pt x="2" y="1"/>
                </a:lnTo>
                <a:lnTo>
                  <a:pt x="3" y="2"/>
                </a:lnTo>
                <a:lnTo>
                  <a:pt x="3" y="3"/>
                </a:lnTo>
                <a:lnTo>
                  <a:pt x="3" y="4"/>
                </a:lnTo>
                <a:lnTo>
                  <a:pt x="3" y="5"/>
                </a:lnTo>
                <a:lnTo>
                  <a:pt x="3" y="6"/>
                </a:lnTo>
                <a:lnTo>
                  <a:pt x="2" y="6"/>
                </a:lnTo>
                <a:lnTo>
                  <a:pt x="2" y="7"/>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46" name="Freeform 990"/>
          <p:cNvSpPr>
            <a:spLocks/>
          </p:cNvSpPr>
          <p:nvPr/>
        </p:nvSpPr>
        <p:spPr bwMode="auto">
          <a:xfrm>
            <a:off x="9357360" y="4391026"/>
            <a:ext cx="17146" cy="17464"/>
          </a:xfrm>
          <a:custGeom>
            <a:avLst/>
            <a:gdLst/>
            <a:ahLst/>
            <a:cxnLst>
              <a:cxn ang="0">
                <a:pos x="8" y="0"/>
              </a:cxn>
              <a:cxn ang="0">
                <a:pos x="8" y="1"/>
              </a:cxn>
              <a:cxn ang="0">
                <a:pos x="7" y="1"/>
              </a:cxn>
              <a:cxn ang="0">
                <a:pos x="7" y="2"/>
              </a:cxn>
              <a:cxn ang="0">
                <a:pos x="6" y="2"/>
              </a:cxn>
              <a:cxn ang="0">
                <a:pos x="6" y="3"/>
              </a:cxn>
              <a:cxn ang="0">
                <a:pos x="6" y="4"/>
              </a:cxn>
              <a:cxn ang="0">
                <a:pos x="5" y="4"/>
              </a:cxn>
              <a:cxn ang="0">
                <a:pos x="5" y="5"/>
              </a:cxn>
              <a:cxn ang="0">
                <a:pos x="4" y="5"/>
              </a:cxn>
              <a:cxn ang="0">
                <a:pos x="4" y="6"/>
              </a:cxn>
              <a:cxn ang="0">
                <a:pos x="3" y="7"/>
              </a:cxn>
              <a:cxn ang="0">
                <a:pos x="2" y="7"/>
              </a:cxn>
              <a:cxn ang="0">
                <a:pos x="2" y="8"/>
              </a:cxn>
              <a:cxn ang="0">
                <a:pos x="1" y="8"/>
              </a:cxn>
              <a:cxn ang="0">
                <a:pos x="1" y="9"/>
              </a:cxn>
              <a:cxn ang="0">
                <a:pos x="0" y="9"/>
              </a:cxn>
              <a:cxn ang="0">
                <a:pos x="0" y="10"/>
              </a:cxn>
            </a:cxnLst>
            <a:rect l="0" t="0" r="r" b="b"/>
            <a:pathLst>
              <a:path w="9" h="11">
                <a:moveTo>
                  <a:pt x="8" y="0"/>
                </a:moveTo>
                <a:lnTo>
                  <a:pt x="8" y="1"/>
                </a:lnTo>
                <a:lnTo>
                  <a:pt x="7" y="1"/>
                </a:lnTo>
                <a:lnTo>
                  <a:pt x="7" y="2"/>
                </a:lnTo>
                <a:lnTo>
                  <a:pt x="6" y="2"/>
                </a:lnTo>
                <a:lnTo>
                  <a:pt x="6" y="3"/>
                </a:lnTo>
                <a:lnTo>
                  <a:pt x="6" y="4"/>
                </a:lnTo>
                <a:lnTo>
                  <a:pt x="5" y="4"/>
                </a:lnTo>
                <a:lnTo>
                  <a:pt x="5" y="5"/>
                </a:lnTo>
                <a:lnTo>
                  <a:pt x="4" y="5"/>
                </a:lnTo>
                <a:lnTo>
                  <a:pt x="4" y="6"/>
                </a:lnTo>
                <a:lnTo>
                  <a:pt x="3" y="7"/>
                </a:lnTo>
                <a:lnTo>
                  <a:pt x="2" y="7"/>
                </a:lnTo>
                <a:lnTo>
                  <a:pt x="2" y="8"/>
                </a:lnTo>
                <a:lnTo>
                  <a:pt x="1" y="8"/>
                </a:lnTo>
                <a:lnTo>
                  <a:pt x="1" y="9"/>
                </a:lnTo>
                <a:lnTo>
                  <a:pt x="0" y="9"/>
                </a:lnTo>
                <a:lnTo>
                  <a:pt x="0" y="1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47" name="Freeform 991"/>
          <p:cNvSpPr>
            <a:spLocks/>
          </p:cNvSpPr>
          <p:nvPr/>
        </p:nvSpPr>
        <p:spPr bwMode="auto">
          <a:xfrm>
            <a:off x="9334500" y="4394200"/>
            <a:ext cx="22860" cy="7938"/>
          </a:xfrm>
          <a:custGeom>
            <a:avLst/>
            <a:gdLst/>
            <a:ahLst/>
            <a:cxnLst>
              <a:cxn ang="0">
                <a:pos x="11" y="0"/>
              </a:cxn>
              <a:cxn ang="0">
                <a:pos x="11" y="0"/>
              </a:cxn>
              <a:cxn ang="0">
                <a:pos x="10" y="0"/>
              </a:cxn>
              <a:cxn ang="0">
                <a:pos x="9" y="0"/>
              </a:cxn>
              <a:cxn ang="0">
                <a:pos x="9" y="1"/>
              </a:cxn>
              <a:cxn ang="0">
                <a:pos x="8" y="1"/>
              </a:cxn>
              <a:cxn ang="0">
                <a:pos x="7" y="1"/>
              </a:cxn>
              <a:cxn ang="0">
                <a:pos x="6" y="1"/>
              </a:cxn>
              <a:cxn ang="0">
                <a:pos x="6" y="2"/>
              </a:cxn>
              <a:cxn ang="0">
                <a:pos x="5" y="2"/>
              </a:cxn>
              <a:cxn ang="0">
                <a:pos x="4" y="3"/>
              </a:cxn>
              <a:cxn ang="0">
                <a:pos x="3" y="3"/>
              </a:cxn>
              <a:cxn ang="0">
                <a:pos x="2" y="3"/>
              </a:cxn>
              <a:cxn ang="0">
                <a:pos x="2" y="4"/>
              </a:cxn>
              <a:cxn ang="0">
                <a:pos x="1" y="4"/>
              </a:cxn>
              <a:cxn ang="0">
                <a:pos x="0" y="4"/>
              </a:cxn>
            </a:cxnLst>
            <a:rect l="0" t="0" r="r" b="b"/>
            <a:pathLst>
              <a:path w="12" h="5">
                <a:moveTo>
                  <a:pt x="11" y="0"/>
                </a:moveTo>
                <a:lnTo>
                  <a:pt x="11" y="0"/>
                </a:lnTo>
                <a:lnTo>
                  <a:pt x="10" y="0"/>
                </a:lnTo>
                <a:lnTo>
                  <a:pt x="9" y="0"/>
                </a:lnTo>
                <a:lnTo>
                  <a:pt x="9" y="1"/>
                </a:lnTo>
                <a:lnTo>
                  <a:pt x="8" y="1"/>
                </a:lnTo>
                <a:lnTo>
                  <a:pt x="7" y="1"/>
                </a:lnTo>
                <a:lnTo>
                  <a:pt x="6" y="1"/>
                </a:lnTo>
                <a:lnTo>
                  <a:pt x="6" y="2"/>
                </a:lnTo>
                <a:lnTo>
                  <a:pt x="5" y="2"/>
                </a:lnTo>
                <a:lnTo>
                  <a:pt x="4" y="3"/>
                </a:lnTo>
                <a:lnTo>
                  <a:pt x="3" y="3"/>
                </a:lnTo>
                <a:lnTo>
                  <a:pt x="2" y="3"/>
                </a:lnTo>
                <a:lnTo>
                  <a:pt x="2" y="4"/>
                </a:lnTo>
                <a:lnTo>
                  <a:pt x="1" y="4"/>
                </a:lnTo>
                <a:lnTo>
                  <a:pt x="0" y="4"/>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48" name="Freeform 992"/>
          <p:cNvSpPr>
            <a:spLocks/>
          </p:cNvSpPr>
          <p:nvPr/>
        </p:nvSpPr>
        <p:spPr bwMode="auto">
          <a:xfrm>
            <a:off x="9300212" y="4395789"/>
            <a:ext cx="19050" cy="17462"/>
          </a:xfrm>
          <a:custGeom>
            <a:avLst/>
            <a:gdLst/>
            <a:ahLst/>
            <a:cxnLst>
              <a:cxn ang="0">
                <a:pos x="9" y="0"/>
              </a:cxn>
              <a:cxn ang="0">
                <a:pos x="9" y="0"/>
              </a:cxn>
              <a:cxn ang="0">
                <a:pos x="9" y="1"/>
              </a:cxn>
              <a:cxn ang="0">
                <a:pos x="8" y="1"/>
              </a:cxn>
              <a:cxn ang="0">
                <a:pos x="8" y="2"/>
              </a:cxn>
              <a:cxn ang="0">
                <a:pos x="7" y="2"/>
              </a:cxn>
              <a:cxn ang="0">
                <a:pos x="4" y="4"/>
              </a:cxn>
              <a:cxn ang="0">
                <a:pos x="4" y="5"/>
              </a:cxn>
              <a:cxn ang="0">
                <a:pos x="4" y="6"/>
              </a:cxn>
              <a:cxn ang="0">
                <a:pos x="3" y="6"/>
              </a:cxn>
              <a:cxn ang="0">
                <a:pos x="2" y="7"/>
              </a:cxn>
              <a:cxn ang="0">
                <a:pos x="2" y="8"/>
              </a:cxn>
              <a:cxn ang="0">
                <a:pos x="0" y="9"/>
              </a:cxn>
              <a:cxn ang="0">
                <a:pos x="0" y="10"/>
              </a:cxn>
            </a:cxnLst>
            <a:rect l="0" t="0" r="r" b="b"/>
            <a:pathLst>
              <a:path w="10" h="11">
                <a:moveTo>
                  <a:pt x="9" y="0"/>
                </a:moveTo>
                <a:lnTo>
                  <a:pt x="9" y="0"/>
                </a:lnTo>
                <a:lnTo>
                  <a:pt x="9" y="1"/>
                </a:lnTo>
                <a:lnTo>
                  <a:pt x="8" y="1"/>
                </a:lnTo>
                <a:lnTo>
                  <a:pt x="8" y="2"/>
                </a:lnTo>
                <a:lnTo>
                  <a:pt x="7" y="2"/>
                </a:lnTo>
                <a:lnTo>
                  <a:pt x="4" y="4"/>
                </a:lnTo>
                <a:lnTo>
                  <a:pt x="4" y="5"/>
                </a:lnTo>
                <a:lnTo>
                  <a:pt x="4" y="6"/>
                </a:lnTo>
                <a:lnTo>
                  <a:pt x="3" y="6"/>
                </a:lnTo>
                <a:lnTo>
                  <a:pt x="2" y="7"/>
                </a:lnTo>
                <a:lnTo>
                  <a:pt x="2" y="8"/>
                </a:lnTo>
                <a:lnTo>
                  <a:pt x="0" y="9"/>
                </a:lnTo>
                <a:lnTo>
                  <a:pt x="0" y="1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49" name="Freeform 993"/>
          <p:cNvSpPr>
            <a:spLocks/>
          </p:cNvSpPr>
          <p:nvPr/>
        </p:nvSpPr>
        <p:spPr bwMode="auto">
          <a:xfrm>
            <a:off x="9309737" y="4406901"/>
            <a:ext cx="19050" cy="4763"/>
          </a:xfrm>
          <a:custGeom>
            <a:avLst/>
            <a:gdLst/>
            <a:ahLst/>
            <a:cxnLst>
              <a:cxn ang="0">
                <a:pos x="9" y="0"/>
              </a:cxn>
              <a:cxn ang="0">
                <a:pos x="7" y="0"/>
              </a:cxn>
              <a:cxn ang="0">
                <a:pos x="6" y="0"/>
              </a:cxn>
              <a:cxn ang="0">
                <a:pos x="5" y="0"/>
              </a:cxn>
              <a:cxn ang="0">
                <a:pos x="5" y="1"/>
              </a:cxn>
              <a:cxn ang="0">
                <a:pos x="4" y="1"/>
              </a:cxn>
              <a:cxn ang="0">
                <a:pos x="3" y="1"/>
              </a:cxn>
              <a:cxn ang="0">
                <a:pos x="2" y="2"/>
              </a:cxn>
              <a:cxn ang="0">
                <a:pos x="1" y="2"/>
              </a:cxn>
              <a:cxn ang="0">
                <a:pos x="0" y="2"/>
              </a:cxn>
            </a:cxnLst>
            <a:rect l="0" t="0" r="r" b="b"/>
            <a:pathLst>
              <a:path w="10" h="3">
                <a:moveTo>
                  <a:pt x="9" y="0"/>
                </a:moveTo>
                <a:lnTo>
                  <a:pt x="7" y="0"/>
                </a:lnTo>
                <a:lnTo>
                  <a:pt x="6" y="0"/>
                </a:lnTo>
                <a:lnTo>
                  <a:pt x="5" y="0"/>
                </a:lnTo>
                <a:lnTo>
                  <a:pt x="5" y="1"/>
                </a:lnTo>
                <a:lnTo>
                  <a:pt x="4" y="1"/>
                </a:lnTo>
                <a:lnTo>
                  <a:pt x="3" y="1"/>
                </a:lnTo>
                <a:lnTo>
                  <a:pt x="2" y="2"/>
                </a:lnTo>
                <a:lnTo>
                  <a:pt x="1" y="2"/>
                </a:lnTo>
                <a:lnTo>
                  <a:pt x="0" y="2"/>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50" name="Freeform 994"/>
          <p:cNvSpPr>
            <a:spLocks/>
          </p:cNvSpPr>
          <p:nvPr/>
        </p:nvSpPr>
        <p:spPr bwMode="auto">
          <a:xfrm>
            <a:off x="9366888" y="4379914"/>
            <a:ext cx="9524" cy="3175"/>
          </a:xfrm>
          <a:custGeom>
            <a:avLst/>
            <a:gdLst/>
            <a:ahLst/>
            <a:cxnLst>
              <a:cxn ang="0">
                <a:pos x="4" y="1"/>
              </a:cxn>
              <a:cxn ang="0">
                <a:pos x="4" y="1"/>
              </a:cxn>
              <a:cxn ang="0">
                <a:pos x="3" y="1"/>
              </a:cxn>
              <a:cxn ang="0">
                <a:pos x="2" y="1"/>
              </a:cxn>
              <a:cxn ang="0">
                <a:pos x="2" y="0"/>
              </a:cxn>
              <a:cxn ang="0">
                <a:pos x="0" y="0"/>
              </a:cxn>
            </a:cxnLst>
            <a:rect l="0" t="0" r="r" b="b"/>
            <a:pathLst>
              <a:path w="5" h="2">
                <a:moveTo>
                  <a:pt x="4" y="1"/>
                </a:moveTo>
                <a:lnTo>
                  <a:pt x="4" y="1"/>
                </a:lnTo>
                <a:lnTo>
                  <a:pt x="3" y="1"/>
                </a:lnTo>
                <a:lnTo>
                  <a:pt x="2" y="1"/>
                </a:lnTo>
                <a:lnTo>
                  <a:pt x="2" y="0"/>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51" name="Freeform 995"/>
          <p:cNvSpPr>
            <a:spLocks/>
          </p:cNvSpPr>
          <p:nvPr/>
        </p:nvSpPr>
        <p:spPr bwMode="auto">
          <a:xfrm>
            <a:off x="9384030" y="4376738"/>
            <a:ext cx="9526" cy="4762"/>
          </a:xfrm>
          <a:custGeom>
            <a:avLst/>
            <a:gdLst/>
            <a:ahLst/>
            <a:cxnLst>
              <a:cxn ang="0">
                <a:pos x="4" y="0"/>
              </a:cxn>
              <a:cxn ang="0">
                <a:pos x="4" y="0"/>
              </a:cxn>
              <a:cxn ang="0">
                <a:pos x="4" y="1"/>
              </a:cxn>
              <a:cxn ang="0">
                <a:pos x="3" y="1"/>
              </a:cxn>
              <a:cxn ang="0">
                <a:pos x="2" y="1"/>
              </a:cxn>
              <a:cxn ang="0">
                <a:pos x="1" y="1"/>
              </a:cxn>
              <a:cxn ang="0">
                <a:pos x="1" y="2"/>
              </a:cxn>
              <a:cxn ang="0">
                <a:pos x="0" y="2"/>
              </a:cxn>
            </a:cxnLst>
            <a:rect l="0" t="0" r="r" b="b"/>
            <a:pathLst>
              <a:path w="5" h="3">
                <a:moveTo>
                  <a:pt x="4" y="0"/>
                </a:moveTo>
                <a:lnTo>
                  <a:pt x="4" y="0"/>
                </a:lnTo>
                <a:lnTo>
                  <a:pt x="4" y="1"/>
                </a:lnTo>
                <a:lnTo>
                  <a:pt x="3" y="1"/>
                </a:lnTo>
                <a:lnTo>
                  <a:pt x="2" y="1"/>
                </a:lnTo>
                <a:lnTo>
                  <a:pt x="1" y="1"/>
                </a:lnTo>
                <a:lnTo>
                  <a:pt x="1" y="2"/>
                </a:lnTo>
                <a:lnTo>
                  <a:pt x="0" y="2"/>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52" name="Freeform 996"/>
          <p:cNvSpPr>
            <a:spLocks/>
          </p:cNvSpPr>
          <p:nvPr/>
        </p:nvSpPr>
        <p:spPr bwMode="auto">
          <a:xfrm>
            <a:off x="9509760" y="4378327"/>
            <a:ext cx="106680" cy="42863"/>
          </a:xfrm>
          <a:custGeom>
            <a:avLst/>
            <a:gdLst/>
            <a:ahLst/>
            <a:cxnLst>
              <a:cxn ang="0">
                <a:pos x="0" y="4"/>
              </a:cxn>
              <a:cxn ang="0">
                <a:pos x="1" y="5"/>
              </a:cxn>
              <a:cxn ang="0">
                <a:pos x="1" y="7"/>
              </a:cxn>
              <a:cxn ang="0">
                <a:pos x="3" y="9"/>
              </a:cxn>
              <a:cxn ang="0">
                <a:pos x="4" y="11"/>
              </a:cxn>
              <a:cxn ang="0">
                <a:pos x="5" y="12"/>
              </a:cxn>
              <a:cxn ang="0">
                <a:pos x="8" y="15"/>
              </a:cxn>
              <a:cxn ang="0">
                <a:pos x="11" y="18"/>
              </a:cxn>
              <a:cxn ang="0">
                <a:pos x="13" y="19"/>
              </a:cxn>
              <a:cxn ang="0">
                <a:pos x="15" y="21"/>
              </a:cxn>
              <a:cxn ang="0">
                <a:pos x="17" y="22"/>
              </a:cxn>
              <a:cxn ang="0">
                <a:pos x="19" y="23"/>
              </a:cxn>
              <a:cxn ang="0">
                <a:pos x="21" y="24"/>
              </a:cxn>
              <a:cxn ang="0">
                <a:pos x="23" y="25"/>
              </a:cxn>
              <a:cxn ang="0">
                <a:pos x="25" y="25"/>
              </a:cxn>
              <a:cxn ang="0">
                <a:pos x="33" y="25"/>
              </a:cxn>
              <a:cxn ang="0">
                <a:pos x="36" y="24"/>
              </a:cxn>
              <a:cxn ang="0">
                <a:pos x="39" y="24"/>
              </a:cxn>
              <a:cxn ang="0">
                <a:pos x="46" y="24"/>
              </a:cxn>
              <a:cxn ang="0">
                <a:pos x="49" y="24"/>
              </a:cxn>
              <a:cxn ang="0">
                <a:pos x="50" y="25"/>
              </a:cxn>
              <a:cxn ang="0">
                <a:pos x="51" y="26"/>
              </a:cxn>
              <a:cxn ang="0">
                <a:pos x="53" y="26"/>
              </a:cxn>
              <a:cxn ang="0">
                <a:pos x="54" y="25"/>
              </a:cxn>
              <a:cxn ang="0">
                <a:pos x="55" y="24"/>
              </a:cxn>
              <a:cxn ang="0">
                <a:pos x="55" y="22"/>
              </a:cxn>
              <a:cxn ang="0">
                <a:pos x="54" y="20"/>
              </a:cxn>
              <a:cxn ang="0">
                <a:pos x="52" y="20"/>
              </a:cxn>
              <a:cxn ang="0">
                <a:pos x="50" y="19"/>
              </a:cxn>
              <a:cxn ang="0">
                <a:pos x="49" y="18"/>
              </a:cxn>
              <a:cxn ang="0">
                <a:pos x="48" y="17"/>
              </a:cxn>
              <a:cxn ang="0">
                <a:pos x="47" y="15"/>
              </a:cxn>
              <a:cxn ang="0">
                <a:pos x="46" y="14"/>
              </a:cxn>
              <a:cxn ang="0">
                <a:pos x="46" y="12"/>
              </a:cxn>
              <a:cxn ang="0">
                <a:pos x="45" y="11"/>
              </a:cxn>
              <a:cxn ang="0">
                <a:pos x="43" y="9"/>
              </a:cxn>
              <a:cxn ang="0">
                <a:pos x="41" y="9"/>
              </a:cxn>
              <a:cxn ang="0">
                <a:pos x="40" y="8"/>
              </a:cxn>
              <a:cxn ang="0">
                <a:pos x="38" y="6"/>
              </a:cxn>
              <a:cxn ang="0">
                <a:pos x="36" y="5"/>
              </a:cxn>
              <a:cxn ang="0">
                <a:pos x="34" y="5"/>
              </a:cxn>
              <a:cxn ang="0">
                <a:pos x="33" y="4"/>
              </a:cxn>
              <a:cxn ang="0">
                <a:pos x="32" y="3"/>
              </a:cxn>
              <a:cxn ang="0">
                <a:pos x="30" y="3"/>
              </a:cxn>
              <a:cxn ang="0">
                <a:pos x="28" y="2"/>
              </a:cxn>
              <a:cxn ang="0">
                <a:pos x="26" y="1"/>
              </a:cxn>
              <a:cxn ang="0">
                <a:pos x="24" y="1"/>
              </a:cxn>
              <a:cxn ang="0">
                <a:pos x="22" y="1"/>
              </a:cxn>
              <a:cxn ang="0">
                <a:pos x="20" y="0"/>
              </a:cxn>
              <a:cxn ang="0">
                <a:pos x="17" y="0"/>
              </a:cxn>
              <a:cxn ang="0">
                <a:pos x="6" y="0"/>
              </a:cxn>
              <a:cxn ang="0">
                <a:pos x="3" y="0"/>
              </a:cxn>
              <a:cxn ang="0">
                <a:pos x="2" y="1"/>
              </a:cxn>
              <a:cxn ang="0">
                <a:pos x="0" y="1"/>
              </a:cxn>
              <a:cxn ang="0">
                <a:pos x="0" y="3"/>
              </a:cxn>
            </a:cxnLst>
            <a:rect l="0" t="0" r="r" b="b"/>
            <a:pathLst>
              <a:path w="56" h="27">
                <a:moveTo>
                  <a:pt x="0" y="4"/>
                </a:moveTo>
                <a:lnTo>
                  <a:pt x="0" y="4"/>
                </a:lnTo>
                <a:lnTo>
                  <a:pt x="0" y="5"/>
                </a:lnTo>
                <a:lnTo>
                  <a:pt x="1" y="5"/>
                </a:lnTo>
                <a:lnTo>
                  <a:pt x="1" y="6"/>
                </a:lnTo>
                <a:lnTo>
                  <a:pt x="1" y="7"/>
                </a:lnTo>
                <a:lnTo>
                  <a:pt x="2" y="8"/>
                </a:lnTo>
                <a:lnTo>
                  <a:pt x="3" y="9"/>
                </a:lnTo>
                <a:lnTo>
                  <a:pt x="4" y="10"/>
                </a:lnTo>
                <a:lnTo>
                  <a:pt x="4" y="11"/>
                </a:lnTo>
                <a:lnTo>
                  <a:pt x="5" y="11"/>
                </a:lnTo>
                <a:lnTo>
                  <a:pt x="5" y="12"/>
                </a:lnTo>
                <a:lnTo>
                  <a:pt x="7" y="15"/>
                </a:lnTo>
                <a:lnTo>
                  <a:pt x="8" y="15"/>
                </a:lnTo>
                <a:lnTo>
                  <a:pt x="10" y="17"/>
                </a:lnTo>
                <a:lnTo>
                  <a:pt x="11" y="18"/>
                </a:lnTo>
                <a:lnTo>
                  <a:pt x="12" y="19"/>
                </a:lnTo>
                <a:lnTo>
                  <a:pt x="13" y="19"/>
                </a:lnTo>
                <a:lnTo>
                  <a:pt x="14" y="20"/>
                </a:lnTo>
                <a:lnTo>
                  <a:pt x="15" y="21"/>
                </a:lnTo>
                <a:lnTo>
                  <a:pt x="16" y="22"/>
                </a:lnTo>
                <a:lnTo>
                  <a:pt x="17" y="22"/>
                </a:lnTo>
                <a:lnTo>
                  <a:pt x="18" y="23"/>
                </a:lnTo>
                <a:lnTo>
                  <a:pt x="19" y="23"/>
                </a:lnTo>
                <a:lnTo>
                  <a:pt x="20" y="24"/>
                </a:lnTo>
                <a:lnTo>
                  <a:pt x="21" y="24"/>
                </a:lnTo>
                <a:lnTo>
                  <a:pt x="22" y="24"/>
                </a:lnTo>
                <a:lnTo>
                  <a:pt x="23" y="25"/>
                </a:lnTo>
                <a:lnTo>
                  <a:pt x="24" y="25"/>
                </a:lnTo>
                <a:lnTo>
                  <a:pt x="25" y="25"/>
                </a:lnTo>
                <a:lnTo>
                  <a:pt x="32" y="25"/>
                </a:lnTo>
                <a:lnTo>
                  <a:pt x="33" y="25"/>
                </a:lnTo>
                <a:lnTo>
                  <a:pt x="36" y="25"/>
                </a:lnTo>
                <a:lnTo>
                  <a:pt x="36" y="24"/>
                </a:lnTo>
                <a:lnTo>
                  <a:pt x="38" y="24"/>
                </a:lnTo>
                <a:lnTo>
                  <a:pt x="39" y="24"/>
                </a:lnTo>
                <a:lnTo>
                  <a:pt x="43" y="24"/>
                </a:lnTo>
                <a:lnTo>
                  <a:pt x="46" y="24"/>
                </a:lnTo>
                <a:lnTo>
                  <a:pt x="48" y="24"/>
                </a:lnTo>
                <a:lnTo>
                  <a:pt x="49" y="24"/>
                </a:lnTo>
                <a:lnTo>
                  <a:pt x="49" y="25"/>
                </a:lnTo>
                <a:lnTo>
                  <a:pt x="50" y="25"/>
                </a:lnTo>
                <a:lnTo>
                  <a:pt x="51" y="25"/>
                </a:lnTo>
                <a:lnTo>
                  <a:pt x="51" y="26"/>
                </a:lnTo>
                <a:lnTo>
                  <a:pt x="52" y="26"/>
                </a:lnTo>
                <a:lnTo>
                  <a:pt x="53" y="26"/>
                </a:lnTo>
                <a:lnTo>
                  <a:pt x="53" y="25"/>
                </a:lnTo>
                <a:lnTo>
                  <a:pt x="54" y="25"/>
                </a:lnTo>
                <a:lnTo>
                  <a:pt x="54" y="24"/>
                </a:lnTo>
                <a:lnTo>
                  <a:pt x="55" y="24"/>
                </a:lnTo>
                <a:lnTo>
                  <a:pt x="55" y="23"/>
                </a:lnTo>
                <a:lnTo>
                  <a:pt x="55" y="22"/>
                </a:lnTo>
                <a:lnTo>
                  <a:pt x="54" y="21"/>
                </a:lnTo>
                <a:lnTo>
                  <a:pt x="54" y="20"/>
                </a:lnTo>
                <a:lnTo>
                  <a:pt x="53" y="20"/>
                </a:lnTo>
                <a:lnTo>
                  <a:pt x="52" y="20"/>
                </a:lnTo>
                <a:lnTo>
                  <a:pt x="51" y="19"/>
                </a:lnTo>
                <a:lnTo>
                  <a:pt x="50" y="19"/>
                </a:lnTo>
                <a:lnTo>
                  <a:pt x="49" y="19"/>
                </a:lnTo>
                <a:lnTo>
                  <a:pt x="49" y="18"/>
                </a:lnTo>
                <a:lnTo>
                  <a:pt x="48" y="18"/>
                </a:lnTo>
                <a:lnTo>
                  <a:pt x="48" y="17"/>
                </a:lnTo>
                <a:lnTo>
                  <a:pt x="47" y="16"/>
                </a:lnTo>
                <a:lnTo>
                  <a:pt x="47" y="15"/>
                </a:lnTo>
                <a:lnTo>
                  <a:pt x="47" y="14"/>
                </a:lnTo>
                <a:lnTo>
                  <a:pt x="46" y="14"/>
                </a:lnTo>
                <a:lnTo>
                  <a:pt x="46" y="13"/>
                </a:lnTo>
                <a:lnTo>
                  <a:pt x="46" y="12"/>
                </a:lnTo>
                <a:lnTo>
                  <a:pt x="45" y="12"/>
                </a:lnTo>
                <a:lnTo>
                  <a:pt x="45" y="11"/>
                </a:lnTo>
                <a:lnTo>
                  <a:pt x="43" y="10"/>
                </a:lnTo>
                <a:lnTo>
                  <a:pt x="43" y="9"/>
                </a:lnTo>
                <a:lnTo>
                  <a:pt x="42" y="9"/>
                </a:lnTo>
                <a:lnTo>
                  <a:pt x="41" y="9"/>
                </a:lnTo>
                <a:lnTo>
                  <a:pt x="41" y="8"/>
                </a:lnTo>
                <a:lnTo>
                  <a:pt x="40" y="8"/>
                </a:lnTo>
                <a:lnTo>
                  <a:pt x="39" y="7"/>
                </a:lnTo>
                <a:lnTo>
                  <a:pt x="38" y="6"/>
                </a:lnTo>
                <a:lnTo>
                  <a:pt x="37" y="6"/>
                </a:lnTo>
                <a:lnTo>
                  <a:pt x="36" y="5"/>
                </a:lnTo>
                <a:lnTo>
                  <a:pt x="35" y="5"/>
                </a:lnTo>
                <a:lnTo>
                  <a:pt x="34" y="5"/>
                </a:lnTo>
                <a:lnTo>
                  <a:pt x="34" y="4"/>
                </a:lnTo>
                <a:lnTo>
                  <a:pt x="33" y="4"/>
                </a:lnTo>
                <a:lnTo>
                  <a:pt x="32" y="4"/>
                </a:lnTo>
                <a:lnTo>
                  <a:pt x="32" y="3"/>
                </a:lnTo>
                <a:lnTo>
                  <a:pt x="31" y="3"/>
                </a:lnTo>
                <a:lnTo>
                  <a:pt x="30" y="3"/>
                </a:lnTo>
                <a:lnTo>
                  <a:pt x="29" y="2"/>
                </a:lnTo>
                <a:lnTo>
                  <a:pt x="28" y="2"/>
                </a:lnTo>
                <a:lnTo>
                  <a:pt x="27" y="2"/>
                </a:lnTo>
                <a:lnTo>
                  <a:pt x="26" y="1"/>
                </a:lnTo>
                <a:lnTo>
                  <a:pt x="25" y="1"/>
                </a:lnTo>
                <a:lnTo>
                  <a:pt x="24" y="1"/>
                </a:lnTo>
                <a:lnTo>
                  <a:pt x="23" y="1"/>
                </a:lnTo>
                <a:lnTo>
                  <a:pt x="22" y="1"/>
                </a:lnTo>
                <a:lnTo>
                  <a:pt x="22" y="0"/>
                </a:lnTo>
                <a:lnTo>
                  <a:pt x="20" y="0"/>
                </a:lnTo>
                <a:lnTo>
                  <a:pt x="18" y="0"/>
                </a:lnTo>
                <a:lnTo>
                  <a:pt x="17" y="0"/>
                </a:lnTo>
                <a:lnTo>
                  <a:pt x="8" y="0"/>
                </a:lnTo>
                <a:lnTo>
                  <a:pt x="6" y="0"/>
                </a:lnTo>
                <a:lnTo>
                  <a:pt x="4" y="0"/>
                </a:lnTo>
                <a:lnTo>
                  <a:pt x="3" y="0"/>
                </a:lnTo>
                <a:lnTo>
                  <a:pt x="2" y="0"/>
                </a:lnTo>
                <a:lnTo>
                  <a:pt x="2" y="1"/>
                </a:lnTo>
                <a:lnTo>
                  <a:pt x="1" y="1"/>
                </a:lnTo>
                <a:lnTo>
                  <a:pt x="0" y="1"/>
                </a:lnTo>
                <a:lnTo>
                  <a:pt x="0" y="2"/>
                </a:lnTo>
                <a:lnTo>
                  <a:pt x="0" y="3"/>
                </a:lnTo>
                <a:lnTo>
                  <a:pt x="0" y="4"/>
                </a:lnTo>
              </a:path>
            </a:pathLst>
          </a:custGeom>
          <a:solidFill>
            <a:srgbClr val="CCCCCC"/>
          </a:solidFill>
          <a:ln w="12700" cap="rnd" cmpd="sng">
            <a:solidFill>
              <a:srgbClr val="000000"/>
            </a:solidFill>
            <a:prstDash val="solid"/>
            <a:round/>
            <a:headEnd type="none" w="med" len="med"/>
            <a:tailEnd type="none" w="med" len="med"/>
          </a:ln>
          <a:effectLst/>
        </p:spPr>
        <p:txBody>
          <a:bodyPr/>
          <a:lstStyle/>
          <a:p>
            <a:endParaRPr lang="en-US" sz="2160"/>
          </a:p>
        </p:txBody>
      </p:sp>
      <p:sp>
        <p:nvSpPr>
          <p:cNvPr id="46053" name="Freeform 997"/>
          <p:cNvSpPr>
            <a:spLocks/>
          </p:cNvSpPr>
          <p:nvPr/>
        </p:nvSpPr>
        <p:spPr bwMode="auto">
          <a:xfrm>
            <a:off x="9549768" y="4384676"/>
            <a:ext cx="40004" cy="15875"/>
          </a:xfrm>
          <a:custGeom>
            <a:avLst/>
            <a:gdLst/>
            <a:ahLst/>
            <a:cxnLst>
              <a:cxn ang="0">
                <a:pos x="20" y="9"/>
              </a:cxn>
              <a:cxn ang="0">
                <a:pos x="20" y="9"/>
              </a:cxn>
              <a:cxn ang="0">
                <a:pos x="20" y="8"/>
              </a:cxn>
              <a:cxn ang="0">
                <a:pos x="19" y="8"/>
              </a:cxn>
              <a:cxn ang="0">
                <a:pos x="18" y="7"/>
              </a:cxn>
              <a:cxn ang="0">
                <a:pos x="17" y="7"/>
              </a:cxn>
              <a:cxn ang="0">
                <a:pos x="17" y="6"/>
              </a:cxn>
              <a:cxn ang="0">
                <a:pos x="16" y="6"/>
              </a:cxn>
              <a:cxn ang="0">
                <a:pos x="16" y="5"/>
              </a:cxn>
              <a:cxn ang="0">
                <a:pos x="15" y="5"/>
              </a:cxn>
              <a:cxn ang="0">
                <a:pos x="14" y="5"/>
              </a:cxn>
              <a:cxn ang="0">
                <a:pos x="13" y="5"/>
              </a:cxn>
              <a:cxn ang="0">
                <a:pos x="13" y="4"/>
              </a:cxn>
              <a:cxn ang="0">
                <a:pos x="12" y="4"/>
              </a:cxn>
              <a:cxn ang="0">
                <a:pos x="11" y="4"/>
              </a:cxn>
              <a:cxn ang="0">
                <a:pos x="11" y="3"/>
              </a:cxn>
              <a:cxn ang="0">
                <a:pos x="10" y="3"/>
              </a:cxn>
              <a:cxn ang="0">
                <a:pos x="9" y="3"/>
              </a:cxn>
              <a:cxn ang="0">
                <a:pos x="9" y="2"/>
              </a:cxn>
              <a:cxn ang="0">
                <a:pos x="8" y="2"/>
              </a:cxn>
              <a:cxn ang="0">
                <a:pos x="7" y="2"/>
              </a:cxn>
              <a:cxn ang="0">
                <a:pos x="6" y="2"/>
              </a:cxn>
              <a:cxn ang="0">
                <a:pos x="6" y="1"/>
              </a:cxn>
              <a:cxn ang="0">
                <a:pos x="5" y="1"/>
              </a:cxn>
              <a:cxn ang="0">
                <a:pos x="4" y="1"/>
              </a:cxn>
              <a:cxn ang="0">
                <a:pos x="3" y="1"/>
              </a:cxn>
              <a:cxn ang="0">
                <a:pos x="2" y="0"/>
              </a:cxn>
              <a:cxn ang="0">
                <a:pos x="0" y="0"/>
              </a:cxn>
              <a:cxn ang="0">
                <a:pos x="0" y="1"/>
              </a:cxn>
              <a:cxn ang="0">
                <a:pos x="1" y="2"/>
              </a:cxn>
              <a:cxn ang="0">
                <a:pos x="2" y="2"/>
              </a:cxn>
              <a:cxn ang="0">
                <a:pos x="3" y="2"/>
              </a:cxn>
              <a:cxn ang="0">
                <a:pos x="3" y="3"/>
              </a:cxn>
              <a:cxn ang="0">
                <a:pos x="4" y="3"/>
              </a:cxn>
              <a:cxn ang="0">
                <a:pos x="4" y="4"/>
              </a:cxn>
              <a:cxn ang="0">
                <a:pos x="6" y="4"/>
              </a:cxn>
              <a:cxn ang="0">
                <a:pos x="7" y="4"/>
              </a:cxn>
              <a:cxn ang="0">
                <a:pos x="8" y="5"/>
              </a:cxn>
              <a:cxn ang="0">
                <a:pos x="9" y="5"/>
              </a:cxn>
              <a:cxn ang="0">
                <a:pos x="10" y="5"/>
              </a:cxn>
              <a:cxn ang="0">
                <a:pos x="11" y="6"/>
              </a:cxn>
              <a:cxn ang="0">
                <a:pos x="12" y="6"/>
              </a:cxn>
              <a:cxn ang="0">
                <a:pos x="13" y="7"/>
              </a:cxn>
              <a:cxn ang="0">
                <a:pos x="14" y="7"/>
              </a:cxn>
              <a:cxn ang="0">
                <a:pos x="15" y="7"/>
              </a:cxn>
              <a:cxn ang="0">
                <a:pos x="15" y="8"/>
              </a:cxn>
              <a:cxn ang="0">
                <a:pos x="16" y="8"/>
              </a:cxn>
              <a:cxn ang="0">
                <a:pos x="16" y="9"/>
              </a:cxn>
              <a:cxn ang="0">
                <a:pos x="17" y="9"/>
              </a:cxn>
              <a:cxn ang="0">
                <a:pos x="18" y="9"/>
              </a:cxn>
              <a:cxn ang="0">
                <a:pos x="19" y="9"/>
              </a:cxn>
              <a:cxn ang="0">
                <a:pos x="20" y="9"/>
              </a:cxn>
            </a:cxnLst>
            <a:rect l="0" t="0" r="r" b="b"/>
            <a:pathLst>
              <a:path w="21" h="10">
                <a:moveTo>
                  <a:pt x="20" y="9"/>
                </a:moveTo>
                <a:lnTo>
                  <a:pt x="20" y="9"/>
                </a:lnTo>
                <a:lnTo>
                  <a:pt x="20" y="8"/>
                </a:lnTo>
                <a:lnTo>
                  <a:pt x="19" y="8"/>
                </a:lnTo>
                <a:lnTo>
                  <a:pt x="18" y="7"/>
                </a:lnTo>
                <a:lnTo>
                  <a:pt x="17" y="7"/>
                </a:lnTo>
                <a:lnTo>
                  <a:pt x="17" y="6"/>
                </a:lnTo>
                <a:lnTo>
                  <a:pt x="16" y="6"/>
                </a:lnTo>
                <a:lnTo>
                  <a:pt x="16" y="5"/>
                </a:lnTo>
                <a:lnTo>
                  <a:pt x="15" y="5"/>
                </a:lnTo>
                <a:lnTo>
                  <a:pt x="14" y="5"/>
                </a:lnTo>
                <a:lnTo>
                  <a:pt x="13" y="5"/>
                </a:lnTo>
                <a:lnTo>
                  <a:pt x="13" y="4"/>
                </a:lnTo>
                <a:lnTo>
                  <a:pt x="12" y="4"/>
                </a:lnTo>
                <a:lnTo>
                  <a:pt x="11" y="4"/>
                </a:lnTo>
                <a:lnTo>
                  <a:pt x="11" y="3"/>
                </a:lnTo>
                <a:lnTo>
                  <a:pt x="10" y="3"/>
                </a:lnTo>
                <a:lnTo>
                  <a:pt x="9" y="3"/>
                </a:lnTo>
                <a:lnTo>
                  <a:pt x="9" y="2"/>
                </a:lnTo>
                <a:lnTo>
                  <a:pt x="8" y="2"/>
                </a:lnTo>
                <a:lnTo>
                  <a:pt x="7" y="2"/>
                </a:lnTo>
                <a:lnTo>
                  <a:pt x="6" y="2"/>
                </a:lnTo>
                <a:lnTo>
                  <a:pt x="6" y="1"/>
                </a:lnTo>
                <a:lnTo>
                  <a:pt x="5" y="1"/>
                </a:lnTo>
                <a:lnTo>
                  <a:pt x="4" y="1"/>
                </a:lnTo>
                <a:lnTo>
                  <a:pt x="3" y="1"/>
                </a:lnTo>
                <a:lnTo>
                  <a:pt x="2" y="0"/>
                </a:lnTo>
                <a:lnTo>
                  <a:pt x="0" y="0"/>
                </a:lnTo>
                <a:lnTo>
                  <a:pt x="0" y="1"/>
                </a:lnTo>
                <a:lnTo>
                  <a:pt x="1" y="2"/>
                </a:lnTo>
                <a:lnTo>
                  <a:pt x="2" y="2"/>
                </a:lnTo>
                <a:lnTo>
                  <a:pt x="3" y="2"/>
                </a:lnTo>
                <a:lnTo>
                  <a:pt x="3" y="3"/>
                </a:lnTo>
                <a:lnTo>
                  <a:pt x="4" y="3"/>
                </a:lnTo>
                <a:lnTo>
                  <a:pt x="4" y="4"/>
                </a:lnTo>
                <a:lnTo>
                  <a:pt x="6" y="4"/>
                </a:lnTo>
                <a:lnTo>
                  <a:pt x="7" y="4"/>
                </a:lnTo>
                <a:lnTo>
                  <a:pt x="8" y="5"/>
                </a:lnTo>
                <a:lnTo>
                  <a:pt x="9" y="5"/>
                </a:lnTo>
                <a:lnTo>
                  <a:pt x="10" y="5"/>
                </a:lnTo>
                <a:lnTo>
                  <a:pt x="11" y="6"/>
                </a:lnTo>
                <a:lnTo>
                  <a:pt x="12" y="6"/>
                </a:lnTo>
                <a:lnTo>
                  <a:pt x="13" y="7"/>
                </a:lnTo>
                <a:lnTo>
                  <a:pt x="14" y="7"/>
                </a:lnTo>
                <a:lnTo>
                  <a:pt x="15" y="7"/>
                </a:lnTo>
                <a:lnTo>
                  <a:pt x="15" y="8"/>
                </a:lnTo>
                <a:lnTo>
                  <a:pt x="16" y="8"/>
                </a:lnTo>
                <a:lnTo>
                  <a:pt x="16" y="9"/>
                </a:lnTo>
                <a:lnTo>
                  <a:pt x="17" y="9"/>
                </a:lnTo>
                <a:lnTo>
                  <a:pt x="18" y="9"/>
                </a:lnTo>
                <a:lnTo>
                  <a:pt x="19" y="9"/>
                </a:lnTo>
                <a:lnTo>
                  <a:pt x="20" y="9"/>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sz="2160"/>
          </a:p>
        </p:txBody>
      </p:sp>
      <p:sp>
        <p:nvSpPr>
          <p:cNvPr id="46054" name="Freeform 998"/>
          <p:cNvSpPr>
            <a:spLocks/>
          </p:cNvSpPr>
          <p:nvPr/>
        </p:nvSpPr>
        <p:spPr bwMode="auto">
          <a:xfrm>
            <a:off x="9521190" y="4389439"/>
            <a:ext cx="38100" cy="22225"/>
          </a:xfrm>
          <a:custGeom>
            <a:avLst/>
            <a:gdLst/>
            <a:ahLst/>
            <a:cxnLst>
              <a:cxn ang="0">
                <a:pos x="14" y="12"/>
              </a:cxn>
              <a:cxn ang="0">
                <a:pos x="14" y="12"/>
              </a:cxn>
              <a:cxn ang="0">
                <a:pos x="13" y="12"/>
              </a:cxn>
              <a:cxn ang="0">
                <a:pos x="12" y="11"/>
              </a:cxn>
              <a:cxn ang="0">
                <a:pos x="11" y="11"/>
              </a:cxn>
              <a:cxn ang="0">
                <a:pos x="10" y="10"/>
              </a:cxn>
              <a:cxn ang="0">
                <a:pos x="9" y="10"/>
              </a:cxn>
              <a:cxn ang="0">
                <a:pos x="9" y="9"/>
              </a:cxn>
              <a:cxn ang="0">
                <a:pos x="8" y="9"/>
              </a:cxn>
              <a:cxn ang="0">
                <a:pos x="8" y="8"/>
              </a:cxn>
              <a:cxn ang="0">
                <a:pos x="7" y="8"/>
              </a:cxn>
              <a:cxn ang="0">
                <a:pos x="7" y="7"/>
              </a:cxn>
              <a:cxn ang="0">
                <a:pos x="6" y="7"/>
              </a:cxn>
              <a:cxn ang="0">
                <a:pos x="5" y="6"/>
              </a:cxn>
              <a:cxn ang="0">
                <a:pos x="4" y="6"/>
              </a:cxn>
              <a:cxn ang="0">
                <a:pos x="4" y="5"/>
              </a:cxn>
              <a:cxn ang="0">
                <a:pos x="3" y="5"/>
              </a:cxn>
              <a:cxn ang="0">
                <a:pos x="3" y="4"/>
              </a:cxn>
              <a:cxn ang="0">
                <a:pos x="1" y="3"/>
              </a:cxn>
              <a:cxn ang="0">
                <a:pos x="1" y="2"/>
              </a:cxn>
              <a:cxn ang="0">
                <a:pos x="0" y="2"/>
              </a:cxn>
              <a:cxn ang="0">
                <a:pos x="0" y="1"/>
              </a:cxn>
              <a:cxn ang="0">
                <a:pos x="0" y="0"/>
              </a:cxn>
              <a:cxn ang="0">
                <a:pos x="0" y="1"/>
              </a:cxn>
              <a:cxn ang="0">
                <a:pos x="1" y="1"/>
              </a:cxn>
              <a:cxn ang="0">
                <a:pos x="2" y="1"/>
              </a:cxn>
              <a:cxn ang="0">
                <a:pos x="3" y="1"/>
              </a:cxn>
              <a:cxn ang="0">
                <a:pos x="3" y="2"/>
              </a:cxn>
              <a:cxn ang="0">
                <a:pos x="4" y="2"/>
              </a:cxn>
              <a:cxn ang="0">
                <a:pos x="4" y="3"/>
              </a:cxn>
              <a:cxn ang="0">
                <a:pos x="5" y="3"/>
              </a:cxn>
              <a:cxn ang="0">
                <a:pos x="5" y="4"/>
              </a:cxn>
              <a:cxn ang="0">
                <a:pos x="6" y="4"/>
              </a:cxn>
              <a:cxn ang="0">
                <a:pos x="6" y="5"/>
              </a:cxn>
              <a:cxn ang="0">
                <a:pos x="7" y="5"/>
              </a:cxn>
              <a:cxn ang="0">
                <a:pos x="7" y="6"/>
              </a:cxn>
              <a:cxn ang="0">
                <a:pos x="8" y="6"/>
              </a:cxn>
              <a:cxn ang="0">
                <a:pos x="8" y="7"/>
              </a:cxn>
              <a:cxn ang="0">
                <a:pos x="9" y="7"/>
              </a:cxn>
              <a:cxn ang="0">
                <a:pos x="10" y="7"/>
              </a:cxn>
              <a:cxn ang="0">
                <a:pos x="10" y="8"/>
              </a:cxn>
              <a:cxn ang="0">
                <a:pos x="11" y="8"/>
              </a:cxn>
              <a:cxn ang="0">
                <a:pos x="12" y="8"/>
              </a:cxn>
              <a:cxn ang="0">
                <a:pos x="12" y="9"/>
              </a:cxn>
              <a:cxn ang="0">
                <a:pos x="13" y="9"/>
              </a:cxn>
              <a:cxn ang="0">
                <a:pos x="13" y="10"/>
              </a:cxn>
              <a:cxn ang="0">
                <a:pos x="14" y="10"/>
              </a:cxn>
              <a:cxn ang="0">
                <a:pos x="15" y="10"/>
              </a:cxn>
              <a:cxn ang="0">
                <a:pos x="16" y="10"/>
              </a:cxn>
              <a:cxn ang="0">
                <a:pos x="16" y="11"/>
              </a:cxn>
              <a:cxn ang="0">
                <a:pos x="17" y="11"/>
              </a:cxn>
              <a:cxn ang="0">
                <a:pos x="18" y="11"/>
              </a:cxn>
              <a:cxn ang="0">
                <a:pos x="19" y="12"/>
              </a:cxn>
              <a:cxn ang="0">
                <a:pos x="18" y="12"/>
              </a:cxn>
              <a:cxn ang="0">
                <a:pos x="18" y="13"/>
              </a:cxn>
              <a:cxn ang="0">
                <a:pos x="17" y="13"/>
              </a:cxn>
              <a:cxn ang="0">
                <a:pos x="14" y="12"/>
              </a:cxn>
            </a:cxnLst>
            <a:rect l="0" t="0" r="r" b="b"/>
            <a:pathLst>
              <a:path w="20" h="14">
                <a:moveTo>
                  <a:pt x="14" y="12"/>
                </a:moveTo>
                <a:lnTo>
                  <a:pt x="14" y="12"/>
                </a:lnTo>
                <a:lnTo>
                  <a:pt x="13" y="12"/>
                </a:lnTo>
                <a:lnTo>
                  <a:pt x="12" y="11"/>
                </a:lnTo>
                <a:lnTo>
                  <a:pt x="11" y="11"/>
                </a:lnTo>
                <a:lnTo>
                  <a:pt x="10" y="10"/>
                </a:lnTo>
                <a:lnTo>
                  <a:pt x="9" y="10"/>
                </a:lnTo>
                <a:lnTo>
                  <a:pt x="9" y="9"/>
                </a:lnTo>
                <a:lnTo>
                  <a:pt x="8" y="9"/>
                </a:lnTo>
                <a:lnTo>
                  <a:pt x="8" y="8"/>
                </a:lnTo>
                <a:lnTo>
                  <a:pt x="7" y="8"/>
                </a:lnTo>
                <a:lnTo>
                  <a:pt x="7" y="7"/>
                </a:lnTo>
                <a:lnTo>
                  <a:pt x="6" y="7"/>
                </a:lnTo>
                <a:lnTo>
                  <a:pt x="5" y="6"/>
                </a:lnTo>
                <a:lnTo>
                  <a:pt x="4" y="6"/>
                </a:lnTo>
                <a:lnTo>
                  <a:pt x="4" y="5"/>
                </a:lnTo>
                <a:lnTo>
                  <a:pt x="3" y="5"/>
                </a:lnTo>
                <a:lnTo>
                  <a:pt x="3" y="4"/>
                </a:lnTo>
                <a:lnTo>
                  <a:pt x="1" y="3"/>
                </a:lnTo>
                <a:lnTo>
                  <a:pt x="1" y="2"/>
                </a:lnTo>
                <a:lnTo>
                  <a:pt x="0" y="2"/>
                </a:lnTo>
                <a:lnTo>
                  <a:pt x="0" y="1"/>
                </a:lnTo>
                <a:lnTo>
                  <a:pt x="0" y="0"/>
                </a:lnTo>
                <a:lnTo>
                  <a:pt x="0" y="1"/>
                </a:lnTo>
                <a:lnTo>
                  <a:pt x="1" y="1"/>
                </a:lnTo>
                <a:lnTo>
                  <a:pt x="2" y="1"/>
                </a:lnTo>
                <a:lnTo>
                  <a:pt x="3" y="1"/>
                </a:lnTo>
                <a:lnTo>
                  <a:pt x="3" y="2"/>
                </a:lnTo>
                <a:lnTo>
                  <a:pt x="4" y="2"/>
                </a:lnTo>
                <a:lnTo>
                  <a:pt x="4" y="3"/>
                </a:lnTo>
                <a:lnTo>
                  <a:pt x="5" y="3"/>
                </a:lnTo>
                <a:lnTo>
                  <a:pt x="5" y="4"/>
                </a:lnTo>
                <a:lnTo>
                  <a:pt x="6" y="4"/>
                </a:lnTo>
                <a:lnTo>
                  <a:pt x="6" y="5"/>
                </a:lnTo>
                <a:lnTo>
                  <a:pt x="7" y="5"/>
                </a:lnTo>
                <a:lnTo>
                  <a:pt x="7" y="6"/>
                </a:lnTo>
                <a:lnTo>
                  <a:pt x="8" y="6"/>
                </a:lnTo>
                <a:lnTo>
                  <a:pt x="8" y="7"/>
                </a:lnTo>
                <a:lnTo>
                  <a:pt x="9" y="7"/>
                </a:lnTo>
                <a:lnTo>
                  <a:pt x="10" y="7"/>
                </a:lnTo>
                <a:lnTo>
                  <a:pt x="10" y="8"/>
                </a:lnTo>
                <a:lnTo>
                  <a:pt x="11" y="8"/>
                </a:lnTo>
                <a:lnTo>
                  <a:pt x="12" y="8"/>
                </a:lnTo>
                <a:lnTo>
                  <a:pt x="12" y="9"/>
                </a:lnTo>
                <a:lnTo>
                  <a:pt x="13" y="9"/>
                </a:lnTo>
                <a:lnTo>
                  <a:pt x="13" y="10"/>
                </a:lnTo>
                <a:lnTo>
                  <a:pt x="14" y="10"/>
                </a:lnTo>
                <a:lnTo>
                  <a:pt x="15" y="10"/>
                </a:lnTo>
                <a:lnTo>
                  <a:pt x="16" y="10"/>
                </a:lnTo>
                <a:lnTo>
                  <a:pt x="16" y="11"/>
                </a:lnTo>
                <a:lnTo>
                  <a:pt x="17" y="11"/>
                </a:lnTo>
                <a:lnTo>
                  <a:pt x="18" y="11"/>
                </a:lnTo>
                <a:lnTo>
                  <a:pt x="19" y="12"/>
                </a:lnTo>
                <a:lnTo>
                  <a:pt x="18" y="12"/>
                </a:lnTo>
                <a:lnTo>
                  <a:pt x="18" y="13"/>
                </a:lnTo>
                <a:lnTo>
                  <a:pt x="17" y="13"/>
                </a:lnTo>
                <a:lnTo>
                  <a:pt x="14" y="12"/>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sz="2160"/>
          </a:p>
        </p:txBody>
      </p:sp>
      <p:sp>
        <p:nvSpPr>
          <p:cNvPr id="46055" name="Freeform 999"/>
          <p:cNvSpPr>
            <a:spLocks/>
          </p:cNvSpPr>
          <p:nvPr/>
        </p:nvSpPr>
        <p:spPr bwMode="auto">
          <a:xfrm>
            <a:off x="9595488" y="4406901"/>
            <a:ext cx="9524" cy="11113"/>
          </a:xfrm>
          <a:custGeom>
            <a:avLst/>
            <a:gdLst/>
            <a:ahLst/>
            <a:cxnLst>
              <a:cxn ang="0">
                <a:pos x="3" y="0"/>
              </a:cxn>
              <a:cxn ang="0">
                <a:pos x="3" y="0"/>
              </a:cxn>
              <a:cxn ang="0">
                <a:pos x="3" y="1"/>
              </a:cxn>
              <a:cxn ang="0">
                <a:pos x="4" y="1"/>
              </a:cxn>
              <a:cxn ang="0">
                <a:pos x="4" y="2"/>
              </a:cxn>
              <a:cxn ang="0">
                <a:pos x="3" y="2"/>
              </a:cxn>
              <a:cxn ang="0">
                <a:pos x="3" y="4"/>
              </a:cxn>
              <a:cxn ang="0">
                <a:pos x="3" y="5"/>
              </a:cxn>
              <a:cxn ang="0">
                <a:pos x="2" y="5"/>
              </a:cxn>
              <a:cxn ang="0">
                <a:pos x="1" y="5"/>
              </a:cxn>
              <a:cxn ang="0">
                <a:pos x="1" y="6"/>
              </a:cxn>
              <a:cxn ang="0">
                <a:pos x="0" y="6"/>
              </a:cxn>
            </a:cxnLst>
            <a:rect l="0" t="0" r="r" b="b"/>
            <a:pathLst>
              <a:path w="5" h="7">
                <a:moveTo>
                  <a:pt x="3" y="0"/>
                </a:moveTo>
                <a:lnTo>
                  <a:pt x="3" y="0"/>
                </a:lnTo>
                <a:lnTo>
                  <a:pt x="3" y="1"/>
                </a:lnTo>
                <a:lnTo>
                  <a:pt x="4" y="1"/>
                </a:lnTo>
                <a:lnTo>
                  <a:pt x="4" y="2"/>
                </a:lnTo>
                <a:lnTo>
                  <a:pt x="3" y="2"/>
                </a:lnTo>
                <a:lnTo>
                  <a:pt x="3" y="4"/>
                </a:lnTo>
                <a:lnTo>
                  <a:pt x="3" y="5"/>
                </a:lnTo>
                <a:lnTo>
                  <a:pt x="2" y="5"/>
                </a:lnTo>
                <a:lnTo>
                  <a:pt x="1" y="5"/>
                </a:lnTo>
                <a:lnTo>
                  <a:pt x="1" y="6"/>
                </a:lnTo>
                <a:lnTo>
                  <a:pt x="0" y="6"/>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56" name="Freeform 1000"/>
          <p:cNvSpPr>
            <a:spLocks/>
          </p:cNvSpPr>
          <p:nvPr/>
        </p:nvSpPr>
        <p:spPr bwMode="auto">
          <a:xfrm>
            <a:off x="9565008" y="4413251"/>
            <a:ext cx="24764" cy="1588"/>
          </a:xfrm>
          <a:custGeom>
            <a:avLst/>
            <a:gdLst/>
            <a:ahLst/>
            <a:cxnLst>
              <a:cxn ang="0">
                <a:pos x="12" y="0"/>
              </a:cxn>
              <a:cxn ang="0">
                <a:pos x="11" y="0"/>
              </a:cxn>
              <a:cxn ang="0">
                <a:pos x="9" y="0"/>
              </a:cxn>
              <a:cxn ang="0">
                <a:pos x="8" y="0"/>
              </a:cxn>
              <a:cxn ang="0">
                <a:pos x="0" y="0"/>
              </a:cxn>
            </a:cxnLst>
            <a:rect l="0" t="0" r="r" b="b"/>
            <a:pathLst>
              <a:path w="13" h="1">
                <a:moveTo>
                  <a:pt x="12" y="0"/>
                </a:moveTo>
                <a:lnTo>
                  <a:pt x="11" y="0"/>
                </a:lnTo>
                <a:lnTo>
                  <a:pt x="9" y="0"/>
                </a:lnTo>
                <a:lnTo>
                  <a:pt x="8" y="0"/>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57" name="Freeform 1001"/>
          <p:cNvSpPr>
            <a:spLocks/>
          </p:cNvSpPr>
          <p:nvPr/>
        </p:nvSpPr>
        <p:spPr bwMode="auto">
          <a:xfrm>
            <a:off x="9553576" y="4395788"/>
            <a:ext cx="22860" cy="9526"/>
          </a:xfrm>
          <a:custGeom>
            <a:avLst/>
            <a:gdLst/>
            <a:ahLst/>
            <a:cxnLst>
              <a:cxn ang="0">
                <a:pos x="11" y="5"/>
              </a:cxn>
              <a:cxn ang="0">
                <a:pos x="10" y="5"/>
              </a:cxn>
              <a:cxn ang="0">
                <a:pos x="10" y="4"/>
              </a:cxn>
              <a:cxn ang="0">
                <a:pos x="9" y="4"/>
              </a:cxn>
              <a:cxn ang="0">
                <a:pos x="8" y="4"/>
              </a:cxn>
              <a:cxn ang="0">
                <a:pos x="7" y="4"/>
              </a:cxn>
              <a:cxn ang="0">
                <a:pos x="7" y="3"/>
              </a:cxn>
              <a:cxn ang="0">
                <a:pos x="6" y="3"/>
              </a:cxn>
              <a:cxn ang="0">
                <a:pos x="5" y="3"/>
              </a:cxn>
              <a:cxn ang="0">
                <a:pos x="5" y="2"/>
              </a:cxn>
              <a:cxn ang="0">
                <a:pos x="4" y="2"/>
              </a:cxn>
              <a:cxn ang="0">
                <a:pos x="3" y="2"/>
              </a:cxn>
              <a:cxn ang="0">
                <a:pos x="3" y="1"/>
              </a:cxn>
              <a:cxn ang="0">
                <a:pos x="2" y="1"/>
              </a:cxn>
              <a:cxn ang="0">
                <a:pos x="2" y="0"/>
              </a:cxn>
              <a:cxn ang="0">
                <a:pos x="1" y="0"/>
              </a:cxn>
              <a:cxn ang="0">
                <a:pos x="0" y="0"/>
              </a:cxn>
            </a:cxnLst>
            <a:rect l="0" t="0" r="r" b="b"/>
            <a:pathLst>
              <a:path w="12" h="6">
                <a:moveTo>
                  <a:pt x="11" y="5"/>
                </a:moveTo>
                <a:lnTo>
                  <a:pt x="10" y="5"/>
                </a:lnTo>
                <a:lnTo>
                  <a:pt x="10" y="4"/>
                </a:lnTo>
                <a:lnTo>
                  <a:pt x="9" y="4"/>
                </a:lnTo>
                <a:lnTo>
                  <a:pt x="8" y="4"/>
                </a:lnTo>
                <a:lnTo>
                  <a:pt x="7" y="4"/>
                </a:lnTo>
                <a:lnTo>
                  <a:pt x="7" y="3"/>
                </a:lnTo>
                <a:lnTo>
                  <a:pt x="6" y="3"/>
                </a:lnTo>
                <a:lnTo>
                  <a:pt x="5" y="3"/>
                </a:lnTo>
                <a:lnTo>
                  <a:pt x="5" y="2"/>
                </a:lnTo>
                <a:lnTo>
                  <a:pt x="4" y="2"/>
                </a:lnTo>
                <a:lnTo>
                  <a:pt x="3" y="2"/>
                </a:lnTo>
                <a:lnTo>
                  <a:pt x="3" y="1"/>
                </a:lnTo>
                <a:lnTo>
                  <a:pt x="2" y="1"/>
                </a:lnTo>
                <a:lnTo>
                  <a:pt x="2" y="0"/>
                </a:lnTo>
                <a:lnTo>
                  <a:pt x="1" y="0"/>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58" name="Freeform 1002"/>
          <p:cNvSpPr>
            <a:spLocks/>
          </p:cNvSpPr>
          <p:nvPr/>
        </p:nvSpPr>
        <p:spPr bwMode="auto">
          <a:xfrm>
            <a:off x="9521192" y="4381500"/>
            <a:ext cx="26670" cy="1588"/>
          </a:xfrm>
          <a:custGeom>
            <a:avLst/>
            <a:gdLst/>
            <a:ahLst/>
            <a:cxnLst>
              <a:cxn ang="0">
                <a:pos x="13" y="0"/>
              </a:cxn>
              <a:cxn ang="0">
                <a:pos x="12" y="0"/>
              </a:cxn>
              <a:cxn ang="0">
                <a:pos x="11" y="0"/>
              </a:cxn>
              <a:cxn ang="0">
                <a:pos x="0" y="0"/>
              </a:cxn>
            </a:cxnLst>
            <a:rect l="0" t="0" r="r" b="b"/>
            <a:pathLst>
              <a:path w="14" h="1">
                <a:moveTo>
                  <a:pt x="13" y="0"/>
                </a:moveTo>
                <a:lnTo>
                  <a:pt x="12" y="0"/>
                </a:lnTo>
                <a:lnTo>
                  <a:pt x="11" y="0"/>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59" name="Freeform 1003"/>
          <p:cNvSpPr>
            <a:spLocks/>
          </p:cNvSpPr>
          <p:nvPr/>
        </p:nvSpPr>
        <p:spPr bwMode="auto">
          <a:xfrm>
            <a:off x="9528810" y="4387851"/>
            <a:ext cx="17146" cy="7938"/>
          </a:xfrm>
          <a:custGeom>
            <a:avLst/>
            <a:gdLst/>
            <a:ahLst/>
            <a:cxnLst>
              <a:cxn ang="0">
                <a:pos x="8" y="4"/>
              </a:cxn>
              <a:cxn ang="0">
                <a:pos x="8" y="4"/>
              </a:cxn>
              <a:cxn ang="0">
                <a:pos x="7" y="4"/>
              </a:cxn>
              <a:cxn ang="0">
                <a:pos x="7" y="3"/>
              </a:cxn>
              <a:cxn ang="0">
                <a:pos x="6" y="3"/>
              </a:cxn>
              <a:cxn ang="0">
                <a:pos x="5" y="3"/>
              </a:cxn>
              <a:cxn ang="0">
                <a:pos x="5" y="2"/>
              </a:cxn>
              <a:cxn ang="0">
                <a:pos x="4" y="2"/>
              </a:cxn>
              <a:cxn ang="0">
                <a:pos x="3" y="2"/>
              </a:cxn>
              <a:cxn ang="0">
                <a:pos x="2" y="2"/>
              </a:cxn>
              <a:cxn ang="0">
                <a:pos x="2" y="1"/>
              </a:cxn>
              <a:cxn ang="0">
                <a:pos x="1" y="1"/>
              </a:cxn>
              <a:cxn ang="0">
                <a:pos x="1" y="0"/>
              </a:cxn>
              <a:cxn ang="0">
                <a:pos x="0" y="0"/>
              </a:cxn>
            </a:cxnLst>
            <a:rect l="0" t="0" r="r" b="b"/>
            <a:pathLst>
              <a:path w="9" h="5">
                <a:moveTo>
                  <a:pt x="8" y="4"/>
                </a:moveTo>
                <a:lnTo>
                  <a:pt x="8" y="4"/>
                </a:lnTo>
                <a:lnTo>
                  <a:pt x="7" y="4"/>
                </a:lnTo>
                <a:lnTo>
                  <a:pt x="7" y="3"/>
                </a:lnTo>
                <a:lnTo>
                  <a:pt x="6" y="3"/>
                </a:lnTo>
                <a:lnTo>
                  <a:pt x="5" y="3"/>
                </a:lnTo>
                <a:lnTo>
                  <a:pt x="5" y="2"/>
                </a:lnTo>
                <a:lnTo>
                  <a:pt x="4" y="2"/>
                </a:lnTo>
                <a:lnTo>
                  <a:pt x="3" y="2"/>
                </a:lnTo>
                <a:lnTo>
                  <a:pt x="2" y="2"/>
                </a:lnTo>
                <a:lnTo>
                  <a:pt x="2" y="1"/>
                </a:lnTo>
                <a:lnTo>
                  <a:pt x="1" y="1"/>
                </a:lnTo>
                <a:lnTo>
                  <a:pt x="1" y="0"/>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60" name="Freeform 1004"/>
          <p:cNvSpPr>
            <a:spLocks/>
          </p:cNvSpPr>
          <p:nvPr/>
        </p:nvSpPr>
        <p:spPr bwMode="auto">
          <a:xfrm>
            <a:off x="9593582" y="4402139"/>
            <a:ext cx="5716" cy="7937"/>
          </a:xfrm>
          <a:custGeom>
            <a:avLst/>
            <a:gdLst/>
            <a:ahLst/>
            <a:cxnLst>
              <a:cxn ang="0">
                <a:pos x="2" y="4"/>
              </a:cxn>
              <a:cxn ang="0">
                <a:pos x="2" y="3"/>
              </a:cxn>
              <a:cxn ang="0">
                <a:pos x="2" y="2"/>
              </a:cxn>
              <a:cxn ang="0">
                <a:pos x="1" y="2"/>
              </a:cxn>
              <a:cxn ang="0">
                <a:pos x="1" y="1"/>
              </a:cxn>
              <a:cxn ang="0">
                <a:pos x="1" y="0"/>
              </a:cxn>
              <a:cxn ang="0">
                <a:pos x="0" y="0"/>
              </a:cxn>
            </a:cxnLst>
            <a:rect l="0" t="0" r="r" b="b"/>
            <a:pathLst>
              <a:path w="3" h="5">
                <a:moveTo>
                  <a:pt x="2" y="4"/>
                </a:moveTo>
                <a:lnTo>
                  <a:pt x="2" y="3"/>
                </a:lnTo>
                <a:lnTo>
                  <a:pt x="2" y="2"/>
                </a:lnTo>
                <a:lnTo>
                  <a:pt x="1" y="2"/>
                </a:lnTo>
                <a:lnTo>
                  <a:pt x="1" y="1"/>
                </a:lnTo>
                <a:lnTo>
                  <a:pt x="1" y="0"/>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61" name="Freeform 1005"/>
          <p:cNvSpPr>
            <a:spLocks/>
          </p:cNvSpPr>
          <p:nvPr/>
        </p:nvSpPr>
        <p:spPr bwMode="auto">
          <a:xfrm>
            <a:off x="9606916" y="4411663"/>
            <a:ext cx="7620" cy="4762"/>
          </a:xfrm>
          <a:custGeom>
            <a:avLst/>
            <a:gdLst/>
            <a:ahLst/>
            <a:cxnLst>
              <a:cxn ang="0">
                <a:pos x="3" y="2"/>
              </a:cxn>
              <a:cxn ang="0">
                <a:pos x="3" y="2"/>
              </a:cxn>
              <a:cxn ang="0">
                <a:pos x="2" y="2"/>
              </a:cxn>
              <a:cxn ang="0">
                <a:pos x="2" y="1"/>
              </a:cxn>
              <a:cxn ang="0">
                <a:pos x="1" y="1"/>
              </a:cxn>
              <a:cxn ang="0">
                <a:pos x="0" y="1"/>
              </a:cxn>
              <a:cxn ang="0">
                <a:pos x="0" y="0"/>
              </a:cxn>
            </a:cxnLst>
            <a:rect l="0" t="0" r="r" b="b"/>
            <a:pathLst>
              <a:path w="4" h="3">
                <a:moveTo>
                  <a:pt x="3" y="2"/>
                </a:moveTo>
                <a:lnTo>
                  <a:pt x="3" y="2"/>
                </a:lnTo>
                <a:lnTo>
                  <a:pt x="2" y="2"/>
                </a:lnTo>
                <a:lnTo>
                  <a:pt x="2" y="1"/>
                </a:lnTo>
                <a:lnTo>
                  <a:pt x="1" y="1"/>
                </a:lnTo>
                <a:lnTo>
                  <a:pt x="0" y="1"/>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62" name="Freeform 1006"/>
          <p:cNvSpPr>
            <a:spLocks/>
          </p:cNvSpPr>
          <p:nvPr/>
        </p:nvSpPr>
        <p:spPr bwMode="auto">
          <a:xfrm>
            <a:off x="9389746" y="4378325"/>
            <a:ext cx="112394" cy="39688"/>
          </a:xfrm>
          <a:custGeom>
            <a:avLst/>
            <a:gdLst/>
            <a:ahLst/>
            <a:cxnLst>
              <a:cxn ang="0">
                <a:pos x="57" y="5"/>
              </a:cxn>
              <a:cxn ang="0">
                <a:pos x="56" y="4"/>
              </a:cxn>
              <a:cxn ang="0">
                <a:pos x="54" y="4"/>
              </a:cxn>
              <a:cxn ang="0">
                <a:pos x="53" y="3"/>
              </a:cxn>
              <a:cxn ang="0">
                <a:pos x="52" y="2"/>
              </a:cxn>
              <a:cxn ang="0">
                <a:pos x="50" y="2"/>
              </a:cxn>
              <a:cxn ang="0">
                <a:pos x="48" y="1"/>
              </a:cxn>
              <a:cxn ang="0">
                <a:pos x="46" y="1"/>
              </a:cxn>
              <a:cxn ang="0">
                <a:pos x="44" y="0"/>
              </a:cxn>
              <a:cxn ang="0">
                <a:pos x="42" y="0"/>
              </a:cxn>
              <a:cxn ang="0">
                <a:pos x="39" y="0"/>
              </a:cxn>
              <a:cxn ang="0">
                <a:pos x="29" y="0"/>
              </a:cxn>
              <a:cxn ang="0">
                <a:pos x="27" y="0"/>
              </a:cxn>
              <a:cxn ang="0">
                <a:pos x="26" y="1"/>
              </a:cxn>
              <a:cxn ang="0">
                <a:pos x="24" y="1"/>
              </a:cxn>
              <a:cxn ang="0">
                <a:pos x="23" y="2"/>
              </a:cxn>
              <a:cxn ang="0">
                <a:pos x="21" y="3"/>
              </a:cxn>
              <a:cxn ang="0">
                <a:pos x="20" y="4"/>
              </a:cxn>
              <a:cxn ang="0">
                <a:pos x="18" y="6"/>
              </a:cxn>
              <a:cxn ang="0">
                <a:pos x="16" y="7"/>
              </a:cxn>
              <a:cxn ang="0">
                <a:pos x="15" y="8"/>
              </a:cxn>
              <a:cxn ang="0">
                <a:pos x="11" y="11"/>
              </a:cxn>
              <a:cxn ang="0">
                <a:pos x="10" y="13"/>
              </a:cxn>
              <a:cxn ang="0">
                <a:pos x="8" y="13"/>
              </a:cxn>
              <a:cxn ang="0">
                <a:pos x="7" y="14"/>
              </a:cxn>
              <a:cxn ang="0">
                <a:pos x="6" y="15"/>
              </a:cxn>
              <a:cxn ang="0">
                <a:pos x="4" y="15"/>
              </a:cxn>
              <a:cxn ang="0">
                <a:pos x="2" y="15"/>
              </a:cxn>
              <a:cxn ang="0">
                <a:pos x="1" y="16"/>
              </a:cxn>
              <a:cxn ang="0">
                <a:pos x="0" y="17"/>
              </a:cxn>
              <a:cxn ang="0">
                <a:pos x="1" y="20"/>
              </a:cxn>
              <a:cxn ang="0">
                <a:pos x="5" y="21"/>
              </a:cxn>
              <a:cxn ang="0">
                <a:pos x="7" y="20"/>
              </a:cxn>
              <a:cxn ang="0">
                <a:pos x="10" y="21"/>
              </a:cxn>
              <a:cxn ang="0">
                <a:pos x="12" y="22"/>
              </a:cxn>
              <a:cxn ang="0">
                <a:pos x="13" y="23"/>
              </a:cxn>
              <a:cxn ang="0">
                <a:pos x="14" y="24"/>
              </a:cxn>
              <a:cxn ang="0">
                <a:pos x="19" y="24"/>
              </a:cxn>
              <a:cxn ang="0">
                <a:pos x="27" y="24"/>
              </a:cxn>
              <a:cxn ang="0">
                <a:pos x="29" y="23"/>
              </a:cxn>
              <a:cxn ang="0">
                <a:pos x="31" y="23"/>
              </a:cxn>
              <a:cxn ang="0">
                <a:pos x="33" y="23"/>
              </a:cxn>
              <a:cxn ang="0">
                <a:pos x="34" y="22"/>
              </a:cxn>
              <a:cxn ang="0">
                <a:pos x="36" y="22"/>
              </a:cxn>
              <a:cxn ang="0">
                <a:pos x="37" y="21"/>
              </a:cxn>
              <a:cxn ang="0">
                <a:pos x="39" y="21"/>
              </a:cxn>
              <a:cxn ang="0">
                <a:pos x="40" y="20"/>
              </a:cxn>
              <a:cxn ang="0">
                <a:pos x="42" y="19"/>
              </a:cxn>
              <a:cxn ang="0">
                <a:pos x="44" y="18"/>
              </a:cxn>
              <a:cxn ang="0">
                <a:pos x="46" y="18"/>
              </a:cxn>
              <a:cxn ang="0">
                <a:pos x="47" y="17"/>
              </a:cxn>
              <a:cxn ang="0">
                <a:pos x="48" y="16"/>
              </a:cxn>
              <a:cxn ang="0">
                <a:pos x="49" y="15"/>
              </a:cxn>
              <a:cxn ang="0">
                <a:pos x="50" y="14"/>
              </a:cxn>
              <a:cxn ang="0">
                <a:pos x="52" y="14"/>
              </a:cxn>
              <a:cxn ang="0">
                <a:pos x="53" y="13"/>
              </a:cxn>
              <a:cxn ang="0">
                <a:pos x="54" y="12"/>
              </a:cxn>
              <a:cxn ang="0">
                <a:pos x="55" y="11"/>
              </a:cxn>
              <a:cxn ang="0">
                <a:pos x="56" y="10"/>
              </a:cxn>
              <a:cxn ang="0">
                <a:pos x="57" y="9"/>
              </a:cxn>
              <a:cxn ang="0">
                <a:pos x="58" y="8"/>
              </a:cxn>
              <a:cxn ang="0">
                <a:pos x="57" y="5"/>
              </a:cxn>
            </a:cxnLst>
            <a:rect l="0" t="0" r="r" b="b"/>
            <a:pathLst>
              <a:path w="59" h="25">
                <a:moveTo>
                  <a:pt x="57" y="5"/>
                </a:moveTo>
                <a:lnTo>
                  <a:pt x="57" y="5"/>
                </a:lnTo>
                <a:lnTo>
                  <a:pt x="56" y="5"/>
                </a:lnTo>
                <a:lnTo>
                  <a:pt x="56" y="4"/>
                </a:lnTo>
                <a:lnTo>
                  <a:pt x="55" y="4"/>
                </a:lnTo>
                <a:lnTo>
                  <a:pt x="54" y="4"/>
                </a:lnTo>
                <a:lnTo>
                  <a:pt x="54" y="3"/>
                </a:lnTo>
                <a:lnTo>
                  <a:pt x="53" y="3"/>
                </a:lnTo>
                <a:lnTo>
                  <a:pt x="52" y="3"/>
                </a:lnTo>
                <a:lnTo>
                  <a:pt x="52" y="2"/>
                </a:lnTo>
                <a:lnTo>
                  <a:pt x="51" y="2"/>
                </a:lnTo>
                <a:lnTo>
                  <a:pt x="50" y="2"/>
                </a:lnTo>
                <a:lnTo>
                  <a:pt x="49" y="1"/>
                </a:lnTo>
                <a:lnTo>
                  <a:pt x="48" y="1"/>
                </a:lnTo>
                <a:lnTo>
                  <a:pt x="47" y="1"/>
                </a:lnTo>
                <a:lnTo>
                  <a:pt x="46" y="1"/>
                </a:lnTo>
                <a:lnTo>
                  <a:pt x="45" y="1"/>
                </a:lnTo>
                <a:lnTo>
                  <a:pt x="44" y="0"/>
                </a:lnTo>
                <a:lnTo>
                  <a:pt x="43" y="0"/>
                </a:lnTo>
                <a:lnTo>
                  <a:pt x="42" y="0"/>
                </a:lnTo>
                <a:lnTo>
                  <a:pt x="40" y="0"/>
                </a:lnTo>
                <a:lnTo>
                  <a:pt x="39" y="0"/>
                </a:lnTo>
                <a:lnTo>
                  <a:pt x="30" y="0"/>
                </a:lnTo>
                <a:lnTo>
                  <a:pt x="29" y="0"/>
                </a:lnTo>
                <a:lnTo>
                  <a:pt x="28" y="0"/>
                </a:lnTo>
                <a:lnTo>
                  <a:pt x="27" y="0"/>
                </a:lnTo>
                <a:lnTo>
                  <a:pt x="27" y="1"/>
                </a:lnTo>
                <a:lnTo>
                  <a:pt x="26" y="1"/>
                </a:lnTo>
                <a:lnTo>
                  <a:pt x="25" y="1"/>
                </a:lnTo>
                <a:lnTo>
                  <a:pt x="24" y="1"/>
                </a:lnTo>
                <a:lnTo>
                  <a:pt x="24" y="2"/>
                </a:lnTo>
                <a:lnTo>
                  <a:pt x="23" y="2"/>
                </a:lnTo>
                <a:lnTo>
                  <a:pt x="22" y="3"/>
                </a:lnTo>
                <a:lnTo>
                  <a:pt x="21" y="3"/>
                </a:lnTo>
                <a:lnTo>
                  <a:pt x="21" y="4"/>
                </a:lnTo>
                <a:lnTo>
                  <a:pt x="20" y="4"/>
                </a:lnTo>
                <a:lnTo>
                  <a:pt x="19" y="5"/>
                </a:lnTo>
                <a:lnTo>
                  <a:pt x="18" y="6"/>
                </a:lnTo>
                <a:lnTo>
                  <a:pt x="17" y="6"/>
                </a:lnTo>
                <a:lnTo>
                  <a:pt x="16" y="7"/>
                </a:lnTo>
                <a:lnTo>
                  <a:pt x="16" y="8"/>
                </a:lnTo>
                <a:lnTo>
                  <a:pt x="15" y="8"/>
                </a:lnTo>
                <a:lnTo>
                  <a:pt x="12" y="11"/>
                </a:lnTo>
                <a:lnTo>
                  <a:pt x="11" y="11"/>
                </a:lnTo>
                <a:lnTo>
                  <a:pt x="10" y="12"/>
                </a:lnTo>
                <a:lnTo>
                  <a:pt x="10" y="13"/>
                </a:lnTo>
                <a:lnTo>
                  <a:pt x="9" y="13"/>
                </a:lnTo>
                <a:lnTo>
                  <a:pt x="8" y="13"/>
                </a:lnTo>
                <a:lnTo>
                  <a:pt x="8" y="14"/>
                </a:lnTo>
                <a:lnTo>
                  <a:pt x="7" y="14"/>
                </a:lnTo>
                <a:lnTo>
                  <a:pt x="6" y="14"/>
                </a:lnTo>
                <a:lnTo>
                  <a:pt x="6" y="15"/>
                </a:lnTo>
                <a:lnTo>
                  <a:pt x="5" y="15"/>
                </a:lnTo>
                <a:lnTo>
                  <a:pt x="4" y="15"/>
                </a:lnTo>
                <a:lnTo>
                  <a:pt x="3" y="15"/>
                </a:lnTo>
                <a:lnTo>
                  <a:pt x="2" y="15"/>
                </a:lnTo>
                <a:lnTo>
                  <a:pt x="2" y="16"/>
                </a:lnTo>
                <a:lnTo>
                  <a:pt x="1" y="16"/>
                </a:lnTo>
                <a:lnTo>
                  <a:pt x="1" y="17"/>
                </a:lnTo>
                <a:lnTo>
                  <a:pt x="0" y="17"/>
                </a:lnTo>
                <a:lnTo>
                  <a:pt x="0" y="20"/>
                </a:lnTo>
                <a:lnTo>
                  <a:pt x="1" y="20"/>
                </a:lnTo>
                <a:lnTo>
                  <a:pt x="2" y="21"/>
                </a:lnTo>
                <a:lnTo>
                  <a:pt x="5" y="21"/>
                </a:lnTo>
                <a:lnTo>
                  <a:pt x="5" y="20"/>
                </a:lnTo>
                <a:lnTo>
                  <a:pt x="7" y="20"/>
                </a:lnTo>
                <a:lnTo>
                  <a:pt x="9" y="20"/>
                </a:lnTo>
                <a:lnTo>
                  <a:pt x="10" y="21"/>
                </a:lnTo>
                <a:lnTo>
                  <a:pt x="11" y="22"/>
                </a:lnTo>
                <a:lnTo>
                  <a:pt x="12" y="22"/>
                </a:lnTo>
                <a:lnTo>
                  <a:pt x="12" y="23"/>
                </a:lnTo>
                <a:lnTo>
                  <a:pt x="13" y="23"/>
                </a:lnTo>
                <a:lnTo>
                  <a:pt x="14" y="23"/>
                </a:lnTo>
                <a:lnTo>
                  <a:pt x="14" y="24"/>
                </a:lnTo>
                <a:lnTo>
                  <a:pt x="16" y="24"/>
                </a:lnTo>
                <a:lnTo>
                  <a:pt x="19" y="24"/>
                </a:lnTo>
                <a:lnTo>
                  <a:pt x="24" y="24"/>
                </a:lnTo>
                <a:lnTo>
                  <a:pt x="27" y="24"/>
                </a:lnTo>
                <a:lnTo>
                  <a:pt x="29" y="24"/>
                </a:lnTo>
                <a:lnTo>
                  <a:pt x="29" y="23"/>
                </a:lnTo>
                <a:lnTo>
                  <a:pt x="30" y="23"/>
                </a:lnTo>
                <a:lnTo>
                  <a:pt x="31" y="23"/>
                </a:lnTo>
                <a:lnTo>
                  <a:pt x="32" y="23"/>
                </a:lnTo>
                <a:lnTo>
                  <a:pt x="33" y="23"/>
                </a:lnTo>
                <a:lnTo>
                  <a:pt x="34" y="23"/>
                </a:lnTo>
                <a:lnTo>
                  <a:pt x="34" y="22"/>
                </a:lnTo>
                <a:lnTo>
                  <a:pt x="35" y="22"/>
                </a:lnTo>
                <a:lnTo>
                  <a:pt x="36" y="22"/>
                </a:lnTo>
                <a:lnTo>
                  <a:pt x="37" y="22"/>
                </a:lnTo>
                <a:lnTo>
                  <a:pt x="37" y="21"/>
                </a:lnTo>
                <a:lnTo>
                  <a:pt x="38" y="21"/>
                </a:lnTo>
                <a:lnTo>
                  <a:pt x="39" y="21"/>
                </a:lnTo>
                <a:lnTo>
                  <a:pt x="39" y="20"/>
                </a:lnTo>
                <a:lnTo>
                  <a:pt x="40" y="20"/>
                </a:lnTo>
                <a:lnTo>
                  <a:pt x="41" y="20"/>
                </a:lnTo>
                <a:lnTo>
                  <a:pt x="42" y="19"/>
                </a:lnTo>
                <a:lnTo>
                  <a:pt x="43" y="19"/>
                </a:lnTo>
                <a:lnTo>
                  <a:pt x="44" y="18"/>
                </a:lnTo>
                <a:lnTo>
                  <a:pt x="45" y="18"/>
                </a:lnTo>
                <a:lnTo>
                  <a:pt x="46" y="18"/>
                </a:lnTo>
                <a:lnTo>
                  <a:pt x="46" y="17"/>
                </a:lnTo>
                <a:lnTo>
                  <a:pt x="47" y="17"/>
                </a:lnTo>
                <a:lnTo>
                  <a:pt x="47" y="16"/>
                </a:lnTo>
                <a:lnTo>
                  <a:pt x="48" y="16"/>
                </a:lnTo>
                <a:lnTo>
                  <a:pt x="48" y="15"/>
                </a:lnTo>
                <a:lnTo>
                  <a:pt x="49" y="15"/>
                </a:lnTo>
                <a:lnTo>
                  <a:pt x="50" y="15"/>
                </a:lnTo>
                <a:lnTo>
                  <a:pt x="50" y="14"/>
                </a:lnTo>
                <a:lnTo>
                  <a:pt x="51" y="14"/>
                </a:lnTo>
                <a:lnTo>
                  <a:pt x="52" y="14"/>
                </a:lnTo>
                <a:lnTo>
                  <a:pt x="52" y="13"/>
                </a:lnTo>
                <a:lnTo>
                  <a:pt x="53" y="13"/>
                </a:lnTo>
                <a:lnTo>
                  <a:pt x="54" y="13"/>
                </a:lnTo>
                <a:lnTo>
                  <a:pt x="54" y="12"/>
                </a:lnTo>
                <a:lnTo>
                  <a:pt x="55" y="12"/>
                </a:lnTo>
                <a:lnTo>
                  <a:pt x="55" y="11"/>
                </a:lnTo>
                <a:lnTo>
                  <a:pt x="56" y="11"/>
                </a:lnTo>
                <a:lnTo>
                  <a:pt x="56" y="10"/>
                </a:lnTo>
                <a:lnTo>
                  <a:pt x="57" y="10"/>
                </a:lnTo>
                <a:lnTo>
                  <a:pt x="57" y="9"/>
                </a:lnTo>
                <a:lnTo>
                  <a:pt x="57" y="8"/>
                </a:lnTo>
                <a:lnTo>
                  <a:pt x="58" y="8"/>
                </a:lnTo>
                <a:lnTo>
                  <a:pt x="58" y="6"/>
                </a:lnTo>
                <a:lnTo>
                  <a:pt x="57" y="5"/>
                </a:lnTo>
              </a:path>
            </a:pathLst>
          </a:custGeom>
          <a:solidFill>
            <a:srgbClr val="CCCCCC"/>
          </a:solidFill>
          <a:ln w="12700" cap="rnd" cmpd="sng">
            <a:solidFill>
              <a:srgbClr val="000000"/>
            </a:solidFill>
            <a:prstDash val="solid"/>
            <a:round/>
            <a:headEnd type="none" w="med" len="med"/>
            <a:tailEnd type="none" w="med" len="med"/>
          </a:ln>
          <a:effectLst/>
        </p:spPr>
        <p:txBody>
          <a:bodyPr/>
          <a:lstStyle/>
          <a:p>
            <a:endParaRPr lang="en-US" sz="2160"/>
          </a:p>
        </p:txBody>
      </p:sp>
      <p:sp>
        <p:nvSpPr>
          <p:cNvPr id="46063" name="Freeform 1007"/>
          <p:cNvSpPr>
            <a:spLocks/>
          </p:cNvSpPr>
          <p:nvPr/>
        </p:nvSpPr>
        <p:spPr bwMode="auto">
          <a:xfrm>
            <a:off x="9424037" y="4403725"/>
            <a:ext cx="41910" cy="9526"/>
          </a:xfrm>
          <a:custGeom>
            <a:avLst/>
            <a:gdLst/>
            <a:ahLst/>
            <a:cxnLst>
              <a:cxn ang="0">
                <a:pos x="0" y="5"/>
              </a:cxn>
              <a:cxn ang="0">
                <a:pos x="1" y="5"/>
              </a:cxn>
              <a:cxn ang="0">
                <a:pos x="6" y="5"/>
              </a:cxn>
              <a:cxn ang="0">
                <a:pos x="7" y="5"/>
              </a:cxn>
              <a:cxn ang="0">
                <a:pos x="8" y="5"/>
              </a:cxn>
              <a:cxn ang="0">
                <a:pos x="8" y="4"/>
              </a:cxn>
              <a:cxn ang="0">
                <a:pos x="10" y="4"/>
              </a:cxn>
              <a:cxn ang="0">
                <a:pos x="11" y="4"/>
              </a:cxn>
              <a:cxn ang="0">
                <a:pos x="12" y="4"/>
              </a:cxn>
              <a:cxn ang="0">
                <a:pos x="13" y="3"/>
              </a:cxn>
              <a:cxn ang="0">
                <a:pos x="14" y="3"/>
              </a:cxn>
              <a:cxn ang="0">
                <a:pos x="15" y="3"/>
              </a:cxn>
              <a:cxn ang="0">
                <a:pos x="16" y="3"/>
              </a:cxn>
              <a:cxn ang="0">
                <a:pos x="16" y="2"/>
              </a:cxn>
              <a:cxn ang="0">
                <a:pos x="18" y="2"/>
              </a:cxn>
              <a:cxn ang="0">
                <a:pos x="19" y="2"/>
              </a:cxn>
              <a:cxn ang="0">
                <a:pos x="19" y="1"/>
              </a:cxn>
              <a:cxn ang="0">
                <a:pos x="20" y="1"/>
              </a:cxn>
              <a:cxn ang="0">
                <a:pos x="21" y="1"/>
              </a:cxn>
              <a:cxn ang="0">
                <a:pos x="21" y="0"/>
              </a:cxn>
              <a:cxn ang="0">
                <a:pos x="20" y="0"/>
              </a:cxn>
              <a:cxn ang="0">
                <a:pos x="19" y="0"/>
              </a:cxn>
              <a:cxn ang="0">
                <a:pos x="16" y="0"/>
              </a:cxn>
              <a:cxn ang="0">
                <a:pos x="16" y="1"/>
              </a:cxn>
              <a:cxn ang="0">
                <a:pos x="15" y="1"/>
              </a:cxn>
              <a:cxn ang="0">
                <a:pos x="13" y="1"/>
              </a:cxn>
              <a:cxn ang="0">
                <a:pos x="11" y="1"/>
              </a:cxn>
              <a:cxn ang="0">
                <a:pos x="11" y="2"/>
              </a:cxn>
              <a:cxn ang="0">
                <a:pos x="9" y="2"/>
              </a:cxn>
              <a:cxn ang="0">
                <a:pos x="6" y="2"/>
              </a:cxn>
              <a:cxn ang="0">
                <a:pos x="4" y="2"/>
              </a:cxn>
              <a:cxn ang="0">
                <a:pos x="4" y="3"/>
              </a:cxn>
              <a:cxn ang="0">
                <a:pos x="3" y="3"/>
              </a:cxn>
              <a:cxn ang="0">
                <a:pos x="2" y="3"/>
              </a:cxn>
              <a:cxn ang="0">
                <a:pos x="1" y="3"/>
              </a:cxn>
              <a:cxn ang="0">
                <a:pos x="1" y="4"/>
              </a:cxn>
              <a:cxn ang="0">
                <a:pos x="0" y="4"/>
              </a:cxn>
              <a:cxn ang="0">
                <a:pos x="0" y="5"/>
              </a:cxn>
            </a:cxnLst>
            <a:rect l="0" t="0" r="r" b="b"/>
            <a:pathLst>
              <a:path w="22" h="6">
                <a:moveTo>
                  <a:pt x="0" y="5"/>
                </a:moveTo>
                <a:lnTo>
                  <a:pt x="1" y="5"/>
                </a:lnTo>
                <a:lnTo>
                  <a:pt x="6" y="5"/>
                </a:lnTo>
                <a:lnTo>
                  <a:pt x="7" y="5"/>
                </a:lnTo>
                <a:lnTo>
                  <a:pt x="8" y="5"/>
                </a:lnTo>
                <a:lnTo>
                  <a:pt x="8" y="4"/>
                </a:lnTo>
                <a:lnTo>
                  <a:pt x="10" y="4"/>
                </a:lnTo>
                <a:lnTo>
                  <a:pt x="11" y="4"/>
                </a:lnTo>
                <a:lnTo>
                  <a:pt x="12" y="4"/>
                </a:lnTo>
                <a:lnTo>
                  <a:pt x="13" y="3"/>
                </a:lnTo>
                <a:lnTo>
                  <a:pt x="14" y="3"/>
                </a:lnTo>
                <a:lnTo>
                  <a:pt x="15" y="3"/>
                </a:lnTo>
                <a:lnTo>
                  <a:pt x="16" y="3"/>
                </a:lnTo>
                <a:lnTo>
                  <a:pt x="16" y="2"/>
                </a:lnTo>
                <a:lnTo>
                  <a:pt x="18" y="2"/>
                </a:lnTo>
                <a:lnTo>
                  <a:pt x="19" y="2"/>
                </a:lnTo>
                <a:lnTo>
                  <a:pt x="19" y="1"/>
                </a:lnTo>
                <a:lnTo>
                  <a:pt x="20" y="1"/>
                </a:lnTo>
                <a:lnTo>
                  <a:pt x="21" y="1"/>
                </a:lnTo>
                <a:lnTo>
                  <a:pt x="21" y="0"/>
                </a:lnTo>
                <a:lnTo>
                  <a:pt x="20" y="0"/>
                </a:lnTo>
                <a:lnTo>
                  <a:pt x="19" y="0"/>
                </a:lnTo>
                <a:lnTo>
                  <a:pt x="16" y="0"/>
                </a:lnTo>
                <a:lnTo>
                  <a:pt x="16" y="1"/>
                </a:lnTo>
                <a:lnTo>
                  <a:pt x="15" y="1"/>
                </a:lnTo>
                <a:lnTo>
                  <a:pt x="13" y="1"/>
                </a:lnTo>
                <a:lnTo>
                  <a:pt x="11" y="1"/>
                </a:lnTo>
                <a:lnTo>
                  <a:pt x="11" y="2"/>
                </a:lnTo>
                <a:lnTo>
                  <a:pt x="9" y="2"/>
                </a:lnTo>
                <a:lnTo>
                  <a:pt x="6" y="2"/>
                </a:lnTo>
                <a:lnTo>
                  <a:pt x="4" y="2"/>
                </a:lnTo>
                <a:lnTo>
                  <a:pt x="4" y="3"/>
                </a:lnTo>
                <a:lnTo>
                  <a:pt x="3" y="3"/>
                </a:lnTo>
                <a:lnTo>
                  <a:pt x="2" y="3"/>
                </a:lnTo>
                <a:lnTo>
                  <a:pt x="1" y="3"/>
                </a:lnTo>
                <a:lnTo>
                  <a:pt x="1" y="4"/>
                </a:lnTo>
                <a:lnTo>
                  <a:pt x="0" y="4"/>
                </a:lnTo>
                <a:lnTo>
                  <a:pt x="0" y="5"/>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sz="2160"/>
          </a:p>
        </p:txBody>
      </p:sp>
      <p:sp>
        <p:nvSpPr>
          <p:cNvPr id="46064" name="Freeform 1008"/>
          <p:cNvSpPr>
            <a:spLocks/>
          </p:cNvSpPr>
          <p:nvPr/>
        </p:nvSpPr>
        <p:spPr bwMode="auto">
          <a:xfrm>
            <a:off x="9443086" y="4384675"/>
            <a:ext cx="43814" cy="6350"/>
          </a:xfrm>
          <a:custGeom>
            <a:avLst/>
            <a:gdLst/>
            <a:ahLst/>
            <a:cxnLst>
              <a:cxn ang="0">
                <a:pos x="4" y="0"/>
              </a:cxn>
              <a:cxn ang="0">
                <a:pos x="4" y="0"/>
              </a:cxn>
              <a:cxn ang="0">
                <a:pos x="5" y="0"/>
              </a:cxn>
              <a:cxn ang="0">
                <a:pos x="13" y="0"/>
              </a:cxn>
              <a:cxn ang="0">
                <a:pos x="14" y="0"/>
              </a:cxn>
              <a:cxn ang="0">
                <a:pos x="16" y="0"/>
              </a:cxn>
              <a:cxn ang="0">
                <a:pos x="19" y="0"/>
              </a:cxn>
              <a:cxn ang="0">
                <a:pos x="19" y="1"/>
              </a:cxn>
              <a:cxn ang="0">
                <a:pos x="21" y="1"/>
              </a:cxn>
              <a:cxn ang="0">
                <a:pos x="22" y="1"/>
              </a:cxn>
              <a:cxn ang="0">
                <a:pos x="22" y="2"/>
              </a:cxn>
              <a:cxn ang="0">
                <a:pos x="19" y="2"/>
              </a:cxn>
              <a:cxn ang="0">
                <a:pos x="17" y="2"/>
              </a:cxn>
              <a:cxn ang="0">
                <a:pos x="15" y="2"/>
              </a:cxn>
              <a:cxn ang="0">
                <a:pos x="13" y="2"/>
              </a:cxn>
              <a:cxn ang="0">
                <a:pos x="13" y="1"/>
              </a:cxn>
              <a:cxn ang="0">
                <a:pos x="11" y="1"/>
              </a:cxn>
              <a:cxn ang="0">
                <a:pos x="10" y="1"/>
              </a:cxn>
              <a:cxn ang="0">
                <a:pos x="9" y="1"/>
              </a:cxn>
              <a:cxn ang="0">
                <a:pos x="8" y="1"/>
              </a:cxn>
              <a:cxn ang="0">
                <a:pos x="5" y="1"/>
              </a:cxn>
              <a:cxn ang="0">
                <a:pos x="5" y="2"/>
              </a:cxn>
              <a:cxn ang="0">
                <a:pos x="4" y="2"/>
              </a:cxn>
              <a:cxn ang="0">
                <a:pos x="3" y="2"/>
              </a:cxn>
              <a:cxn ang="0">
                <a:pos x="2" y="2"/>
              </a:cxn>
              <a:cxn ang="0">
                <a:pos x="0" y="2"/>
              </a:cxn>
              <a:cxn ang="0">
                <a:pos x="0" y="3"/>
              </a:cxn>
              <a:cxn ang="0">
                <a:pos x="0" y="2"/>
              </a:cxn>
              <a:cxn ang="0">
                <a:pos x="0" y="1"/>
              </a:cxn>
              <a:cxn ang="0">
                <a:pos x="1" y="1"/>
              </a:cxn>
              <a:cxn ang="0">
                <a:pos x="1" y="0"/>
              </a:cxn>
              <a:cxn ang="0">
                <a:pos x="4" y="0"/>
              </a:cxn>
            </a:cxnLst>
            <a:rect l="0" t="0" r="r" b="b"/>
            <a:pathLst>
              <a:path w="23" h="4">
                <a:moveTo>
                  <a:pt x="4" y="0"/>
                </a:moveTo>
                <a:lnTo>
                  <a:pt x="4" y="0"/>
                </a:lnTo>
                <a:lnTo>
                  <a:pt x="5" y="0"/>
                </a:lnTo>
                <a:lnTo>
                  <a:pt x="13" y="0"/>
                </a:lnTo>
                <a:lnTo>
                  <a:pt x="14" y="0"/>
                </a:lnTo>
                <a:lnTo>
                  <a:pt x="16" y="0"/>
                </a:lnTo>
                <a:lnTo>
                  <a:pt x="19" y="0"/>
                </a:lnTo>
                <a:lnTo>
                  <a:pt x="19" y="1"/>
                </a:lnTo>
                <a:lnTo>
                  <a:pt x="21" y="1"/>
                </a:lnTo>
                <a:lnTo>
                  <a:pt x="22" y="1"/>
                </a:lnTo>
                <a:lnTo>
                  <a:pt x="22" y="2"/>
                </a:lnTo>
                <a:lnTo>
                  <a:pt x="19" y="2"/>
                </a:lnTo>
                <a:lnTo>
                  <a:pt x="17" y="2"/>
                </a:lnTo>
                <a:lnTo>
                  <a:pt x="15" y="2"/>
                </a:lnTo>
                <a:lnTo>
                  <a:pt x="13" y="2"/>
                </a:lnTo>
                <a:lnTo>
                  <a:pt x="13" y="1"/>
                </a:lnTo>
                <a:lnTo>
                  <a:pt x="11" y="1"/>
                </a:lnTo>
                <a:lnTo>
                  <a:pt x="10" y="1"/>
                </a:lnTo>
                <a:lnTo>
                  <a:pt x="9" y="1"/>
                </a:lnTo>
                <a:lnTo>
                  <a:pt x="8" y="1"/>
                </a:lnTo>
                <a:lnTo>
                  <a:pt x="5" y="1"/>
                </a:lnTo>
                <a:lnTo>
                  <a:pt x="5" y="2"/>
                </a:lnTo>
                <a:lnTo>
                  <a:pt x="4" y="2"/>
                </a:lnTo>
                <a:lnTo>
                  <a:pt x="3" y="2"/>
                </a:lnTo>
                <a:lnTo>
                  <a:pt x="2" y="2"/>
                </a:lnTo>
                <a:lnTo>
                  <a:pt x="0" y="2"/>
                </a:lnTo>
                <a:lnTo>
                  <a:pt x="0" y="3"/>
                </a:lnTo>
                <a:lnTo>
                  <a:pt x="0" y="2"/>
                </a:lnTo>
                <a:lnTo>
                  <a:pt x="0" y="1"/>
                </a:lnTo>
                <a:lnTo>
                  <a:pt x="1" y="1"/>
                </a:lnTo>
                <a:lnTo>
                  <a:pt x="1" y="0"/>
                </a:lnTo>
                <a:lnTo>
                  <a:pt x="4"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sz="2160"/>
          </a:p>
        </p:txBody>
      </p:sp>
      <p:sp>
        <p:nvSpPr>
          <p:cNvPr id="46065" name="Freeform 1009"/>
          <p:cNvSpPr>
            <a:spLocks/>
          </p:cNvSpPr>
          <p:nvPr/>
        </p:nvSpPr>
        <p:spPr bwMode="auto">
          <a:xfrm>
            <a:off x="9403082" y="4398964"/>
            <a:ext cx="5716" cy="12700"/>
          </a:xfrm>
          <a:custGeom>
            <a:avLst/>
            <a:gdLst/>
            <a:ahLst/>
            <a:cxnLst>
              <a:cxn ang="0">
                <a:pos x="2" y="7"/>
              </a:cxn>
              <a:cxn ang="0">
                <a:pos x="2" y="7"/>
              </a:cxn>
              <a:cxn ang="0">
                <a:pos x="1" y="7"/>
              </a:cxn>
              <a:cxn ang="0">
                <a:pos x="1" y="6"/>
              </a:cxn>
              <a:cxn ang="0">
                <a:pos x="0" y="6"/>
              </a:cxn>
              <a:cxn ang="0">
                <a:pos x="0" y="5"/>
              </a:cxn>
              <a:cxn ang="0">
                <a:pos x="0" y="3"/>
              </a:cxn>
              <a:cxn ang="0">
                <a:pos x="0" y="2"/>
              </a:cxn>
              <a:cxn ang="0">
                <a:pos x="1" y="2"/>
              </a:cxn>
              <a:cxn ang="0">
                <a:pos x="1" y="1"/>
              </a:cxn>
              <a:cxn ang="0">
                <a:pos x="2" y="1"/>
              </a:cxn>
              <a:cxn ang="0">
                <a:pos x="2" y="0"/>
              </a:cxn>
            </a:cxnLst>
            <a:rect l="0" t="0" r="r" b="b"/>
            <a:pathLst>
              <a:path w="3" h="8">
                <a:moveTo>
                  <a:pt x="2" y="7"/>
                </a:moveTo>
                <a:lnTo>
                  <a:pt x="2" y="7"/>
                </a:lnTo>
                <a:lnTo>
                  <a:pt x="1" y="7"/>
                </a:lnTo>
                <a:lnTo>
                  <a:pt x="1" y="6"/>
                </a:lnTo>
                <a:lnTo>
                  <a:pt x="0" y="6"/>
                </a:lnTo>
                <a:lnTo>
                  <a:pt x="0" y="5"/>
                </a:lnTo>
                <a:lnTo>
                  <a:pt x="0" y="3"/>
                </a:lnTo>
                <a:lnTo>
                  <a:pt x="0" y="2"/>
                </a:lnTo>
                <a:lnTo>
                  <a:pt x="1" y="2"/>
                </a:lnTo>
                <a:lnTo>
                  <a:pt x="1" y="1"/>
                </a:lnTo>
                <a:lnTo>
                  <a:pt x="2" y="1"/>
                </a:lnTo>
                <a:lnTo>
                  <a:pt x="2"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66" name="Freeform 1010"/>
          <p:cNvSpPr>
            <a:spLocks/>
          </p:cNvSpPr>
          <p:nvPr/>
        </p:nvSpPr>
        <p:spPr bwMode="auto">
          <a:xfrm>
            <a:off x="9416417" y="4387851"/>
            <a:ext cx="19050" cy="12700"/>
          </a:xfrm>
          <a:custGeom>
            <a:avLst/>
            <a:gdLst/>
            <a:ahLst/>
            <a:cxnLst>
              <a:cxn ang="0">
                <a:pos x="0" y="7"/>
              </a:cxn>
              <a:cxn ang="0">
                <a:pos x="0" y="7"/>
              </a:cxn>
              <a:cxn ang="0">
                <a:pos x="0" y="6"/>
              </a:cxn>
              <a:cxn ang="0">
                <a:pos x="1" y="6"/>
              </a:cxn>
              <a:cxn ang="0">
                <a:pos x="1" y="5"/>
              </a:cxn>
              <a:cxn ang="0">
                <a:pos x="2" y="5"/>
              </a:cxn>
              <a:cxn ang="0">
                <a:pos x="2" y="4"/>
              </a:cxn>
              <a:cxn ang="0">
                <a:pos x="3" y="4"/>
              </a:cxn>
              <a:cxn ang="0">
                <a:pos x="4" y="3"/>
              </a:cxn>
              <a:cxn ang="0">
                <a:pos x="5" y="3"/>
              </a:cxn>
              <a:cxn ang="0">
                <a:pos x="5" y="2"/>
              </a:cxn>
              <a:cxn ang="0">
                <a:pos x="6" y="2"/>
              </a:cxn>
              <a:cxn ang="0">
                <a:pos x="7" y="2"/>
              </a:cxn>
              <a:cxn ang="0">
                <a:pos x="7" y="1"/>
              </a:cxn>
              <a:cxn ang="0">
                <a:pos x="8" y="1"/>
              </a:cxn>
              <a:cxn ang="0">
                <a:pos x="8" y="0"/>
              </a:cxn>
              <a:cxn ang="0">
                <a:pos x="9" y="0"/>
              </a:cxn>
            </a:cxnLst>
            <a:rect l="0" t="0" r="r" b="b"/>
            <a:pathLst>
              <a:path w="10" h="8">
                <a:moveTo>
                  <a:pt x="0" y="7"/>
                </a:moveTo>
                <a:lnTo>
                  <a:pt x="0" y="7"/>
                </a:lnTo>
                <a:lnTo>
                  <a:pt x="0" y="6"/>
                </a:lnTo>
                <a:lnTo>
                  <a:pt x="1" y="6"/>
                </a:lnTo>
                <a:lnTo>
                  <a:pt x="1" y="5"/>
                </a:lnTo>
                <a:lnTo>
                  <a:pt x="2" y="5"/>
                </a:lnTo>
                <a:lnTo>
                  <a:pt x="2" y="4"/>
                </a:lnTo>
                <a:lnTo>
                  <a:pt x="3" y="4"/>
                </a:lnTo>
                <a:lnTo>
                  <a:pt x="4" y="3"/>
                </a:lnTo>
                <a:lnTo>
                  <a:pt x="5" y="3"/>
                </a:lnTo>
                <a:lnTo>
                  <a:pt x="5" y="2"/>
                </a:lnTo>
                <a:lnTo>
                  <a:pt x="6" y="2"/>
                </a:lnTo>
                <a:lnTo>
                  <a:pt x="7" y="2"/>
                </a:lnTo>
                <a:lnTo>
                  <a:pt x="7" y="1"/>
                </a:lnTo>
                <a:lnTo>
                  <a:pt x="8" y="1"/>
                </a:lnTo>
                <a:lnTo>
                  <a:pt x="8" y="0"/>
                </a:lnTo>
                <a:lnTo>
                  <a:pt x="9"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67" name="Freeform 1011"/>
          <p:cNvSpPr>
            <a:spLocks/>
          </p:cNvSpPr>
          <p:nvPr/>
        </p:nvSpPr>
        <p:spPr bwMode="auto">
          <a:xfrm>
            <a:off x="9431658" y="4398964"/>
            <a:ext cx="24764" cy="3175"/>
          </a:xfrm>
          <a:custGeom>
            <a:avLst/>
            <a:gdLst/>
            <a:ahLst/>
            <a:cxnLst>
              <a:cxn ang="0">
                <a:pos x="0" y="1"/>
              </a:cxn>
              <a:cxn ang="0">
                <a:pos x="2" y="1"/>
              </a:cxn>
              <a:cxn ang="0">
                <a:pos x="5" y="1"/>
              </a:cxn>
              <a:cxn ang="0">
                <a:pos x="5" y="0"/>
              </a:cxn>
              <a:cxn ang="0">
                <a:pos x="7" y="0"/>
              </a:cxn>
              <a:cxn ang="0">
                <a:pos x="8" y="0"/>
              </a:cxn>
              <a:cxn ang="0">
                <a:pos x="11" y="0"/>
              </a:cxn>
              <a:cxn ang="0">
                <a:pos x="12" y="0"/>
              </a:cxn>
            </a:cxnLst>
            <a:rect l="0" t="0" r="r" b="b"/>
            <a:pathLst>
              <a:path w="13" h="2">
                <a:moveTo>
                  <a:pt x="0" y="1"/>
                </a:moveTo>
                <a:lnTo>
                  <a:pt x="2" y="1"/>
                </a:lnTo>
                <a:lnTo>
                  <a:pt x="5" y="1"/>
                </a:lnTo>
                <a:lnTo>
                  <a:pt x="5" y="0"/>
                </a:lnTo>
                <a:lnTo>
                  <a:pt x="7" y="0"/>
                </a:lnTo>
                <a:lnTo>
                  <a:pt x="8" y="0"/>
                </a:lnTo>
                <a:lnTo>
                  <a:pt x="11" y="0"/>
                </a:lnTo>
                <a:lnTo>
                  <a:pt x="12"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68" name="Freeform 1012"/>
          <p:cNvSpPr>
            <a:spLocks/>
          </p:cNvSpPr>
          <p:nvPr/>
        </p:nvSpPr>
        <p:spPr bwMode="auto">
          <a:xfrm>
            <a:off x="9469756" y="4394201"/>
            <a:ext cx="22860" cy="12700"/>
          </a:xfrm>
          <a:custGeom>
            <a:avLst/>
            <a:gdLst/>
            <a:ahLst/>
            <a:cxnLst>
              <a:cxn ang="0">
                <a:pos x="0" y="7"/>
              </a:cxn>
              <a:cxn ang="0">
                <a:pos x="0" y="7"/>
              </a:cxn>
              <a:cxn ang="0">
                <a:pos x="1" y="7"/>
              </a:cxn>
              <a:cxn ang="0">
                <a:pos x="2" y="7"/>
              </a:cxn>
              <a:cxn ang="0">
                <a:pos x="2" y="6"/>
              </a:cxn>
              <a:cxn ang="0">
                <a:pos x="3" y="6"/>
              </a:cxn>
              <a:cxn ang="0">
                <a:pos x="3" y="5"/>
              </a:cxn>
              <a:cxn ang="0">
                <a:pos x="4" y="5"/>
              </a:cxn>
              <a:cxn ang="0">
                <a:pos x="5" y="4"/>
              </a:cxn>
              <a:cxn ang="0">
                <a:pos x="6" y="4"/>
              </a:cxn>
              <a:cxn ang="0">
                <a:pos x="7" y="3"/>
              </a:cxn>
              <a:cxn ang="0">
                <a:pos x="8" y="3"/>
              </a:cxn>
              <a:cxn ang="0">
                <a:pos x="8" y="2"/>
              </a:cxn>
              <a:cxn ang="0">
                <a:pos x="9" y="2"/>
              </a:cxn>
              <a:cxn ang="0">
                <a:pos x="9" y="1"/>
              </a:cxn>
              <a:cxn ang="0">
                <a:pos x="10" y="1"/>
              </a:cxn>
              <a:cxn ang="0">
                <a:pos x="11" y="1"/>
              </a:cxn>
              <a:cxn ang="0">
                <a:pos x="11" y="0"/>
              </a:cxn>
            </a:cxnLst>
            <a:rect l="0" t="0" r="r" b="b"/>
            <a:pathLst>
              <a:path w="12" h="8">
                <a:moveTo>
                  <a:pt x="0" y="7"/>
                </a:moveTo>
                <a:lnTo>
                  <a:pt x="0" y="7"/>
                </a:lnTo>
                <a:lnTo>
                  <a:pt x="1" y="7"/>
                </a:lnTo>
                <a:lnTo>
                  <a:pt x="2" y="7"/>
                </a:lnTo>
                <a:lnTo>
                  <a:pt x="2" y="6"/>
                </a:lnTo>
                <a:lnTo>
                  <a:pt x="3" y="6"/>
                </a:lnTo>
                <a:lnTo>
                  <a:pt x="3" y="5"/>
                </a:lnTo>
                <a:lnTo>
                  <a:pt x="4" y="5"/>
                </a:lnTo>
                <a:lnTo>
                  <a:pt x="5" y="4"/>
                </a:lnTo>
                <a:lnTo>
                  <a:pt x="6" y="4"/>
                </a:lnTo>
                <a:lnTo>
                  <a:pt x="7" y="3"/>
                </a:lnTo>
                <a:lnTo>
                  <a:pt x="8" y="3"/>
                </a:lnTo>
                <a:lnTo>
                  <a:pt x="8" y="2"/>
                </a:lnTo>
                <a:lnTo>
                  <a:pt x="9" y="2"/>
                </a:lnTo>
                <a:lnTo>
                  <a:pt x="9" y="1"/>
                </a:lnTo>
                <a:lnTo>
                  <a:pt x="10" y="1"/>
                </a:lnTo>
                <a:lnTo>
                  <a:pt x="11" y="1"/>
                </a:lnTo>
                <a:lnTo>
                  <a:pt x="11"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69" name="Freeform 1013"/>
          <p:cNvSpPr>
            <a:spLocks/>
          </p:cNvSpPr>
          <p:nvPr/>
        </p:nvSpPr>
        <p:spPr bwMode="auto">
          <a:xfrm>
            <a:off x="9464042" y="4392613"/>
            <a:ext cx="19050" cy="3175"/>
          </a:xfrm>
          <a:custGeom>
            <a:avLst/>
            <a:gdLst/>
            <a:ahLst/>
            <a:cxnLst>
              <a:cxn ang="0">
                <a:pos x="0" y="1"/>
              </a:cxn>
              <a:cxn ang="0">
                <a:pos x="4" y="1"/>
              </a:cxn>
              <a:cxn ang="0">
                <a:pos x="7" y="1"/>
              </a:cxn>
              <a:cxn ang="0">
                <a:pos x="7" y="0"/>
              </a:cxn>
              <a:cxn ang="0">
                <a:pos x="9" y="0"/>
              </a:cxn>
            </a:cxnLst>
            <a:rect l="0" t="0" r="r" b="b"/>
            <a:pathLst>
              <a:path w="10" h="2">
                <a:moveTo>
                  <a:pt x="0" y="1"/>
                </a:moveTo>
                <a:lnTo>
                  <a:pt x="4" y="1"/>
                </a:lnTo>
                <a:lnTo>
                  <a:pt x="7" y="1"/>
                </a:lnTo>
                <a:lnTo>
                  <a:pt x="7" y="0"/>
                </a:lnTo>
                <a:lnTo>
                  <a:pt x="9"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70" name="Freeform 1014"/>
          <p:cNvSpPr>
            <a:spLocks/>
          </p:cNvSpPr>
          <p:nvPr/>
        </p:nvSpPr>
        <p:spPr bwMode="auto">
          <a:xfrm>
            <a:off x="9410700" y="4406901"/>
            <a:ext cx="9526" cy="4763"/>
          </a:xfrm>
          <a:custGeom>
            <a:avLst/>
            <a:gdLst/>
            <a:ahLst/>
            <a:cxnLst>
              <a:cxn ang="0">
                <a:pos x="0" y="0"/>
              </a:cxn>
              <a:cxn ang="0">
                <a:pos x="1" y="1"/>
              </a:cxn>
              <a:cxn ang="0">
                <a:pos x="1" y="2"/>
              </a:cxn>
              <a:cxn ang="0">
                <a:pos x="2" y="2"/>
              </a:cxn>
              <a:cxn ang="0">
                <a:pos x="4" y="2"/>
              </a:cxn>
            </a:cxnLst>
            <a:rect l="0" t="0" r="r" b="b"/>
            <a:pathLst>
              <a:path w="5" h="3">
                <a:moveTo>
                  <a:pt x="0" y="0"/>
                </a:moveTo>
                <a:lnTo>
                  <a:pt x="1" y="1"/>
                </a:lnTo>
                <a:lnTo>
                  <a:pt x="1" y="2"/>
                </a:lnTo>
                <a:lnTo>
                  <a:pt x="2" y="2"/>
                </a:lnTo>
                <a:lnTo>
                  <a:pt x="4" y="2"/>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71" name="Line 1015"/>
          <p:cNvSpPr>
            <a:spLocks noChangeShapeType="1"/>
          </p:cNvSpPr>
          <p:nvPr/>
        </p:nvSpPr>
        <p:spPr bwMode="auto">
          <a:xfrm>
            <a:off x="9391650" y="4408488"/>
            <a:ext cx="7620" cy="0"/>
          </a:xfrm>
          <a:prstGeom prst="line">
            <a:avLst/>
          </a:prstGeom>
          <a:noFill/>
          <a:ln w="12700">
            <a:solidFill>
              <a:srgbClr val="000000"/>
            </a:solidFill>
            <a:round/>
            <a:headEnd/>
            <a:tailEnd/>
          </a:ln>
          <a:effectLst/>
        </p:spPr>
        <p:txBody>
          <a:bodyPr wrap="none" anchor="ctr"/>
          <a:lstStyle/>
          <a:p>
            <a:endParaRPr lang="en-US" sz="2160"/>
          </a:p>
        </p:txBody>
      </p:sp>
      <p:sp>
        <p:nvSpPr>
          <p:cNvPr id="46072" name="Freeform 1016"/>
          <p:cNvSpPr>
            <a:spLocks/>
          </p:cNvSpPr>
          <p:nvPr/>
        </p:nvSpPr>
        <p:spPr bwMode="auto">
          <a:xfrm>
            <a:off x="8277226" y="4445001"/>
            <a:ext cx="89534" cy="68263"/>
          </a:xfrm>
          <a:custGeom>
            <a:avLst/>
            <a:gdLst/>
            <a:ahLst/>
            <a:cxnLst>
              <a:cxn ang="0">
                <a:pos x="45" y="38"/>
              </a:cxn>
              <a:cxn ang="0">
                <a:pos x="45" y="33"/>
              </a:cxn>
              <a:cxn ang="0">
                <a:pos x="44" y="30"/>
              </a:cxn>
              <a:cxn ang="0">
                <a:pos x="43" y="28"/>
              </a:cxn>
              <a:cxn ang="0">
                <a:pos x="42" y="26"/>
              </a:cxn>
              <a:cxn ang="0">
                <a:pos x="41" y="24"/>
              </a:cxn>
              <a:cxn ang="0">
                <a:pos x="39" y="21"/>
              </a:cxn>
              <a:cxn ang="0">
                <a:pos x="37" y="18"/>
              </a:cxn>
              <a:cxn ang="0">
                <a:pos x="36" y="16"/>
              </a:cxn>
              <a:cxn ang="0">
                <a:pos x="32" y="12"/>
              </a:cxn>
              <a:cxn ang="0">
                <a:pos x="29" y="11"/>
              </a:cxn>
              <a:cxn ang="0">
                <a:pos x="27" y="9"/>
              </a:cxn>
              <a:cxn ang="0">
                <a:pos x="24" y="9"/>
              </a:cxn>
              <a:cxn ang="0">
                <a:pos x="21" y="8"/>
              </a:cxn>
              <a:cxn ang="0">
                <a:pos x="18" y="7"/>
              </a:cxn>
              <a:cxn ang="0">
                <a:pos x="15" y="6"/>
              </a:cxn>
              <a:cxn ang="0">
                <a:pos x="12" y="6"/>
              </a:cxn>
              <a:cxn ang="0">
                <a:pos x="10" y="5"/>
              </a:cxn>
              <a:cxn ang="0">
                <a:pos x="8" y="4"/>
              </a:cxn>
              <a:cxn ang="0">
                <a:pos x="6" y="3"/>
              </a:cxn>
              <a:cxn ang="0">
                <a:pos x="4" y="1"/>
              </a:cxn>
              <a:cxn ang="0">
                <a:pos x="2" y="0"/>
              </a:cxn>
              <a:cxn ang="0">
                <a:pos x="1" y="2"/>
              </a:cxn>
              <a:cxn ang="0">
                <a:pos x="0" y="4"/>
              </a:cxn>
              <a:cxn ang="0">
                <a:pos x="1" y="6"/>
              </a:cxn>
              <a:cxn ang="0">
                <a:pos x="3" y="7"/>
              </a:cxn>
              <a:cxn ang="0">
                <a:pos x="4" y="9"/>
              </a:cxn>
              <a:cxn ang="0">
                <a:pos x="5" y="16"/>
              </a:cxn>
              <a:cxn ang="0">
                <a:pos x="6" y="18"/>
              </a:cxn>
              <a:cxn ang="0">
                <a:pos x="8" y="20"/>
              </a:cxn>
              <a:cxn ang="0">
                <a:pos x="9" y="22"/>
              </a:cxn>
              <a:cxn ang="0">
                <a:pos x="11" y="24"/>
              </a:cxn>
              <a:cxn ang="0">
                <a:pos x="13" y="26"/>
              </a:cxn>
              <a:cxn ang="0">
                <a:pos x="15" y="28"/>
              </a:cxn>
              <a:cxn ang="0">
                <a:pos x="17" y="29"/>
              </a:cxn>
              <a:cxn ang="0">
                <a:pos x="18" y="31"/>
              </a:cxn>
              <a:cxn ang="0">
                <a:pos x="21" y="33"/>
              </a:cxn>
              <a:cxn ang="0">
                <a:pos x="23" y="34"/>
              </a:cxn>
              <a:cxn ang="0">
                <a:pos x="25" y="35"/>
              </a:cxn>
              <a:cxn ang="0">
                <a:pos x="27" y="37"/>
              </a:cxn>
              <a:cxn ang="0">
                <a:pos x="29" y="38"/>
              </a:cxn>
              <a:cxn ang="0">
                <a:pos x="31" y="39"/>
              </a:cxn>
              <a:cxn ang="0">
                <a:pos x="34" y="39"/>
              </a:cxn>
              <a:cxn ang="0">
                <a:pos x="36" y="40"/>
              </a:cxn>
              <a:cxn ang="0">
                <a:pos x="38" y="41"/>
              </a:cxn>
              <a:cxn ang="0">
                <a:pos x="41" y="42"/>
              </a:cxn>
              <a:cxn ang="0">
                <a:pos x="45" y="41"/>
              </a:cxn>
            </a:cxnLst>
            <a:rect l="0" t="0" r="r" b="b"/>
            <a:pathLst>
              <a:path w="47" h="43">
                <a:moveTo>
                  <a:pt x="46" y="40"/>
                </a:moveTo>
                <a:lnTo>
                  <a:pt x="46" y="39"/>
                </a:lnTo>
                <a:lnTo>
                  <a:pt x="45" y="38"/>
                </a:lnTo>
                <a:lnTo>
                  <a:pt x="45" y="35"/>
                </a:lnTo>
                <a:lnTo>
                  <a:pt x="45" y="34"/>
                </a:lnTo>
                <a:lnTo>
                  <a:pt x="45" y="33"/>
                </a:lnTo>
                <a:lnTo>
                  <a:pt x="44" y="32"/>
                </a:lnTo>
                <a:lnTo>
                  <a:pt x="44" y="31"/>
                </a:lnTo>
                <a:lnTo>
                  <a:pt x="44" y="30"/>
                </a:lnTo>
                <a:lnTo>
                  <a:pt x="44" y="29"/>
                </a:lnTo>
                <a:lnTo>
                  <a:pt x="43" y="29"/>
                </a:lnTo>
                <a:lnTo>
                  <a:pt x="43" y="28"/>
                </a:lnTo>
                <a:lnTo>
                  <a:pt x="43" y="27"/>
                </a:lnTo>
                <a:lnTo>
                  <a:pt x="42" y="27"/>
                </a:lnTo>
                <a:lnTo>
                  <a:pt x="42" y="26"/>
                </a:lnTo>
                <a:lnTo>
                  <a:pt x="42" y="25"/>
                </a:lnTo>
                <a:lnTo>
                  <a:pt x="41" y="25"/>
                </a:lnTo>
                <a:lnTo>
                  <a:pt x="41" y="24"/>
                </a:lnTo>
                <a:lnTo>
                  <a:pt x="41" y="23"/>
                </a:lnTo>
                <a:lnTo>
                  <a:pt x="40" y="22"/>
                </a:lnTo>
                <a:lnTo>
                  <a:pt x="39" y="21"/>
                </a:lnTo>
                <a:lnTo>
                  <a:pt x="39" y="20"/>
                </a:lnTo>
                <a:lnTo>
                  <a:pt x="38" y="19"/>
                </a:lnTo>
                <a:lnTo>
                  <a:pt x="37" y="18"/>
                </a:lnTo>
                <a:lnTo>
                  <a:pt x="37" y="17"/>
                </a:lnTo>
                <a:lnTo>
                  <a:pt x="36" y="17"/>
                </a:lnTo>
                <a:lnTo>
                  <a:pt x="36" y="16"/>
                </a:lnTo>
                <a:lnTo>
                  <a:pt x="35" y="16"/>
                </a:lnTo>
                <a:lnTo>
                  <a:pt x="35" y="15"/>
                </a:lnTo>
                <a:lnTo>
                  <a:pt x="32" y="12"/>
                </a:lnTo>
                <a:lnTo>
                  <a:pt x="31" y="12"/>
                </a:lnTo>
                <a:lnTo>
                  <a:pt x="30" y="11"/>
                </a:lnTo>
                <a:lnTo>
                  <a:pt x="29" y="11"/>
                </a:lnTo>
                <a:lnTo>
                  <a:pt x="28" y="10"/>
                </a:lnTo>
                <a:lnTo>
                  <a:pt x="27" y="10"/>
                </a:lnTo>
                <a:lnTo>
                  <a:pt x="27" y="9"/>
                </a:lnTo>
                <a:lnTo>
                  <a:pt x="26" y="9"/>
                </a:lnTo>
                <a:lnTo>
                  <a:pt x="25" y="9"/>
                </a:lnTo>
                <a:lnTo>
                  <a:pt x="24" y="9"/>
                </a:lnTo>
                <a:lnTo>
                  <a:pt x="23" y="8"/>
                </a:lnTo>
                <a:lnTo>
                  <a:pt x="22" y="8"/>
                </a:lnTo>
                <a:lnTo>
                  <a:pt x="21" y="8"/>
                </a:lnTo>
                <a:lnTo>
                  <a:pt x="20" y="7"/>
                </a:lnTo>
                <a:lnTo>
                  <a:pt x="19" y="7"/>
                </a:lnTo>
                <a:lnTo>
                  <a:pt x="18" y="7"/>
                </a:lnTo>
                <a:lnTo>
                  <a:pt x="17" y="7"/>
                </a:lnTo>
                <a:lnTo>
                  <a:pt x="16" y="7"/>
                </a:lnTo>
                <a:lnTo>
                  <a:pt x="15" y="6"/>
                </a:lnTo>
                <a:lnTo>
                  <a:pt x="14" y="6"/>
                </a:lnTo>
                <a:lnTo>
                  <a:pt x="13" y="6"/>
                </a:lnTo>
                <a:lnTo>
                  <a:pt x="12" y="6"/>
                </a:lnTo>
                <a:lnTo>
                  <a:pt x="12" y="5"/>
                </a:lnTo>
                <a:lnTo>
                  <a:pt x="11" y="5"/>
                </a:lnTo>
                <a:lnTo>
                  <a:pt x="10" y="5"/>
                </a:lnTo>
                <a:lnTo>
                  <a:pt x="10" y="4"/>
                </a:lnTo>
                <a:lnTo>
                  <a:pt x="9" y="4"/>
                </a:lnTo>
                <a:lnTo>
                  <a:pt x="8" y="4"/>
                </a:lnTo>
                <a:lnTo>
                  <a:pt x="8" y="3"/>
                </a:lnTo>
                <a:lnTo>
                  <a:pt x="7" y="3"/>
                </a:lnTo>
                <a:lnTo>
                  <a:pt x="6" y="3"/>
                </a:lnTo>
                <a:lnTo>
                  <a:pt x="6" y="2"/>
                </a:lnTo>
                <a:lnTo>
                  <a:pt x="5" y="1"/>
                </a:lnTo>
                <a:lnTo>
                  <a:pt x="4" y="1"/>
                </a:lnTo>
                <a:lnTo>
                  <a:pt x="4" y="0"/>
                </a:lnTo>
                <a:lnTo>
                  <a:pt x="3" y="0"/>
                </a:lnTo>
                <a:lnTo>
                  <a:pt x="2" y="0"/>
                </a:lnTo>
                <a:lnTo>
                  <a:pt x="2" y="1"/>
                </a:lnTo>
                <a:lnTo>
                  <a:pt x="1" y="1"/>
                </a:lnTo>
                <a:lnTo>
                  <a:pt x="1" y="2"/>
                </a:lnTo>
                <a:lnTo>
                  <a:pt x="0" y="2"/>
                </a:lnTo>
                <a:lnTo>
                  <a:pt x="0" y="3"/>
                </a:lnTo>
                <a:lnTo>
                  <a:pt x="0" y="4"/>
                </a:lnTo>
                <a:lnTo>
                  <a:pt x="1" y="4"/>
                </a:lnTo>
                <a:lnTo>
                  <a:pt x="1" y="5"/>
                </a:lnTo>
                <a:lnTo>
                  <a:pt x="1" y="6"/>
                </a:lnTo>
                <a:lnTo>
                  <a:pt x="2" y="6"/>
                </a:lnTo>
                <a:lnTo>
                  <a:pt x="2" y="7"/>
                </a:lnTo>
                <a:lnTo>
                  <a:pt x="3" y="7"/>
                </a:lnTo>
                <a:lnTo>
                  <a:pt x="3" y="8"/>
                </a:lnTo>
                <a:lnTo>
                  <a:pt x="4" y="8"/>
                </a:lnTo>
                <a:lnTo>
                  <a:pt x="4" y="9"/>
                </a:lnTo>
                <a:lnTo>
                  <a:pt x="5" y="9"/>
                </a:lnTo>
                <a:lnTo>
                  <a:pt x="5" y="15"/>
                </a:lnTo>
                <a:lnTo>
                  <a:pt x="5" y="16"/>
                </a:lnTo>
                <a:lnTo>
                  <a:pt x="6" y="16"/>
                </a:lnTo>
                <a:lnTo>
                  <a:pt x="6" y="17"/>
                </a:lnTo>
                <a:lnTo>
                  <a:pt x="6" y="18"/>
                </a:lnTo>
                <a:lnTo>
                  <a:pt x="7" y="18"/>
                </a:lnTo>
                <a:lnTo>
                  <a:pt x="7" y="19"/>
                </a:lnTo>
                <a:lnTo>
                  <a:pt x="8" y="20"/>
                </a:lnTo>
                <a:lnTo>
                  <a:pt x="8" y="21"/>
                </a:lnTo>
                <a:lnTo>
                  <a:pt x="9" y="21"/>
                </a:lnTo>
                <a:lnTo>
                  <a:pt x="9" y="22"/>
                </a:lnTo>
                <a:lnTo>
                  <a:pt x="10" y="22"/>
                </a:lnTo>
                <a:lnTo>
                  <a:pt x="10" y="23"/>
                </a:lnTo>
                <a:lnTo>
                  <a:pt x="11" y="24"/>
                </a:lnTo>
                <a:lnTo>
                  <a:pt x="11" y="25"/>
                </a:lnTo>
                <a:lnTo>
                  <a:pt x="12" y="25"/>
                </a:lnTo>
                <a:lnTo>
                  <a:pt x="13" y="26"/>
                </a:lnTo>
                <a:lnTo>
                  <a:pt x="13" y="27"/>
                </a:lnTo>
                <a:lnTo>
                  <a:pt x="14" y="27"/>
                </a:lnTo>
                <a:lnTo>
                  <a:pt x="15" y="28"/>
                </a:lnTo>
                <a:lnTo>
                  <a:pt x="15" y="29"/>
                </a:lnTo>
                <a:lnTo>
                  <a:pt x="16" y="29"/>
                </a:lnTo>
                <a:lnTo>
                  <a:pt x="17" y="29"/>
                </a:lnTo>
                <a:lnTo>
                  <a:pt x="17" y="30"/>
                </a:lnTo>
                <a:lnTo>
                  <a:pt x="18" y="30"/>
                </a:lnTo>
                <a:lnTo>
                  <a:pt x="18" y="31"/>
                </a:lnTo>
                <a:lnTo>
                  <a:pt x="19" y="32"/>
                </a:lnTo>
                <a:lnTo>
                  <a:pt x="20" y="32"/>
                </a:lnTo>
                <a:lnTo>
                  <a:pt x="21" y="33"/>
                </a:lnTo>
                <a:lnTo>
                  <a:pt x="22" y="33"/>
                </a:lnTo>
                <a:lnTo>
                  <a:pt x="22" y="34"/>
                </a:lnTo>
                <a:lnTo>
                  <a:pt x="23" y="34"/>
                </a:lnTo>
                <a:lnTo>
                  <a:pt x="23" y="35"/>
                </a:lnTo>
                <a:lnTo>
                  <a:pt x="24" y="35"/>
                </a:lnTo>
                <a:lnTo>
                  <a:pt x="25" y="35"/>
                </a:lnTo>
                <a:lnTo>
                  <a:pt x="26" y="36"/>
                </a:lnTo>
                <a:lnTo>
                  <a:pt x="27" y="36"/>
                </a:lnTo>
                <a:lnTo>
                  <a:pt x="27" y="37"/>
                </a:lnTo>
                <a:lnTo>
                  <a:pt x="28" y="37"/>
                </a:lnTo>
                <a:lnTo>
                  <a:pt x="28" y="38"/>
                </a:lnTo>
                <a:lnTo>
                  <a:pt x="29" y="38"/>
                </a:lnTo>
                <a:lnTo>
                  <a:pt x="30" y="38"/>
                </a:lnTo>
                <a:lnTo>
                  <a:pt x="31" y="38"/>
                </a:lnTo>
                <a:lnTo>
                  <a:pt x="31" y="39"/>
                </a:lnTo>
                <a:lnTo>
                  <a:pt x="32" y="39"/>
                </a:lnTo>
                <a:lnTo>
                  <a:pt x="33" y="39"/>
                </a:lnTo>
                <a:lnTo>
                  <a:pt x="34" y="39"/>
                </a:lnTo>
                <a:lnTo>
                  <a:pt x="34" y="40"/>
                </a:lnTo>
                <a:lnTo>
                  <a:pt x="35" y="40"/>
                </a:lnTo>
                <a:lnTo>
                  <a:pt x="36" y="40"/>
                </a:lnTo>
                <a:lnTo>
                  <a:pt x="37" y="40"/>
                </a:lnTo>
                <a:lnTo>
                  <a:pt x="37" y="41"/>
                </a:lnTo>
                <a:lnTo>
                  <a:pt x="38" y="41"/>
                </a:lnTo>
                <a:lnTo>
                  <a:pt x="39" y="41"/>
                </a:lnTo>
                <a:lnTo>
                  <a:pt x="39" y="42"/>
                </a:lnTo>
                <a:lnTo>
                  <a:pt x="41" y="42"/>
                </a:lnTo>
                <a:lnTo>
                  <a:pt x="42" y="42"/>
                </a:lnTo>
                <a:lnTo>
                  <a:pt x="45" y="42"/>
                </a:lnTo>
                <a:lnTo>
                  <a:pt x="45" y="41"/>
                </a:lnTo>
                <a:lnTo>
                  <a:pt x="45" y="40"/>
                </a:lnTo>
                <a:lnTo>
                  <a:pt x="46" y="40"/>
                </a:lnTo>
              </a:path>
            </a:pathLst>
          </a:custGeom>
          <a:solidFill>
            <a:srgbClr val="CCCCCC"/>
          </a:solidFill>
          <a:ln w="12700" cap="rnd" cmpd="sng">
            <a:solidFill>
              <a:srgbClr val="000000"/>
            </a:solidFill>
            <a:prstDash val="solid"/>
            <a:round/>
            <a:headEnd type="none" w="med" len="med"/>
            <a:tailEnd type="none" w="med" len="med"/>
          </a:ln>
          <a:effectLst/>
        </p:spPr>
        <p:txBody>
          <a:bodyPr/>
          <a:lstStyle/>
          <a:p>
            <a:endParaRPr lang="en-US" sz="2160"/>
          </a:p>
        </p:txBody>
      </p:sp>
      <p:sp>
        <p:nvSpPr>
          <p:cNvPr id="46073" name="Freeform 1017"/>
          <p:cNvSpPr>
            <a:spLocks/>
          </p:cNvSpPr>
          <p:nvPr/>
        </p:nvSpPr>
        <p:spPr bwMode="auto">
          <a:xfrm>
            <a:off x="8296278" y="4471989"/>
            <a:ext cx="32384" cy="23812"/>
          </a:xfrm>
          <a:custGeom>
            <a:avLst/>
            <a:gdLst/>
            <a:ahLst/>
            <a:cxnLst>
              <a:cxn ang="0">
                <a:pos x="0" y="0"/>
              </a:cxn>
              <a:cxn ang="0">
                <a:pos x="0" y="0"/>
              </a:cxn>
              <a:cxn ang="0">
                <a:pos x="0" y="1"/>
              </a:cxn>
              <a:cxn ang="0">
                <a:pos x="1" y="1"/>
              </a:cxn>
              <a:cxn ang="0">
                <a:pos x="2" y="2"/>
              </a:cxn>
              <a:cxn ang="0">
                <a:pos x="2" y="3"/>
              </a:cxn>
              <a:cxn ang="0">
                <a:pos x="3" y="4"/>
              </a:cxn>
              <a:cxn ang="0">
                <a:pos x="3" y="5"/>
              </a:cxn>
              <a:cxn ang="0">
                <a:pos x="6" y="7"/>
              </a:cxn>
              <a:cxn ang="0">
                <a:pos x="6" y="8"/>
              </a:cxn>
              <a:cxn ang="0">
                <a:pos x="7" y="8"/>
              </a:cxn>
              <a:cxn ang="0">
                <a:pos x="8" y="9"/>
              </a:cxn>
              <a:cxn ang="0">
                <a:pos x="9" y="9"/>
              </a:cxn>
              <a:cxn ang="0">
                <a:pos x="9" y="10"/>
              </a:cxn>
              <a:cxn ang="0">
                <a:pos x="10" y="11"/>
              </a:cxn>
              <a:cxn ang="0">
                <a:pos x="11" y="11"/>
              </a:cxn>
              <a:cxn ang="0">
                <a:pos x="12" y="12"/>
              </a:cxn>
              <a:cxn ang="0">
                <a:pos x="13" y="13"/>
              </a:cxn>
              <a:cxn ang="0">
                <a:pos x="14" y="13"/>
              </a:cxn>
              <a:cxn ang="0">
                <a:pos x="14" y="14"/>
              </a:cxn>
              <a:cxn ang="0">
                <a:pos x="15" y="14"/>
              </a:cxn>
              <a:cxn ang="0">
                <a:pos x="16" y="14"/>
              </a:cxn>
              <a:cxn ang="0">
                <a:pos x="16" y="13"/>
              </a:cxn>
              <a:cxn ang="0">
                <a:pos x="15" y="13"/>
              </a:cxn>
              <a:cxn ang="0">
                <a:pos x="15" y="12"/>
              </a:cxn>
              <a:cxn ang="0">
                <a:pos x="13" y="10"/>
              </a:cxn>
              <a:cxn ang="0">
                <a:pos x="12" y="10"/>
              </a:cxn>
              <a:cxn ang="0">
                <a:pos x="12" y="9"/>
              </a:cxn>
              <a:cxn ang="0">
                <a:pos x="11" y="9"/>
              </a:cxn>
              <a:cxn ang="0">
                <a:pos x="11" y="8"/>
              </a:cxn>
              <a:cxn ang="0">
                <a:pos x="6" y="4"/>
              </a:cxn>
              <a:cxn ang="0">
                <a:pos x="3" y="1"/>
              </a:cxn>
              <a:cxn ang="0">
                <a:pos x="3" y="0"/>
              </a:cxn>
              <a:cxn ang="0">
                <a:pos x="2" y="0"/>
              </a:cxn>
              <a:cxn ang="0">
                <a:pos x="1" y="0"/>
              </a:cxn>
              <a:cxn ang="0">
                <a:pos x="0" y="0"/>
              </a:cxn>
            </a:cxnLst>
            <a:rect l="0" t="0" r="r" b="b"/>
            <a:pathLst>
              <a:path w="17" h="15">
                <a:moveTo>
                  <a:pt x="0" y="0"/>
                </a:moveTo>
                <a:lnTo>
                  <a:pt x="0" y="0"/>
                </a:lnTo>
                <a:lnTo>
                  <a:pt x="0" y="1"/>
                </a:lnTo>
                <a:lnTo>
                  <a:pt x="1" y="1"/>
                </a:lnTo>
                <a:lnTo>
                  <a:pt x="2" y="2"/>
                </a:lnTo>
                <a:lnTo>
                  <a:pt x="2" y="3"/>
                </a:lnTo>
                <a:lnTo>
                  <a:pt x="3" y="4"/>
                </a:lnTo>
                <a:lnTo>
                  <a:pt x="3" y="5"/>
                </a:lnTo>
                <a:lnTo>
                  <a:pt x="6" y="7"/>
                </a:lnTo>
                <a:lnTo>
                  <a:pt x="6" y="8"/>
                </a:lnTo>
                <a:lnTo>
                  <a:pt x="7" y="8"/>
                </a:lnTo>
                <a:lnTo>
                  <a:pt x="8" y="9"/>
                </a:lnTo>
                <a:lnTo>
                  <a:pt x="9" y="9"/>
                </a:lnTo>
                <a:lnTo>
                  <a:pt x="9" y="10"/>
                </a:lnTo>
                <a:lnTo>
                  <a:pt x="10" y="11"/>
                </a:lnTo>
                <a:lnTo>
                  <a:pt x="11" y="11"/>
                </a:lnTo>
                <a:lnTo>
                  <a:pt x="12" y="12"/>
                </a:lnTo>
                <a:lnTo>
                  <a:pt x="13" y="13"/>
                </a:lnTo>
                <a:lnTo>
                  <a:pt x="14" y="13"/>
                </a:lnTo>
                <a:lnTo>
                  <a:pt x="14" y="14"/>
                </a:lnTo>
                <a:lnTo>
                  <a:pt x="15" y="14"/>
                </a:lnTo>
                <a:lnTo>
                  <a:pt x="16" y="14"/>
                </a:lnTo>
                <a:lnTo>
                  <a:pt x="16" y="13"/>
                </a:lnTo>
                <a:lnTo>
                  <a:pt x="15" y="13"/>
                </a:lnTo>
                <a:lnTo>
                  <a:pt x="15" y="12"/>
                </a:lnTo>
                <a:lnTo>
                  <a:pt x="13" y="10"/>
                </a:lnTo>
                <a:lnTo>
                  <a:pt x="12" y="10"/>
                </a:lnTo>
                <a:lnTo>
                  <a:pt x="12" y="9"/>
                </a:lnTo>
                <a:lnTo>
                  <a:pt x="11" y="9"/>
                </a:lnTo>
                <a:lnTo>
                  <a:pt x="11" y="8"/>
                </a:lnTo>
                <a:lnTo>
                  <a:pt x="6" y="4"/>
                </a:lnTo>
                <a:lnTo>
                  <a:pt x="3" y="1"/>
                </a:lnTo>
                <a:lnTo>
                  <a:pt x="3" y="0"/>
                </a:lnTo>
                <a:lnTo>
                  <a:pt x="2" y="0"/>
                </a:lnTo>
                <a:lnTo>
                  <a:pt x="1" y="0"/>
                </a:lnTo>
                <a:lnTo>
                  <a:pt x="0"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sz="2160"/>
          </a:p>
        </p:txBody>
      </p:sp>
      <p:sp>
        <p:nvSpPr>
          <p:cNvPr id="46074" name="Freeform 1018"/>
          <p:cNvSpPr>
            <a:spLocks/>
          </p:cNvSpPr>
          <p:nvPr/>
        </p:nvSpPr>
        <p:spPr bwMode="auto">
          <a:xfrm>
            <a:off x="8328662" y="4470401"/>
            <a:ext cx="28576" cy="30163"/>
          </a:xfrm>
          <a:custGeom>
            <a:avLst/>
            <a:gdLst/>
            <a:ahLst/>
            <a:cxnLst>
              <a:cxn ang="0">
                <a:pos x="5" y="2"/>
              </a:cxn>
              <a:cxn ang="0">
                <a:pos x="5" y="2"/>
              </a:cxn>
              <a:cxn ang="0">
                <a:pos x="5" y="3"/>
              </a:cxn>
              <a:cxn ang="0">
                <a:pos x="6" y="3"/>
              </a:cxn>
              <a:cxn ang="0">
                <a:pos x="6" y="4"/>
              </a:cxn>
              <a:cxn ang="0">
                <a:pos x="7" y="4"/>
              </a:cxn>
              <a:cxn ang="0">
                <a:pos x="7" y="5"/>
              </a:cxn>
              <a:cxn ang="0">
                <a:pos x="8" y="6"/>
              </a:cxn>
              <a:cxn ang="0">
                <a:pos x="9" y="6"/>
              </a:cxn>
              <a:cxn ang="0">
                <a:pos x="9" y="7"/>
              </a:cxn>
              <a:cxn ang="0">
                <a:pos x="9" y="8"/>
              </a:cxn>
              <a:cxn ang="0">
                <a:pos x="10" y="8"/>
              </a:cxn>
              <a:cxn ang="0">
                <a:pos x="10" y="9"/>
              </a:cxn>
              <a:cxn ang="0">
                <a:pos x="10" y="10"/>
              </a:cxn>
              <a:cxn ang="0">
                <a:pos x="11" y="10"/>
              </a:cxn>
              <a:cxn ang="0">
                <a:pos x="11" y="11"/>
              </a:cxn>
              <a:cxn ang="0">
                <a:pos x="12" y="12"/>
              </a:cxn>
              <a:cxn ang="0">
                <a:pos x="12" y="13"/>
              </a:cxn>
              <a:cxn ang="0">
                <a:pos x="13" y="13"/>
              </a:cxn>
              <a:cxn ang="0">
                <a:pos x="13" y="14"/>
              </a:cxn>
              <a:cxn ang="0">
                <a:pos x="13" y="15"/>
              </a:cxn>
              <a:cxn ang="0">
                <a:pos x="14" y="15"/>
              </a:cxn>
              <a:cxn ang="0">
                <a:pos x="14" y="16"/>
              </a:cxn>
              <a:cxn ang="0">
                <a:pos x="14" y="17"/>
              </a:cxn>
              <a:cxn ang="0">
                <a:pos x="14" y="18"/>
              </a:cxn>
              <a:cxn ang="0">
                <a:pos x="12" y="17"/>
              </a:cxn>
              <a:cxn ang="0">
                <a:pos x="12" y="16"/>
              </a:cxn>
              <a:cxn ang="0">
                <a:pos x="12" y="15"/>
              </a:cxn>
              <a:cxn ang="0">
                <a:pos x="11" y="15"/>
              </a:cxn>
              <a:cxn ang="0">
                <a:pos x="11" y="14"/>
              </a:cxn>
              <a:cxn ang="0">
                <a:pos x="10" y="14"/>
              </a:cxn>
              <a:cxn ang="0">
                <a:pos x="10" y="13"/>
              </a:cxn>
              <a:cxn ang="0">
                <a:pos x="10" y="12"/>
              </a:cxn>
              <a:cxn ang="0">
                <a:pos x="9" y="12"/>
              </a:cxn>
              <a:cxn ang="0">
                <a:pos x="9" y="11"/>
              </a:cxn>
              <a:cxn ang="0">
                <a:pos x="9" y="10"/>
              </a:cxn>
              <a:cxn ang="0">
                <a:pos x="8" y="10"/>
              </a:cxn>
              <a:cxn ang="0">
                <a:pos x="8" y="9"/>
              </a:cxn>
              <a:cxn ang="0">
                <a:pos x="8" y="8"/>
              </a:cxn>
              <a:cxn ang="0">
                <a:pos x="7" y="8"/>
              </a:cxn>
              <a:cxn ang="0">
                <a:pos x="7" y="7"/>
              </a:cxn>
              <a:cxn ang="0">
                <a:pos x="4" y="4"/>
              </a:cxn>
              <a:cxn ang="0">
                <a:pos x="2" y="2"/>
              </a:cxn>
              <a:cxn ang="0">
                <a:pos x="1" y="2"/>
              </a:cxn>
              <a:cxn ang="0">
                <a:pos x="1" y="1"/>
              </a:cxn>
              <a:cxn ang="0">
                <a:pos x="0" y="1"/>
              </a:cxn>
              <a:cxn ang="0">
                <a:pos x="0" y="0"/>
              </a:cxn>
              <a:cxn ang="0">
                <a:pos x="2" y="0"/>
              </a:cxn>
              <a:cxn ang="0">
                <a:pos x="3" y="0"/>
              </a:cxn>
              <a:cxn ang="0">
                <a:pos x="3" y="1"/>
              </a:cxn>
              <a:cxn ang="0">
                <a:pos x="5" y="2"/>
              </a:cxn>
            </a:cxnLst>
            <a:rect l="0" t="0" r="r" b="b"/>
            <a:pathLst>
              <a:path w="15" h="19">
                <a:moveTo>
                  <a:pt x="5" y="2"/>
                </a:moveTo>
                <a:lnTo>
                  <a:pt x="5" y="2"/>
                </a:lnTo>
                <a:lnTo>
                  <a:pt x="5" y="3"/>
                </a:lnTo>
                <a:lnTo>
                  <a:pt x="6" y="3"/>
                </a:lnTo>
                <a:lnTo>
                  <a:pt x="6" y="4"/>
                </a:lnTo>
                <a:lnTo>
                  <a:pt x="7" y="4"/>
                </a:lnTo>
                <a:lnTo>
                  <a:pt x="7" y="5"/>
                </a:lnTo>
                <a:lnTo>
                  <a:pt x="8" y="6"/>
                </a:lnTo>
                <a:lnTo>
                  <a:pt x="9" y="6"/>
                </a:lnTo>
                <a:lnTo>
                  <a:pt x="9" y="7"/>
                </a:lnTo>
                <a:lnTo>
                  <a:pt x="9" y="8"/>
                </a:lnTo>
                <a:lnTo>
                  <a:pt x="10" y="8"/>
                </a:lnTo>
                <a:lnTo>
                  <a:pt x="10" y="9"/>
                </a:lnTo>
                <a:lnTo>
                  <a:pt x="10" y="10"/>
                </a:lnTo>
                <a:lnTo>
                  <a:pt x="11" y="10"/>
                </a:lnTo>
                <a:lnTo>
                  <a:pt x="11" y="11"/>
                </a:lnTo>
                <a:lnTo>
                  <a:pt x="12" y="12"/>
                </a:lnTo>
                <a:lnTo>
                  <a:pt x="12" y="13"/>
                </a:lnTo>
                <a:lnTo>
                  <a:pt x="13" y="13"/>
                </a:lnTo>
                <a:lnTo>
                  <a:pt x="13" y="14"/>
                </a:lnTo>
                <a:lnTo>
                  <a:pt x="13" y="15"/>
                </a:lnTo>
                <a:lnTo>
                  <a:pt x="14" y="15"/>
                </a:lnTo>
                <a:lnTo>
                  <a:pt x="14" y="16"/>
                </a:lnTo>
                <a:lnTo>
                  <a:pt x="14" y="17"/>
                </a:lnTo>
                <a:lnTo>
                  <a:pt x="14" y="18"/>
                </a:lnTo>
                <a:lnTo>
                  <a:pt x="12" y="17"/>
                </a:lnTo>
                <a:lnTo>
                  <a:pt x="12" y="16"/>
                </a:lnTo>
                <a:lnTo>
                  <a:pt x="12" y="15"/>
                </a:lnTo>
                <a:lnTo>
                  <a:pt x="11" y="15"/>
                </a:lnTo>
                <a:lnTo>
                  <a:pt x="11" y="14"/>
                </a:lnTo>
                <a:lnTo>
                  <a:pt x="10" y="14"/>
                </a:lnTo>
                <a:lnTo>
                  <a:pt x="10" y="13"/>
                </a:lnTo>
                <a:lnTo>
                  <a:pt x="10" y="12"/>
                </a:lnTo>
                <a:lnTo>
                  <a:pt x="9" y="12"/>
                </a:lnTo>
                <a:lnTo>
                  <a:pt x="9" y="11"/>
                </a:lnTo>
                <a:lnTo>
                  <a:pt x="9" y="10"/>
                </a:lnTo>
                <a:lnTo>
                  <a:pt x="8" y="10"/>
                </a:lnTo>
                <a:lnTo>
                  <a:pt x="8" y="9"/>
                </a:lnTo>
                <a:lnTo>
                  <a:pt x="8" y="8"/>
                </a:lnTo>
                <a:lnTo>
                  <a:pt x="7" y="8"/>
                </a:lnTo>
                <a:lnTo>
                  <a:pt x="7" y="7"/>
                </a:lnTo>
                <a:lnTo>
                  <a:pt x="4" y="4"/>
                </a:lnTo>
                <a:lnTo>
                  <a:pt x="2" y="2"/>
                </a:lnTo>
                <a:lnTo>
                  <a:pt x="1" y="2"/>
                </a:lnTo>
                <a:lnTo>
                  <a:pt x="1" y="1"/>
                </a:lnTo>
                <a:lnTo>
                  <a:pt x="0" y="1"/>
                </a:lnTo>
                <a:lnTo>
                  <a:pt x="0" y="0"/>
                </a:lnTo>
                <a:lnTo>
                  <a:pt x="2" y="0"/>
                </a:lnTo>
                <a:lnTo>
                  <a:pt x="3" y="0"/>
                </a:lnTo>
                <a:lnTo>
                  <a:pt x="3" y="1"/>
                </a:lnTo>
                <a:lnTo>
                  <a:pt x="5" y="2"/>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sz="2160"/>
          </a:p>
        </p:txBody>
      </p:sp>
      <p:sp>
        <p:nvSpPr>
          <p:cNvPr id="46075" name="Freeform 1019"/>
          <p:cNvSpPr>
            <a:spLocks/>
          </p:cNvSpPr>
          <p:nvPr/>
        </p:nvSpPr>
        <p:spPr bwMode="auto">
          <a:xfrm>
            <a:off x="8286752" y="4452938"/>
            <a:ext cx="13336" cy="9526"/>
          </a:xfrm>
          <a:custGeom>
            <a:avLst/>
            <a:gdLst/>
            <a:ahLst/>
            <a:cxnLst>
              <a:cxn ang="0">
                <a:pos x="0" y="5"/>
              </a:cxn>
              <a:cxn ang="0">
                <a:pos x="0" y="4"/>
              </a:cxn>
              <a:cxn ang="0">
                <a:pos x="0" y="3"/>
              </a:cxn>
              <a:cxn ang="0">
                <a:pos x="0" y="2"/>
              </a:cxn>
              <a:cxn ang="0">
                <a:pos x="1" y="2"/>
              </a:cxn>
              <a:cxn ang="0">
                <a:pos x="1" y="1"/>
              </a:cxn>
              <a:cxn ang="0">
                <a:pos x="3" y="1"/>
              </a:cxn>
              <a:cxn ang="0">
                <a:pos x="3" y="0"/>
              </a:cxn>
              <a:cxn ang="0">
                <a:pos x="6" y="0"/>
              </a:cxn>
            </a:cxnLst>
            <a:rect l="0" t="0" r="r" b="b"/>
            <a:pathLst>
              <a:path w="7" h="6">
                <a:moveTo>
                  <a:pt x="0" y="5"/>
                </a:moveTo>
                <a:lnTo>
                  <a:pt x="0" y="4"/>
                </a:lnTo>
                <a:lnTo>
                  <a:pt x="0" y="3"/>
                </a:lnTo>
                <a:lnTo>
                  <a:pt x="0" y="2"/>
                </a:lnTo>
                <a:lnTo>
                  <a:pt x="1" y="2"/>
                </a:lnTo>
                <a:lnTo>
                  <a:pt x="1" y="1"/>
                </a:lnTo>
                <a:lnTo>
                  <a:pt x="3" y="1"/>
                </a:lnTo>
                <a:lnTo>
                  <a:pt x="3" y="0"/>
                </a:lnTo>
                <a:lnTo>
                  <a:pt x="6"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76" name="Freeform 1020"/>
          <p:cNvSpPr>
            <a:spLocks/>
          </p:cNvSpPr>
          <p:nvPr/>
        </p:nvSpPr>
        <p:spPr bwMode="auto">
          <a:xfrm>
            <a:off x="8301990" y="4459288"/>
            <a:ext cx="24766" cy="6350"/>
          </a:xfrm>
          <a:custGeom>
            <a:avLst/>
            <a:gdLst/>
            <a:ahLst/>
            <a:cxnLst>
              <a:cxn ang="0">
                <a:pos x="0" y="0"/>
              </a:cxn>
              <a:cxn ang="0">
                <a:pos x="3" y="0"/>
              </a:cxn>
              <a:cxn ang="0">
                <a:pos x="5" y="0"/>
              </a:cxn>
              <a:cxn ang="0">
                <a:pos x="5" y="1"/>
              </a:cxn>
              <a:cxn ang="0">
                <a:pos x="6" y="1"/>
              </a:cxn>
              <a:cxn ang="0">
                <a:pos x="8" y="1"/>
              </a:cxn>
              <a:cxn ang="0">
                <a:pos x="8" y="2"/>
              </a:cxn>
              <a:cxn ang="0">
                <a:pos x="9" y="2"/>
              </a:cxn>
              <a:cxn ang="0">
                <a:pos x="10" y="2"/>
              </a:cxn>
              <a:cxn ang="0">
                <a:pos x="10" y="3"/>
              </a:cxn>
              <a:cxn ang="0">
                <a:pos x="11" y="3"/>
              </a:cxn>
              <a:cxn ang="0">
                <a:pos x="12" y="3"/>
              </a:cxn>
            </a:cxnLst>
            <a:rect l="0" t="0" r="r" b="b"/>
            <a:pathLst>
              <a:path w="13" h="4">
                <a:moveTo>
                  <a:pt x="0" y="0"/>
                </a:moveTo>
                <a:lnTo>
                  <a:pt x="3" y="0"/>
                </a:lnTo>
                <a:lnTo>
                  <a:pt x="5" y="0"/>
                </a:lnTo>
                <a:lnTo>
                  <a:pt x="5" y="1"/>
                </a:lnTo>
                <a:lnTo>
                  <a:pt x="6" y="1"/>
                </a:lnTo>
                <a:lnTo>
                  <a:pt x="8" y="1"/>
                </a:lnTo>
                <a:lnTo>
                  <a:pt x="8" y="2"/>
                </a:lnTo>
                <a:lnTo>
                  <a:pt x="9" y="2"/>
                </a:lnTo>
                <a:lnTo>
                  <a:pt x="10" y="2"/>
                </a:lnTo>
                <a:lnTo>
                  <a:pt x="10" y="3"/>
                </a:lnTo>
                <a:lnTo>
                  <a:pt x="11" y="3"/>
                </a:lnTo>
                <a:lnTo>
                  <a:pt x="12" y="3"/>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77" name="Freeform 1021"/>
          <p:cNvSpPr>
            <a:spLocks/>
          </p:cNvSpPr>
          <p:nvPr/>
        </p:nvSpPr>
        <p:spPr bwMode="auto">
          <a:xfrm>
            <a:off x="8311518" y="4470401"/>
            <a:ext cx="17144" cy="15875"/>
          </a:xfrm>
          <a:custGeom>
            <a:avLst/>
            <a:gdLst/>
            <a:ahLst/>
            <a:cxnLst>
              <a:cxn ang="0">
                <a:pos x="0" y="0"/>
              </a:cxn>
              <a:cxn ang="0">
                <a:pos x="0" y="1"/>
              </a:cxn>
              <a:cxn ang="0">
                <a:pos x="1" y="1"/>
              </a:cxn>
              <a:cxn ang="0">
                <a:pos x="1" y="2"/>
              </a:cxn>
              <a:cxn ang="0">
                <a:pos x="2" y="2"/>
              </a:cxn>
              <a:cxn ang="0">
                <a:pos x="2" y="3"/>
              </a:cxn>
              <a:cxn ang="0">
                <a:pos x="3" y="4"/>
              </a:cxn>
              <a:cxn ang="0">
                <a:pos x="4" y="5"/>
              </a:cxn>
              <a:cxn ang="0">
                <a:pos x="5" y="5"/>
              </a:cxn>
              <a:cxn ang="0">
                <a:pos x="5" y="6"/>
              </a:cxn>
              <a:cxn ang="0">
                <a:pos x="6" y="6"/>
              </a:cxn>
              <a:cxn ang="0">
                <a:pos x="6" y="7"/>
              </a:cxn>
              <a:cxn ang="0">
                <a:pos x="6" y="8"/>
              </a:cxn>
              <a:cxn ang="0">
                <a:pos x="7" y="8"/>
              </a:cxn>
              <a:cxn ang="0">
                <a:pos x="8" y="8"/>
              </a:cxn>
              <a:cxn ang="0">
                <a:pos x="8" y="9"/>
              </a:cxn>
            </a:cxnLst>
            <a:rect l="0" t="0" r="r" b="b"/>
            <a:pathLst>
              <a:path w="9" h="10">
                <a:moveTo>
                  <a:pt x="0" y="0"/>
                </a:moveTo>
                <a:lnTo>
                  <a:pt x="0" y="1"/>
                </a:lnTo>
                <a:lnTo>
                  <a:pt x="1" y="1"/>
                </a:lnTo>
                <a:lnTo>
                  <a:pt x="1" y="2"/>
                </a:lnTo>
                <a:lnTo>
                  <a:pt x="2" y="2"/>
                </a:lnTo>
                <a:lnTo>
                  <a:pt x="2" y="3"/>
                </a:lnTo>
                <a:lnTo>
                  <a:pt x="3" y="4"/>
                </a:lnTo>
                <a:lnTo>
                  <a:pt x="4" y="5"/>
                </a:lnTo>
                <a:lnTo>
                  <a:pt x="5" y="5"/>
                </a:lnTo>
                <a:lnTo>
                  <a:pt x="5" y="6"/>
                </a:lnTo>
                <a:lnTo>
                  <a:pt x="6" y="6"/>
                </a:lnTo>
                <a:lnTo>
                  <a:pt x="6" y="7"/>
                </a:lnTo>
                <a:lnTo>
                  <a:pt x="6" y="8"/>
                </a:lnTo>
                <a:lnTo>
                  <a:pt x="7" y="8"/>
                </a:lnTo>
                <a:lnTo>
                  <a:pt x="8" y="8"/>
                </a:lnTo>
                <a:lnTo>
                  <a:pt x="8" y="9"/>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78" name="Freeform 1022"/>
          <p:cNvSpPr>
            <a:spLocks/>
          </p:cNvSpPr>
          <p:nvPr/>
        </p:nvSpPr>
        <p:spPr bwMode="auto">
          <a:xfrm>
            <a:off x="8328660" y="4498975"/>
            <a:ext cx="24766" cy="9526"/>
          </a:xfrm>
          <a:custGeom>
            <a:avLst/>
            <a:gdLst/>
            <a:ahLst/>
            <a:cxnLst>
              <a:cxn ang="0">
                <a:pos x="0" y="0"/>
              </a:cxn>
              <a:cxn ang="0">
                <a:pos x="1" y="0"/>
              </a:cxn>
              <a:cxn ang="0">
                <a:pos x="1" y="1"/>
              </a:cxn>
              <a:cxn ang="0">
                <a:pos x="2" y="1"/>
              </a:cxn>
              <a:cxn ang="0">
                <a:pos x="3" y="1"/>
              </a:cxn>
              <a:cxn ang="0">
                <a:pos x="3" y="2"/>
              </a:cxn>
              <a:cxn ang="0">
                <a:pos x="4" y="2"/>
              </a:cxn>
              <a:cxn ang="0">
                <a:pos x="5" y="2"/>
              </a:cxn>
              <a:cxn ang="0">
                <a:pos x="6" y="3"/>
              </a:cxn>
              <a:cxn ang="0">
                <a:pos x="7" y="3"/>
              </a:cxn>
              <a:cxn ang="0">
                <a:pos x="7" y="4"/>
              </a:cxn>
              <a:cxn ang="0">
                <a:pos x="8" y="4"/>
              </a:cxn>
              <a:cxn ang="0">
                <a:pos x="9" y="4"/>
              </a:cxn>
              <a:cxn ang="0">
                <a:pos x="10" y="4"/>
              </a:cxn>
              <a:cxn ang="0">
                <a:pos x="10" y="5"/>
              </a:cxn>
              <a:cxn ang="0">
                <a:pos x="11" y="5"/>
              </a:cxn>
              <a:cxn ang="0">
                <a:pos x="12" y="5"/>
              </a:cxn>
            </a:cxnLst>
            <a:rect l="0" t="0" r="r" b="b"/>
            <a:pathLst>
              <a:path w="13" h="6">
                <a:moveTo>
                  <a:pt x="0" y="0"/>
                </a:moveTo>
                <a:lnTo>
                  <a:pt x="1" y="0"/>
                </a:lnTo>
                <a:lnTo>
                  <a:pt x="1" y="1"/>
                </a:lnTo>
                <a:lnTo>
                  <a:pt x="2" y="1"/>
                </a:lnTo>
                <a:lnTo>
                  <a:pt x="3" y="1"/>
                </a:lnTo>
                <a:lnTo>
                  <a:pt x="3" y="2"/>
                </a:lnTo>
                <a:lnTo>
                  <a:pt x="4" y="2"/>
                </a:lnTo>
                <a:lnTo>
                  <a:pt x="5" y="2"/>
                </a:lnTo>
                <a:lnTo>
                  <a:pt x="6" y="3"/>
                </a:lnTo>
                <a:lnTo>
                  <a:pt x="7" y="3"/>
                </a:lnTo>
                <a:lnTo>
                  <a:pt x="7" y="4"/>
                </a:lnTo>
                <a:lnTo>
                  <a:pt x="8" y="4"/>
                </a:lnTo>
                <a:lnTo>
                  <a:pt x="9" y="4"/>
                </a:lnTo>
                <a:lnTo>
                  <a:pt x="10" y="4"/>
                </a:lnTo>
                <a:lnTo>
                  <a:pt x="10" y="5"/>
                </a:lnTo>
                <a:lnTo>
                  <a:pt x="11" y="5"/>
                </a:lnTo>
                <a:lnTo>
                  <a:pt x="12" y="5"/>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79" name="Freeform 1023"/>
          <p:cNvSpPr>
            <a:spLocks/>
          </p:cNvSpPr>
          <p:nvPr/>
        </p:nvSpPr>
        <p:spPr bwMode="auto">
          <a:xfrm>
            <a:off x="8336282" y="4487864"/>
            <a:ext cx="13336" cy="12700"/>
          </a:xfrm>
          <a:custGeom>
            <a:avLst/>
            <a:gdLst/>
            <a:ahLst/>
            <a:cxnLst>
              <a:cxn ang="0">
                <a:pos x="0" y="0"/>
              </a:cxn>
              <a:cxn ang="0">
                <a:pos x="0" y="1"/>
              </a:cxn>
              <a:cxn ang="0">
                <a:pos x="1" y="1"/>
              </a:cxn>
              <a:cxn ang="0">
                <a:pos x="1" y="2"/>
              </a:cxn>
              <a:cxn ang="0">
                <a:pos x="2" y="3"/>
              </a:cxn>
              <a:cxn ang="0">
                <a:pos x="2" y="4"/>
              </a:cxn>
              <a:cxn ang="0">
                <a:pos x="3" y="4"/>
              </a:cxn>
              <a:cxn ang="0">
                <a:pos x="4" y="4"/>
              </a:cxn>
              <a:cxn ang="0">
                <a:pos x="4" y="5"/>
              </a:cxn>
              <a:cxn ang="0">
                <a:pos x="6" y="7"/>
              </a:cxn>
            </a:cxnLst>
            <a:rect l="0" t="0" r="r" b="b"/>
            <a:pathLst>
              <a:path w="7" h="8">
                <a:moveTo>
                  <a:pt x="0" y="0"/>
                </a:moveTo>
                <a:lnTo>
                  <a:pt x="0" y="1"/>
                </a:lnTo>
                <a:lnTo>
                  <a:pt x="1" y="1"/>
                </a:lnTo>
                <a:lnTo>
                  <a:pt x="1" y="2"/>
                </a:lnTo>
                <a:lnTo>
                  <a:pt x="2" y="3"/>
                </a:lnTo>
                <a:lnTo>
                  <a:pt x="2" y="4"/>
                </a:lnTo>
                <a:lnTo>
                  <a:pt x="3" y="4"/>
                </a:lnTo>
                <a:lnTo>
                  <a:pt x="4" y="4"/>
                </a:lnTo>
                <a:lnTo>
                  <a:pt x="4" y="5"/>
                </a:lnTo>
                <a:lnTo>
                  <a:pt x="6" y="7"/>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80" name="Freeform 1024"/>
          <p:cNvSpPr>
            <a:spLocks/>
          </p:cNvSpPr>
          <p:nvPr/>
        </p:nvSpPr>
        <p:spPr bwMode="auto">
          <a:xfrm>
            <a:off x="8292468" y="4460876"/>
            <a:ext cx="1904" cy="7938"/>
          </a:xfrm>
          <a:custGeom>
            <a:avLst/>
            <a:gdLst/>
            <a:ahLst/>
            <a:cxnLst>
              <a:cxn ang="0">
                <a:pos x="0" y="0"/>
              </a:cxn>
              <a:cxn ang="0">
                <a:pos x="0" y="1"/>
              </a:cxn>
              <a:cxn ang="0">
                <a:pos x="0" y="3"/>
              </a:cxn>
              <a:cxn ang="0">
                <a:pos x="0" y="4"/>
              </a:cxn>
            </a:cxnLst>
            <a:rect l="0" t="0" r="r" b="b"/>
            <a:pathLst>
              <a:path w="1" h="5">
                <a:moveTo>
                  <a:pt x="0" y="0"/>
                </a:moveTo>
                <a:lnTo>
                  <a:pt x="0" y="1"/>
                </a:lnTo>
                <a:lnTo>
                  <a:pt x="0" y="3"/>
                </a:lnTo>
                <a:lnTo>
                  <a:pt x="0" y="4"/>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81" name="Freeform 1025"/>
          <p:cNvSpPr>
            <a:spLocks/>
          </p:cNvSpPr>
          <p:nvPr/>
        </p:nvSpPr>
        <p:spPr bwMode="auto">
          <a:xfrm>
            <a:off x="8279130" y="4449763"/>
            <a:ext cx="7620" cy="6350"/>
          </a:xfrm>
          <a:custGeom>
            <a:avLst/>
            <a:gdLst/>
            <a:ahLst/>
            <a:cxnLst>
              <a:cxn ang="0">
                <a:pos x="0" y="0"/>
              </a:cxn>
              <a:cxn ang="0">
                <a:pos x="2" y="1"/>
              </a:cxn>
              <a:cxn ang="0">
                <a:pos x="2" y="2"/>
              </a:cxn>
              <a:cxn ang="0">
                <a:pos x="3" y="2"/>
              </a:cxn>
              <a:cxn ang="0">
                <a:pos x="3" y="3"/>
              </a:cxn>
            </a:cxnLst>
            <a:rect l="0" t="0" r="r" b="b"/>
            <a:pathLst>
              <a:path w="4" h="4">
                <a:moveTo>
                  <a:pt x="0" y="0"/>
                </a:moveTo>
                <a:lnTo>
                  <a:pt x="2" y="1"/>
                </a:lnTo>
                <a:lnTo>
                  <a:pt x="2" y="2"/>
                </a:lnTo>
                <a:lnTo>
                  <a:pt x="3" y="2"/>
                </a:lnTo>
                <a:lnTo>
                  <a:pt x="3" y="3"/>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82" name="Freeform 1026"/>
          <p:cNvSpPr>
            <a:spLocks/>
          </p:cNvSpPr>
          <p:nvPr/>
        </p:nvSpPr>
        <p:spPr bwMode="auto">
          <a:xfrm>
            <a:off x="8582027" y="4451351"/>
            <a:ext cx="102870" cy="50800"/>
          </a:xfrm>
          <a:custGeom>
            <a:avLst/>
            <a:gdLst/>
            <a:ahLst/>
            <a:cxnLst>
              <a:cxn ang="0">
                <a:pos x="2" y="29"/>
              </a:cxn>
              <a:cxn ang="0">
                <a:pos x="4" y="30"/>
              </a:cxn>
              <a:cxn ang="0">
                <a:pos x="7" y="30"/>
              </a:cxn>
              <a:cxn ang="0">
                <a:pos x="10" y="31"/>
              </a:cxn>
              <a:cxn ang="0">
                <a:pos x="15" y="30"/>
              </a:cxn>
              <a:cxn ang="0">
                <a:pos x="19" y="30"/>
              </a:cxn>
              <a:cxn ang="0">
                <a:pos x="23" y="30"/>
              </a:cxn>
              <a:cxn ang="0">
                <a:pos x="24" y="29"/>
              </a:cxn>
              <a:cxn ang="0">
                <a:pos x="26" y="29"/>
              </a:cxn>
              <a:cxn ang="0">
                <a:pos x="28" y="28"/>
              </a:cxn>
              <a:cxn ang="0">
                <a:pos x="29" y="27"/>
              </a:cxn>
              <a:cxn ang="0">
                <a:pos x="31" y="27"/>
              </a:cxn>
              <a:cxn ang="0">
                <a:pos x="33" y="26"/>
              </a:cxn>
              <a:cxn ang="0">
                <a:pos x="34" y="25"/>
              </a:cxn>
              <a:cxn ang="0">
                <a:pos x="38" y="21"/>
              </a:cxn>
              <a:cxn ang="0">
                <a:pos x="39" y="19"/>
              </a:cxn>
              <a:cxn ang="0">
                <a:pos x="40" y="17"/>
              </a:cxn>
              <a:cxn ang="0">
                <a:pos x="41" y="16"/>
              </a:cxn>
              <a:cxn ang="0">
                <a:pos x="43" y="14"/>
              </a:cxn>
              <a:cxn ang="0">
                <a:pos x="44" y="12"/>
              </a:cxn>
              <a:cxn ang="0">
                <a:pos x="45" y="11"/>
              </a:cxn>
              <a:cxn ang="0">
                <a:pos x="46" y="10"/>
              </a:cxn>
              <a:cxn ang="0">
                <a:pos x="47" y="9"/>
              </a:cxn>
              <a:cxn ang="0">
                <a:pos x="48" y="8"/>
              </a:cxn>
              <a:cxn ang="0">
                <a:pos x="49" y="7"/>
              </a:cxn>
              <a:cxn ang="0">
                <a:pos x="50" y="6"/>
              </a:cxn>
              <a:cxn ang="0">
                <a:pos x="51" y="5"/>
              </a:cxn>
              <a:cxn ang="0">
                <a:pos x="53" y="5"/>
              </a:cxn>
              <a:cxn ang="0">
                <a:pos x="53" y="2"/>
              </a:cxn>
              <a:cxn ang="0">
                <a:pos x="52" y="0"/>
              </a:cxn>
              <a:cxn ang="0">
                <a:pos x="49" y="0"/>
              </a:cxn>
              <a:cxn ang="0">
                <a:pos x="48" y="1"/>
              </a:cxn>
              <a:cxn ang="0">
                <a:pos x="47" y="2"/>
              </a:cxn>
              <a:cxn ang="0">
                <a:pos x="45" y="2"/>
              </a:cxn>
              <a:cxn ang="0">
                <a:pos x="44" y="2"/>
              </a:cxn>
              <a:cxn ang="0">
                <a:pos x="42" y="2"/>
              </a:cxn>
              <a:cxn ang="0">
                <a:pos x="41" y="1"/>
              </a:cxn>
              <a:cxn ang="0">
                <a:pos x="33" y="1"/>
              </a:cxn>
              <a:cxn ang="0">
                <a:pos x="32" y="2"/>
              </a:cxn>
              <a:cxn ang="0">
                <a:pos x="30" y="2"/>
              </a:cxn>
              <a:cxn ang="0">
                <a:pos x="29" y="3"/>
              </a:cxn>
              <a:cxn ang="0">
                <a:pos x="27" y="3"/>
              </a:cxn>
              <a:cxn ang="0">
                <a:pos x="26" y="4"/>
              </a:cxn>
              <a:cxn ang="0">
                <a:pos x="24" y="4"/>
              </a:cxn>
              <a:cxn ang="0">
                <a:pos x="22" y="5"/>
              </a:cxn>
              <a:cxn ang="0">
                <a:pos x="20" y="7"/>
              </a:cxn>
              <a:cxn ang="0">
                <a:pos x="18" y="8"/>
              </a:cxn>
              <a:cxn ang="0">
                <a:pos x="17" y="9"/>
              </a:cxn>
              <a:cxn ang="0">
                <a:pos x="15" y="10"/>
              </a:cxn>
              <a:cxn ang="0">
                <a:pos x="13" y="11"/>
              </a:cxn>
              <a:cxn ang="0">
                <a:pos x="12" y="12"/>
              </a:cxn>
              <a:cxn ang="0">
                <a:pos x="10" y="14"/>
              </a:cxn>
              <a:cxn ang="0">
                <a:pos x="8" y="16"/>
              </a:cxn>
              <a:cxn ang="0">
                <a:pos x="6" y="19"/>
              </a:cxn>
              <a:cxn ang="0">
                <a:pos x="5" y="20"/>
              </a:cxn>
              <a:cxn ang="0">
                <a:pos x="3" y="21"/>
              </a:cxn>
              <a:cxn ang="0">
                <a:pos x="2" y="22"/>
              </a:cxn>
              <a:cxn ang="0">
                <a:pos x="1" y="23"/>
              </a:cxn>
              <a:cxn ang="0">
                <a:pos x="1" y="26"/>
              </a:cxn>
              <a:cxn ang="0">
                <a:pos x="0" y="28"/>
              </a:cxn>
              <a:cxn ang="0">
                <a:pos x="1" y="29"/>
              </a:cxn>
            </a:cxnLst>
            <a:rect l="0" t="0" r="r" b="b"/>
            <a:pathLst>
              <a:path w="54" h="32">
                <a:moveTo>
                  <a:pt x="2" y="29"/>
                </a:moveTo>
                <a:lnTo>
                  <a:pt x="2" y="29"/>
                </a:lnTo>
                <a:lnTo>
                  <a:pt x="3" y="29"/>
                </a:lnTo>
                <a:lnTo>
                  <a:pt x="4" y="30"/>
                </a:lnTo>
                <a:lnTo>
                  <a:pt x="5" y="30"/>
                </a:lnTo>
                <a:lnTo>
                  <a:pt x="7" y="30"/>
                </a:lnTo>
                <a:lnTo>
                  <a:pt x="9" y="30"/>
                </a:lnTo>
                <a:lnTo>
                  <a:pt x="10" y="31"/>
                </a:lnTo>
                <a:lnTo>
                  <a:pt x="15" y="31"/>
                </a:lnTo>
                <a:lnTo>
                  <a:pt x="15" y="30"/>
                </a:lnTo>
                <a:lnTo>
                  <a:pt x="18" y="30"/>
                </a:lnTo>
                <a:lnTo>
                  <a:pt x="19" y="30"/>
                </a:lnTo>
                <a:lnTo>
                  <a:pt x="21" y="30"/>
                </a:lnTo>
                <a:lnTo>
                  <a:pt x="23" y="30"/>
                </a:lnTo>
                <a:lnTo>
                  <a:pt x="23" y="29"/>
                </a:lnTo>
                <a:lnTo>
                  <a:pt x="24" y="29"/>
                </a:lnTo>
                <a:lnTo>
                  <a:pt x="25" y="29"/>
                </a:lnTo>
                <a:lnTo>
                  <a:pt x="26" y="29"/>
                </a:lnTo>
                <a:lnTo>
                  <a:pt x="27" y="28"/>
                </a:lnTo>
                <a:lnTo>
                  <a:pt x="28" y="28"/>
                </a:lnTo>
                <a:lnTo>
                  <a:pt x="29" y="28"/>
                </a:lnTo>
                <a:lnTo>
                  <a:pt x="29" y="27"/>
                </a:lnTo>
                <a:lnTo>
                  <a:pt x="30" y="27"/>
                </a:lnTo>
                <a:lnTo>
                  <a:pt x="31" y="27"/>
                </a:lnTo>
                <a:lnTo>
                  <a:pt x="32" y="26"/>
                </a:lnTo>
                <a:lnTo>
                  <a:pt x="33" y="26"/>
                </a:lnTo>
                <a:lnTo>
                  <a:pt x="33" y="25"/>
                </a:lnTo>
                <a:lnTo>
                  <a:pt x="34" y="25"/>
                </a:lnTo>
                <a:lnTo>
                  <a:pt x="34" y="24"/>
                </a:lnTo>
                <a:lnTo>
                  <a:pt x="38" y="21"/>
                </a:lnTo>
                <a:lnTo>
                  <a:pt x="38" y="20"/>
                </a:lnTo>
                <a:lnTo>
                  <a:pt x="39" y="19"/>
                </a:lnTo>
                <a:lnTo>
                  <a:pt x="40" y="18"/>
                </a:lnTo>
                <a:lnTo>
                  <a:pt x="40" y="17"/>
                </a:lnTo>
                <a:lnTo>
                  <a:pt x="41" y="17"/>
                </a:lnTo>
                <a:lnTo>
                  <a:pt x="41" y="16"/>
                </a:lnTo>
                <a:lnTo>
                  <a:pt x="42" y="15"/>
                </a:lnTo>
                <a:lnTo>
                  <a:pt x="43" y="14"/>
                </a:lnTo>
                <a:lnTo>
                  <a:pt x="43" y="13"/>
                </a:lnTo>
                <a:lnTo>
                  <a:pt x="44" y="12"/>
                </a:lnTo>
                <a:lnTo>
                  <a:pt x="44" y="11"/>
                </a:lnTo>
                <a:lnTo>
                  <a:pt x="45" y="11"/>
                </a:lnTo>
                <a:lnTo>
                  <a:pt x="46" y="11"/>
                </a:lnTo>
                <a:lnTo>
                  <a:pt x="46" y="10"/>
                </a:lnTo>
                <a:lnTo>
                  <a:pt x="46" y="9"/>
                </a:lnTo>
                <a:lnTo>
                  <a:pt x="47" y="9"/>
                </a:lnTo>
                <a:lnTo>
                  <a:pt x="47" y="8"/>
                </a:lnTo>
                <a:lnTo>
                  <a:pt x="48" y="8"/>
                </a:lnTo>
                <a:lnTo>
                  <a:pt x="48" y="7"/>
                </a:lnTo>
                <a:lnTo>
                  <a:pt x="49" y="7"/>
                </a:lnTo>
                <a:lnTo>
                  <a:pt x="50" y="7"/>
                </a:lnTo>
                <a:lnTo>
                  <a:pt x="50" y="6"/>
                </a:lnTo>
                <a:lnTo>
                  <a:pt x="51" y="6"/>
                </a:lnTo>
                <a:lnTo>
                  <a:pt x="51" y="5"/>
                </a:lnTo>
                <a:lnTo>
                  <a:pt x="52" y="5"/>
                </a:lnTo>
                <a:lnTo>
                  <a:pt x="53" y="5"/>
                </a:lnTo>
                <a:lnTo>
                  <a:pt x="53" y="4"/>
                </a:lnTo>
                <a:lnTo>
                  <a:pt x="53" y="2"/>
                </a:lnTo>
                <a:lnTo>
                  <a:pt x="53" y="1"/>
                </a:lnTo>
                <a:lnTo>
                  <a:pt x="52" y="0"/>
                </a:lnTo>
                <a:lnTo>
                  <a:pt x="50" y="0"/>
                </a:lnTo>
                <a:lnTo>
                  <a:pt x="49" y="0"/>
                </a:lnTo>
                <a:lnTo>
                  <a:pt x="49" y="1"/>
                </a:lnTo>
                <a:lnTo>
                  <a:pt x="48" y="1"/>
                </a:lnTo>
                <a:lnTo>
                  <a:pt x="47" y="1"/>
                </a:lnTo>
                <a:lnTo>
                  <a:pt x="47" y="2"/>
                </a:lnTo>
                <a:lnTo>
                  <a:pt x="46" y="2"/>
                </a:lnTo>
                <a:lnTo>
                  <a:pt x="45" y="2"/>
                </a:lnTo>
                <a:lnTo>
                  <a:pt x="45" y="3"/>
                </a:lnTo>
                <a:lnTo>
                  <a:pt x="44" y="2"/>
                </a:lnTo>
                <a:lnTo>
                  <a:pt x="43" y="2"/>
                </a:lnTo>
                <a:lnTo>
                  <a:pt x="42" y="2"/>
                </a:lnTo>
                <a:lnTo>
                  <a:pt x="42" y="1"/>
                </a:lnTo>
                <a:lnTo>
                  <a:pt x="41" y="1"/>
                </a:lnTo>
                <a:lnTo>
                  <a:pt x="35" y="1"/>
                </a:lnTo>
                <a:lnTo>
                  <a:pt x="33" y="1"/>
                </a:lnTo>
                <a:lnTo>
                  <a:pt x="33" y="2"/>
                </a:lnTo>
                <a:lnTo>
                  <a:pt x="32" y="2"/>
                </a:lnTo>
                <a:lnTo>
                  <a:pt x="31" y="2"/>
                </a:lnTo>
                <a:lnTo>
                  <a:pt x="30" y="2"/>
                </a:lnTo>
                <a:lnTo>
                  <a:pt x="29" y="2"/>
                </a:lnTo>
                <a:lnTo>
                  <a:pt x="29" y="3"/>
                </a:lnTo>
                <a:lnTo>
                  <a:pt x="28" y="3"/>
                </a:lnTo>
                <a:lnTo>
                  <a:pt x="27" y="3"/>
                </a:lnTo>
                <a:lnTo>
                  <a:pt x="26" y="3"/>
                </a:lnTo>
                <a:lnTo>
                  <a:pt x="26" y="4"/>
                </a:lnTo>
                <a:lnTo>
                  <a:pt x="25" y="4"/>
                </a:lnTo>
                <a:lnTo>
                  <a:pt x="24" y="4"/>
                </a:lnTo>
                <a:lnTo>
                  <a:pt x="23" y="5"/>
                </a:lnTo>
                <a:lnTo>
                  <a:pt x="22" y="5"/>
                </a:lnTo>
                <a:lnTo>
                  <a:pt x="21" y="6"/>
                </a:lnTo>
                <a:lnTo>
                  <a:pt x="20" y="7"/>
                </a:lnTo>
                <a:lnTo>
                  <a:pt x="19" y="7"/>
                </a:lnTo>
                <a:lnTo>
                  <a:pt x="18" y="8"/>
                </a:lnTo>
                <a:lnTo>
                  <a:pt x="17" y="8"/>
                </a:lnTo>
                <a:lnTo>
                  <a:pt x="17" y="9"/>
                </a:lnTo>
                <a:lnTo>
                  <a:pt x="16" y="9"/>
                </a:lnTo>
                <a:lnTo>
                  <a:pt x="15" y="10"/>
                </a:lnTo>
                <a:lnTo>
                  <a:pt x="14" y="11"/>
                </a:lnTo>
                <a:lnTo>
                  <a:pt x="13" y="11"/>
                </a:lnTo>
                <a:lnTo>
                  <a:pt x="13" y="12"/>
                </a:lnTo>
                <a:lnTo>
                  <a:pt x="12" y="12"/>
                </a:lnTo>
                <a:lnTo>
                  <a:pt x="11" y="13"/>
                </a:lnTo>
                <a:lnTo>
                  <a:pt x="10" y="14"/>
                </a:lnTo>
                <a:lnTo>
                  <a:pt x="9" y="15"/>
                </a:lnTo>
                <a:lnTo>
                  <a:pt x="8" y="16"/>
                </a:lnTo>
                <a:lnTo>
                  <a:pt x="6" y="18"/>
                </a:lnTo>
                <a:lnTo>
                  <a:pt x="6" y="19"/>
                </a:lnTo>
                <a:lnTo>
                  <a:pt x="5" y="19"/>
                </a:lnTo>
                <a:lnTo>
                  <a:pt x="5" y="20"/>
                </a:lnTo>
                <a:lnTo>
                  <a:pt x="4" y="20"/>
                </a:lnTo>
                <a:lnTo>
                  <a:pt x="3" y="21"/>
                </a:lnTo>
                <a:lnTo>
                  <a:pt x="3" y="22"/>
                </a:lnTo>
                <a:lnTo>
                  <a:pt x="2" y="22"/>
                </a:lnTo>
                <a:lnTo>
                  <a:pt x="2" y="23"/>
                </a:lnTo>
                <a:lnTo>
                  <a:pt x="1" y="23"/>
                </a:lnTo>
                <a:lnTo>
                  <a:pt x="1" y="25"/>
                </a:lnTo>
                <a:lnTo>
                  <a:pt x="1" y="26"/>
                </a:lnTo>
                <a:lnTo>
                  <a:pt x="0" y="26"/>
                </a:lnTo>
                <a:lnTo>
                  <a:pt x="0" y="28"/>
                </a:lnTo>
                <a:lnTo>
                  <a:pt x="1" y="28"/>
                </a:lnTo>
                <a:lnTo>
                  <a:pt x="1" y="29"/>
                </a:lnTo>
                <a:lnTo>
                  <a:pt x="2" y="29"/>
                </a:lnTo>
              </a:path>
            </a:pathLst>
          </a:custGeom>
          <a:solidFill>
            <a:srgbClr val="CCCCCC"/>
          </a:solidFill>
          <a:ln w="12700" cap="rnd" cmpd="sng">
            <a:solidFill>
              <a:srgbClr val="000000"/>
            </a:solidFill>
            <a:prstDash val="solid"/>
            <a:round/>
            <a:headEnd type="none" w="med" len="med"/>
            <a:tailEnd type="none" w="med" len="med"/>
          </a:ln>
          <a:effectLst/>
        </p:spPr>
        <p:txBody>
          <a:bodyPr/>
          <a:lstStyle/>
          <a:p>
            <a:endParaRPr lang="en-US" sz="2160"/>
          </a:p>
        </p:txBody>
      </p:sp>
      <p:sp>
        <p:nvSpPr>
          <p:cNvPr id="46083" name="Freeform 1027"/>
          <p:cNvSpPr>
            <a:spLocks/>
          </p:cNvSpPr>
          <p:nvPr/>
        </p:nvSpPr>
        <p:spPr bwMode="auto">
          <a:xfrm>
            <a:off x="8614410" y="4457700"/>
            <a:ext cx="38100" cy="17464"/>
          </a:xfrm>
          <a:custGeom>
            <a:avLst/>
            <a:gdLst/>
            <a:ahLst/>
            <a:cxnLst>
              <a:cxn ang="0">
                <a:pos x="19" y="0"/>
              </a:cxn>
              <a:cxn ang="0">
                <a:pos x="18" y="0"/>
              </a:cxn>
              <a:cxn ang="0">
                <a:pos x="17" y="1"/>
              </a:cxn>
              <a:cxn ang="0">
                <a:pos x="16" y="1"/>
              </a:cxn>
              <a:cxn ang="0">
                <a:pos x="15" y="1"/>
              </a:cxn>
              <a:cxn ang="0">
                <a:pos x="13" y="1"/>
              </a:cxn>
              <a:cxn ang="0">
                <a:pos x="13" y="2"/>
              </a:cxn>
              <a:cxn ang="0">
                <a:pos x="12" y="2"/>
              </a:cxn>
              <a:cxn ang="0">
                <a:pos x="11" y="2"/>
              </a:cxn>
              <a:cxn ang="0">
                <a:pos x="11" y="3"/>
              </a:cxn>
              <a:cxn ang="0">
                <a:pos x="10" y="3"/>
              </a:cxn>
              <a:cxn ang="0">
                <a:pos x="9" y="3"/>
              </a:cxn>
              <a:cxn ang="0">
                <a:pos x="8" y="3"/>
              </a:cxn>
              <a:cxn ang="0">
                <a:pos x="8" y="4"/>
              </a:cxn>
              <a:cxn ang="0">
                <a:pos x="7" y="4"/>
              </a:cxn>
              <a:cxn ang="0">
                <a:pos x="7" y="5"/>
              </a:cxn>
              <a:cxn ang="0">
                <a:pos x="6" y="5"/>
              </a:cxn>
              <a:cxn ang="0">
                <a:pos x="5" y="5"/>
              </a:cxn>
              <a:cxn ang="0">
                <a:pos x="5" y="6"/>
              </a:cxn>
              <a:cxn ang="0">
                <a:pos x="4" y="6"/>
              </a:cxn>
              <a:cxn ang="0">
                <a:pos x="3" y="7"/>
              </a:cxn>
              <a:cxn ang="0">
                <a:pos x="2" y="7"/>
              </a:cxn>
              <a:cxn ang="0">
                <a:pos x="2" y="8"/>
              </a:cxn>
              <a:cxn ang="0">
                <a:pos x="1" y="8"/>
              </a:cxn>
              <a:cxn ang="0">
                <a:pos x="0" y="8"/>
              </a:cxn>
              <a:cxn ang="0">
                <a:pos x="0" y="9"/>
              </a:cxn>
              <a:cxn ang="0">
                <a:pos x="0" y="10"/>
              </a:cxn>
              <a:cxn ang="0">
                <a:pos x="2" y="10"/>
              </a:cxn>
              <a:cxn ang="0">
                <a:pos x="2" y="9"/>
              </a:cxn>
              <a:cxn ang="0">
                <a:pos x="3" y="9"/>
              </a:cxn>
              <a:cxn ang="0">
                <a:pos x="4" y="9"/>
              </a:cxn>
              <a:cxn ang="0">
                <a:pos x="4" y="8"/>
              </a:cxn>
              <a:cxn ang="0">
                <a:pos x="5" y="8"/>
              </a:cxn>
              <a:cxn ang="0">
                <a:pos x="6" y="8"/>
              </a:cxn>
              <a:cxn ang="0">
                <a:pos x="7" y="7"/>
              </a:cxn>
              <a:cxn ang="0">
                <a:pos x="8" y="7"/>
              </a:cxn>
              <a:cxn ang="0">
                <a:pos x="8" y="6"/>
              </a:cxn>
              <a:cxn ang="0">
                <a:pos x="9" y="6"/>
              </a:cxn>
              <a:cxn ang="0">
                <a:pos x="9" y="5"/>
              </a:cxn>
              <a:cxn ang="0">
                <a:pos x="10" y="5"/>
              </a:cxn>
              <a:cxn ang="0">
                <a:pos x="11" y="5"/>
              </a:cxn>
              <a:cxn ang="0">
                <a:pos x="12" y="5"/>
              </a:cxn>
              <a:cxn ang="0">
                <a:pos x="12" y="4"/>
              </a:cxn>
              <a:cxn ang="0">
                <a:pos x="13" y="4"/>
              </a:cxn>
              <a:cxn ang="0">
                <a:pos x="14" y="4"/>
              </a:cxn>
              <a:cxn ang="0">
                <a:pos x="15" y="4"/>
              </a:cxn>
              <a:cxn ang="0">
                <a:pos x="15" y="3"/>
              </a:cxn>
              <a:cxn ang="0">
                <a:pos x="16" y="3"/>
              </a:cxn>
              <a:cxn ang="0">
                <a:pos x="17" y="3"/>
              </a:cxn>
              <a:cxn ang="0">
                <a:pos x="17" y="2"/>
              </a:cxn>
              <a:cxn ang="0">
                <a:pos x="18" y="2"/>
              </a:cxn>
              <a:cxn ang="0">
                <a:pos x="18" y="1"/>
              </a:cxn>
              <a:cxn ang="0">
                <a:pos x="19" y="1"/>
              </a:cxn>
              <a:cxn ang="0">
                <a:pos x="19" y="0"/>
              </a:cxn>
            </a:cxnLst>
            <a:rect l="0" t="0" r="r" b="b"/>
            <a:pathLst>
              <a:path w="20" h="11">
                <a:moveTo>
                  <a:pt x="19" y="0"/>
                </a:moveTo>
                <a:lnTo>
                  <a:pt x="18" y="0"/>
                </a:lnTo>
                <a:lnTo>
                  <a:pt x="17" y="1"/>
                </a:lnTo>
                <a:lnTo>
                  <a:pt x="16" y="1"/>
                </a:lnTo>
                <a:lnTo>
                  <a:pt x="15" y="1"/>
                </a:lnTo>
                <a:lnTo>
                  <a:pt x="13" y="1"/>
                </a:lnTo>
                <a:lnTo>
                  <a:pt x="13" y="2"/>
                </a:lnTo>
                <a:lnTo>
                  <a:pt x="12" y="2"/>
                </a:lnTo>
                <a:lnTo>
                  <a:pt x="11" y="2"/>
                </a:lnTo>
                <a:lnTo>
                  <a:pt x="11" y="3"/>
                </a:lnTo>
                <a:lnTo>
                  <a:pt x="10" y="3"/>
                </a:lnTo>
                <a:lnTo>
                  <a:pt x="9" y="3"/>
                </a:lnTo>
                <a:lnTo>
                  <a:pt x="8" y="3"/>
                </a:lnTo>
                <a:lnTo>
                  <a:pt x="8" y="4"/>
                </a:lnTo>
                <a:lnTo>
                  <a:pt x="7" y="4"/>
                </a:lnTo>
                <a:lnTo>
                  <a:pt x="7" y="5"/>
                </a:lnTo>
                <a:lnTo>
                  <a:pt x="6" y="5"/>
                </a:lnTo>
                <a:lnTo>
                  <a:pt x="5" y="5"/>
                </a:lnTo>
                <a:lnTo>
                  <a:pt x="5" y="6"/>
                </a:lnTo>
                <a:lnTo>
                  <a:pt x="4" y="6"/>
                </a:lnTo>
                <a:lnTo>
                  <a:pt x="3" y="7"/>
                </a:lnTo>
                <a:lnTo>
                  <a:pt x="2" y="7"/>
                </a:lnTo>
                <a:lnTo>
                  <a:pt x="2" y="8"/>
                </a:lnTo>
                <a:lnTo>
                  <a:pt x="1" y="8"/>
                </a:lnTo>
                <a:lnTo>
                  <a:pt x="0" y="8"/>
                </a:lnTo>
                <a:lnTo>
                  <a:pt x="0" y="9"/>
                </a:lnTo>
                <a:lnTo>
                  <a:pt x="0" y="10"/>
                </a:lnTo>
                <a:lnTo>
                  <a:pt x="2" y="10"/>
                </a:lnTo>
                <a:lnTo>
                  <a:pt x="2" y="9"/>
                </a:lnTo>
                <a:lnTo>
                  <a:pt x="3" y="9"/>
                </a:lnTo>
                <a:lnTo>
                  <a:pt x="4" y="9"/>
                </a:lnTo>
                <a:lnTo>
                  <a:pt x="4" y="8"/>
                </a:lnTo>
                <a:lnTo>
                  <a:pt x="5" y="8"/>
                </a:lnTo>
                <a:lnTo>
                  <a:pt x="6" y="8"/>
                </a:lnTo>
                <a:lnTo>
                  <a:pt x="7" y="7"/>
                </a:lnTo>
                <a:lnTo>
                  <a:pt x="8" y="7"/>
                </a:lnTo>
                <a:lnTo>
                  <a:pt x="8" y="6"/>
                </a:lnTo>
                <a:lnTo>
                  <a:pt x="9" y="6"/>
                </a:lnTo>
                <a:lnTo>
                  <a:pt x="9" y="5"/>
                </a:lnTo>
                <a:lnTo>
                  <a:pt x="10" y="5"/>
                </a:lnTo>
                <a:lnTo>
                  <a:pt x="11" y="5"/>
                </a:lnTo>
                <a:lnTo>
                  <a:pt x="12" y="5"/>
                </a:lnTo>
                <a:lnTo>
                  <a:pt x="12" y="4"/>
                </a:lnTo>
                <a:lnTo>
                  <a:pt x="13" y="4"/>
                </a:lnTo>
                <a:lnTo>
                  <a:pt x="14" y="4"/>
                </a:lnTo>
                <a:lnTo>
                  <a:pt x="15" y="4"/>
                </a:lnTo>
                <a:lnTo>
                  <a:pt x="15" y="3"/>
                </a:lnTo>
                <a:lnTo>
                  <a:pt x="16" y="3"/>
                </a:lnTo>
                <a:lnTo>
                  <a:pt x="17" y="3"/>
                </a:lnTo>
                <a:lnTo>
                  <a:pt x="17" y="2"/>
                </a:lnTo>
                <a:lnTo>
                  <a:pt x="18" y="2"/>
                </a:lnTo>
                <a:lnTo>
                  <a:pt x="18" y="1"/>
                </a:lnTo>
                <a:lnTo>
                  <a:pt x="19" y="1"/>
                </a:lnTo>
                <a:lnTo>
                  <a:pt x="19"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sz="2160"/>
          </a:p>
        </p:txBody>
      </p:sp>
      <p:sp>
        <p:nvSpPr>
          <p:cNvPr id="46084" name="Freeform 1028"/>
          <p:cNvSpPr>
            <a:spLocks/>
          </p:cNvSpPr>
          <p:nvPr/>
        </p:nvSpPr>
        <p:spPr bwMode="auto">
          <a:xfrm>
            <a:off x="8597266" y="4483101"/>
            <a:ext cx="43814" cy="12700"/>
          </a:xfrm>
          <a:custGeom>
            <a:avLst/>
            <a:gdLst/>
            <a:ahLst/>
            <a:cxnLst>
              <a:cxn ang="0">
                <a:pos x="19" y="4"/>
              </a:cxn>
              <a:cxn ang="0">
                <a:pos x="19" y="4"/>
              </a:cxn>
              <a:cxn ang="0">
                <a:pos x="19" y="5"/>
              </a:cxn>
              <a:cxn ang="0">
                <a:pos x="18" y="5"/>
              </a:cxn>
              <a:cxn ang="0">
                <a:pos x="17" y="5"/>
              </a:cxn>
              <a:cxn ang="0">
                <a:pos x="16" y="5"/>
              </a:cxn>
              <a:cxn ang="0">
                <a:pos x="16" y="6"/>
              </a:cxn>
              <a:cxn ang="0">
                <a:pos x="15" y="6"/>
              </a:cxn>
              <a:cxn ang="0">
                <a:pos x="14" y="6"/>
              </a:cxn>
              <a:cxn ang="0">
                <a:pos x="12" y="6"/>
              </a:cxn>
              <a:cxn ang="0">
                <a:pos x="11" y="6"/>
              </a:cxn>
              <a:cxn ang="0">
                <a:pos x="9" y="6"/>
              </a:cxn>
              <a:cxn ang="0">
                <a:pos x="9" y="7"/>
              </a:cxn>
              <a:cxn ang="0">
                <a:pos x="7" y="7"/>
              </a:cxn>
              <a:cxn ang="0">
                <a:pos x="4" y="7"/>
              </a:cxn>
              <a:cxn ang="0">
                <a:pos x="1" y="7"/>
              </a:cxn>
              <a:cxn ang="0">
                <a:pos x="0" y="7"/>
              </a:cxn>
              <a:cxn ang="0">
                <a:pos x="1" y="7"/>
              </a:cxn>
              <a:cxn ang="0">
                <a:pos x="1" y="6"/>
              </a:cxn>
              <a:cxn ang="0">
                <a:pos x="2" y="6"/>
              </a:cxn>
              <a:cxn ang="0">
                <a:pos x="3" y="6"/>
              </a:cxn>
              <a:cxn ang="0">
                <a:pos x="3" y="5"/>
              </a:cxn>
              <a:cxn ang="0">
                <a:pos x="4" y="5"/>
              </a:cxn>
              <a:cxn ang="0">
                <a:pos x="5" y="5"/>
              </a:cxn>
              <a:cxn ang="0">
                <a:pos x="12" y="5"/>
              </a:cxn>
              <a:cxn ang="0">
                <a:pos x="12" y="4"/>
              </a:cxn>
              <a:cxn ang="0">
                <a:pos x="13" y="4"/>
              </a:cxn>
              <a:cxn ang="0">
                <a:pos x="14" y="4"/>
              </a:cxn>
              <a:cxn ang="0">
                <a:pos x="14" y="3"/>
              </a:cxn>
              <a:cxn ang="0">
                <a:pos x="15" y="3"/>
              </a:cxn>
              <a:cxn ang="0">
                <a:pos x="16" y="3"/>
              </a:cxn>
              <a:cxn ang="0">
                <a:pos x="17" y="3"/>
              </a:cxn>
              <a:cxn ang="0">
                <a:pos x="17" y="2"/>
              </a:cxn>
              <a:cxn ang="0">
                <a:pos x="18" y="2"/>
              </a:cxn>
              <a:cxn ang="0">
                <a:pos x="19" y="2"/>
              </a:cxn>
              <a:cxn ang="0">
                <a:pos x="19" y="1"/>
              </a:cxn>
              <a:cxn ang="0">
                <a:pos x="20" y="1"/>
              </a:cxn>
              <a:cxn ang="0">
                <a:pos x="21" y="1"/>
              </a:cxn>
              <a:cxn ang="0">
                <a:pos x="21" y="0"/>
              </a:cxn>
              <a:cxn ang="0">
                <a:pos x="22" y="0"/>
              </a:cxn>
              <a:cxn ang="0">
                <a:pos x="22" y="1"/>
              </a:cxn>
              <a:cxn ang="0">
                <a:pos x="22" y="2"/>
              </a:cxn>
              <a:cxn ang="0">
                <a:pos x="21" y="2"/>
              </a:cxn>
              <a:cxn ang="0">
                <a:pos x="21" y="3"/>
              </a:cxn>
              <a:cxn ang="0">
                <a:pos x="19" y="4"/>
              </a:cxn>
            </a:cxnLst>
            <a:rect l="0" t="0" r="r" b="b"/>
            <a:pathLst>
              <a:path w="23" h="8">
                <a:moveTo>
                  <a:pt x="19" y="4"/>
                </a:moveTo>
                <a:lnTo>
                  <a:pt x="19" y="4"/>
                </a:lnTo>
                <a:lnTo>
                  <a:pt x="19" y="5"/>
                </a:lnTo>
                <a:lnTo>
                  <a:pt x="18" y="5"/>
                </a:lnTo>
                <a:lnTo>
                  <a:pt x="17" y="5"/>
                </a:lnTo>
                <a:lnTo>
                  <a:pt x="16" y="5"/>
                </a:lnTo>
                <a:lnTo>
                  <a:pt x="16" y="6"/>
                </a:lnTo>
                <a:lnTo>
                  <a:pt x="15" y="6"/>
                </a:lnTo>
                <a:lnTo>
                  <a:pt x="14" y="6"/>
                </a:lnTo>
                <a:lnTo>
                  <a:pt x="12" y="6"/>
                </a:lnTo>
                <a:lnTo>
                  <a:pt x="11" y="6"/>
                </a:lnTo>
                <a:lnTo>
                  <a:pt x="9" y="6"/>
                </a:lnTo>
                <a:lnTo>
                  <a:pt x="9" y="7"/>
                </a:lnTo>
                <a:lnTo>
                  <a:pt x="7" y="7"/>
                </a:lnTo>
                <a:lnTo>
                  <a:pt x="4" y="7"/>
                </a:lnTo>
                <a:lnTo>
                  <a:pt x="1" y="7"/>
                </a:lnTo>
                <a:lnTo>
                  <a:pt x="0" y="7"/>
                </a:lnTo>
                <a:lnTo>
                  <a:pt x="1" y="7"/>
                </a:lnTo>
                <a:lnTo>
                  <a:pt x="1" y="6"/>
                </a:lnTo>
                <a:lnTo>
                  <a:pt x="2" y="6"/>
                </a:lnTo>
                <a:lnTo>
                  <a:pt x="3" y="6"/>
                </a:lnTo>
                <a:lnTo>
                  <a:pt x="3" y="5"/>
                </a:lnTo>
                <a:lnTo>
                  <a:pt x="4" y="5"/>
                </a:lnTo>
                <a:lnTo>
                  <a:pt x="5" y="5"/>
                </a:lnTo>
                <a:lnTo>
                  <a:pt x="12" y="5"/>
                </a:lnTo>
                <a:lnTo>
                  <a:pt x="12" y="4"/>
                </a:lnTo>
                <a:lnTo>
                  <a:pt x="13" y="4"/>
                </a:lnTo>
                <a:lnTo>
                  <a:pt x="14" y="4"/>
                </a:lnTo>
                <a:lnTo>
                  <a:pt x="14" y="3"/>
                </a:lnTo>
                <a:lnTo>
                  <a:pt x="15" y="3"/>
                </a:lnTo>
                <a:lnTo>
                  <a:pt x="16" y="3"/>
                </a:lnTo>
                <a:lnTo>
                  <a:pt x="17" y="3"/>
                </a:lnTo>
                <a:lnTo>
                  <a:pt x="17" y="2"/>
                </a:lnTo>
                <a:lnTo>
                  <a:pt x="18" y="2"/>
                </a:lnTo>
                <a:lnTo>
                  <a:pt x="19" y="2"/>
                </a:lnTo>
                <a:lnTo>
                  <a:pt x="19" y="1"/>
                </a:lnTo>
                <a:lnTo>
                  <a:pt x="20" y="1"/>
                </a:lnTo>
                <a:lnTo>
                  <a:pt x="21" y="1"/>
                </a:lnTo>
                <a:lnTo>
                  <a:pt x="21" y="0"/>
                </a:lnTo>
                <a:lnTo>
                  <a:pt x="22" y="0"/>
                </a:lnTo>
                <a:lnTo>
                  <a:pt x="22" y="1"/>
                </a:lnTo>
                <a:lnTo>
                  <a:pt x="22" y="2"/>
                </a:lnTo>
                <a:lnTo>
                  <a:pt x="21" y="2"/>
                </a:lnTo>
                <a:lnTo>
                  <a:pt x="21" y="3"/>
                </a:lnTo>
                <a:lnTo>
                  <a:pt x="19" y="4"/>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sz="2160"/>
          </a:p>
        </p:txBody>
      </p:sp>
      <p:sp>
        <p:nvSpPr>
          <p:cNvPr id="46085" name="Freeform 1029"/>
          <p:cNvSpPr>
            <a:spLocks/>
          </p:cNvSpPr>
          <p:nvPr/>
        </p:nvSpPr>
        <p:spPr bwMode="auto">
          <a:xfrm>
            <a:off x="8665848" y="4456114"/>
            <a:ext cx="9524" cy="11112"/>
          </a:xfrm>
          <a:custGeom>
            <a:avLst/>
            <a:gdLst/>
            <a:ahLst/>
            <a:cxnLst>
              <a:cxn ang="0">
                <a:pos x="0" y="0"/>
              </a:cxn>
              <a:cxn ang="0">
                <a:pos x="1" y="0"/>
              </a:cxn>
              <a:cxn ang="0">
                <a:pos x="2" y="0"/>
              </a:cxn>
              <a:cxn ang="0">
                <a:pos x="3" y="1"/>
              </a:cxn>
              <a:cxn ang="0">
                <a:pos x="3" y="2"/>
              </a:cxn>
              <a:cxn ang="0">
                <a:pos x="4" y="3"/>
              </a:cxn>
              <a:cxn ang="0">
                <a:pos x="4" y="4"/>
              </a:cxn>
              <a:cxn ang="0">
                <a:pos x="3" y="4"/>
              </a:cxn>
              <a:cxn ang="0">
                <a:pos x="3" y="5"/>
              </a:cxn>
              <a:cxn ang="0">
                <a:pos x="3" y="6"/>
              </a:cxn>
            </a:cxnLst>
            <a:rect l="0" t="0" r="r" b="b"/>
            <a:pathLst>
              <a:path w="5" h="7">
                <a:moveTo>
                  <a:pt x="0" y="0"/>
                </a:moveTo>
                <a:lnTo>
                  <a:pt x="1" y="0"/>
                </a:lnTo>
                <a:lnTo>
                  <a:pt x="2" y="0"/>
                </a:lnTo>
                <a:lnTo>
                  <a:pt x="3" y="1"/>
                </a:lnTo>
                <a:lnTo>
                  <a:pt x="3" y="2"/>
                </a:lnTo>
                <a:lnTo>
                  <a:pt x="4" y="3"/>
                </a:lnTo>
                <a:lnTo>
                  <a:pt x="4" y="4"/>
                </a:lnTo>
                <a:lnTo>
                  <a:pt x="3" y="4"/>
                </a:lnTo>
                <a:lnTo>
                  <a:pt x="3" y="5"/>
                </a:lnTo>
                <a:lnTo>
                  <a:pt x="3" y="6"/>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86" name="Freeform 1030"/>
          <p:cNvSpPr>
            <a:spLocks/>
          </p:cNvSpPr>
          <p:nvPr/>
        </p:nvSpPr>
        <p:spPr bwMode="auto">
          <a:xfrm>
            <a:off x="8646798" y="4468814"/>
            <a:ext cx="17144" cy="15875"/>
          </a:xfrm>
          <a:custGeom>
            <a:avLst/>
            <a:gdLst/>
            <a:ahLst/>
            <a:cxnLst>
              <a:cxn ang="0">
                <a:pos x="8" y="0"/>
              </a:cxn>
              <a:cxn ang="0">
                <a:pos x="8" y="0"/>
              </a:cxn>
              <a:cxn ang="0">
                <a:pos x="8" y="1"/>
              </a:cxn>
              <a:cxn ang="0">
                <a:pos x="7" y="1"/>
              </a:cxn>
              <a:cxn ang="0">
                <a:pos x="7" y="2"/>
              </a:cxn>
              <a:cxn ang="0">
                <a:pos x="7" y="3"/>
              </a:cxn>
              <a:cxn ang="0">
                <a:pos x="6" y="3"/>
              </a:cxn>
              <a:cxn ang="0">
                <a:pos x="5" y="4"/>
              </a:cxn>
              <a:cxn ang="0">
                <a:pos x="5" y="5"/>
              </a:cxn>
              <a:cxn ang="0">
                <a:pos x="4" y="5"/>
              </a:cxn>
              <a:cxn ang="0">
                <a:pos x="4" y="6"/>
              </a:cxn>
              <a:cxn ang="0">
                <a:pos x="0" y="9"/>
              </a:cxn>
            </a:cxnLst>
            <a:rect l="0" t="0" r="r" b="b"/>
            <a:pathLst>
              <a:path w="9" h="10">
                <a:moveTo>
                  <a:pt x="8" y="0"/>
                </a:moveTo>
                <a:lnTo>
                  <a:pt x="8" y="0"/>
                </a:lnTo>
                <a:lnTo>
                  <a:pt x="8" y="1"/>
                </a:lnTo>
                <a:lnTo>
                  <a:pt x="7" y="1"/>
                </a:lnTo>
                <a:lnTo>
                  <a:pt x="7" y="2"/>
                </a:lnTo>
                <a:lnTo>
                  <a:pt x="7" y="3"/>
                </a:lnTo>
                <a:lnTo>
                  <a:pt x="6" y="3"/>
                </a:lnTo>
                <a:lnTo>
                  <a:pt x="5" y="4"/>
                </a:lnTo>
                <a:lnTo>
                  <a:pt x="5" y="5"/>
                </a:lnTo>
                <a:lnTo>
                  <a:pt x="4" y="5"/>
                </a:lnTo>
                <a:lnTo>
                  <a:pt x="4" y="6"/>
                </a:lnTo>
                <a:lnTo>
                  <a:pt x="0" y="9"/>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87" name="Freeform 1031"/>
          <p:cNvSpPr>
            <a:spLocks/>
          </p:cNvSpPr>
          <p:nvPr/>
        </p:nvSpPr>
        <p:spPr bwMode="auto">
          <a:xfrm>
            <a:off x="8625840" y="4470401"/>
            <a:ext cx="22860" cy="9526"/>
          </a:xfrm>
          <a:custGeom>
            <a:avLst/>
            <a:gdLst/>
            <a:ahLst/>
            <a:cxnLst>
              <a:cxn ang="0">
                <a:pos x="11" y="0"/>
              </a:cxn>
              <a:cxn ang="0">
                <a:pos x="10" y="0"/>
              </a:cxn>
              <a:cxn ang="0">
                <a:pos x="10" y="1"/>
              </a:cxn>
              <a:cxn ang="0">
                <a:pos x="9" y="1"/>
              </a:cxn>
              <a:cxn ang="0">
                <a:pos x="8" y="1"/>
              </a:cxn>
              <a:cxn ang="0">
                <a:pos x="7" y="1"/>
              </a:cxn>
              <a:cxn ang="0">
                <a:pos x="7" y="2"/>
              </a:cxn>
              <a:cxn ang="0">
                <a:pos x="6" y="2"/>
              </a:cxn>
              <a:cxn ang="0">
                <a:pos x="5" y="2"/>
              </a:cxn>
              <a:cxn ang="0">
                <a:pos x="4" y="2"/>
              </a:cxn>
              <a:cxn ang="0">
                <a:pos x="4" y="3"/>
              </a:cxn>
              <a:cxn ang="0">
                <a:pos x="3" y="3"/>
              </a:cxn>
              <a:cxn ang="0">
                <a:pos x="2" y="3"/>
              </a:cxn>
              <a:cxn ang="0">
                <a:pos x="2" y="4"/>
              </a:cxn>
              <a:cxn ang="0">
                <a:pos x="1" y="4"/>
              </a:cxn>
              <a:cxn ang="0">
                <a:pos x="0" y="4"/>
              </a:cxn>
              <a:cxn ang="0">
                <a:pos x="0" y="5"/>
              </a:cxn>
            </a:cxnLst>
            <a:rect l="0" t="0" r="r" b="b"/>
            <a:pathLst>
              <a:path w="12" h="6">
                <a:moveTo>
                  <a:pt x="11" y="0"/>
                </a:moveTo>
                <a:lnTo>
                  <a:pt x="10" y="0"/>
                </a:lnTo>
                <a:lnTo>
                  <a:pt x="10" y="1"/>
                </a:lnTo>
                <a:lnTo>
                  <a:pt x="9" y="1"/>
                </a:lnTo>
                <a:lnTo>
                  <a:pt x="8" y="1"/>
                </a:lnTo>
                <a:lnTo>
                  <a:pt x="7" y="1"/>
                </a:lnTo>
                <a:lnTo>
                  <a:pt x="7" y="2"/>
                </a:lnTo>
                <a:lnTo>
                  <a:pt x="6" y="2"/>
                </a:lnTo>
                <a:lnTo>
                  <a:pt x="5" y="2"/>
                </a:lnTo>
                <a:lnTo>
                  <a:pt x="4" y="2"/>
                </a:lnTo>
                <a:lnTo>
                  <a:pt x="4" y="3"/>
                </a:lnTo>
                <a:lnTo>
                  <a:pt x="3" y="3"/>
                </a:lnTo>
                <a:lnTo>
                  <a:pt x="2" y="3"/>
                </a:lnTo>
                <a:lnTo>
                  <a:pt x="2" y="4"/>
                </a:lnTo>
                <a:lnTo>
                  <a:pt x="1" y="4"/>
                </a:lnTo>
                <a:lnTo>
                  <a:pt x="0" y="4"/>
                </a:lnTo>
                <a:lnTo>
                  <a:pt x="0" y="5"/>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88" name="Freeform 1032"/>
          <p:cNvSpPr>
            <a:spLocks/>
          </p:cNvSpPr>
          <p:nvPr/>
        </p:nvSpPr>
        <p:spPr bwMode="auto">
          <a:xfrm>
            <a:off x="8591552" y="4473577"/>
            <a:ext cx="19050" cy="15875"/>
          </a:xfrm>
          <a:custGeom>
            <a:avLst/>
            <a:gdLst/>
            <a:ahLst/>
            <a:cxnLst>
              <a:cxn ang="0">
                <a:pos x="9" y="0"/>
              </a:cxn>
              <a:cxn ang="0">
                <a:pos x="8" y="0"/>
              </a:cxn>
              <a:cxn ang="0">
                <a:pos x="8" y="1"/>
              </a:cxn>
              <a:cxn ang="0">
                <a:pos x="7" y="1"/>
              </a:cxn>
              <a:cxn ang="0">
                <a:pos x="7" y="2"/>
              </a:cxn>
              <a:cxn ang="0">
                <a:pos x="3" y="5"/>
              </a:cxn>
              <a:cxn ang="0">
                <a:pos x="3" y="6"/>
              </a:cxn>
              <a:cxn ang="0">
                <a:pos x="2" y="6"/>
              </a:cxn>
              <a:cxn ang="0">
                <a:pos x="2" y="7"/>
              </a:cxn>
              <a:cxn ang="0">
                <a:pos x="1" y="7"/>
              </a:cxn>
              <a:cxn ang="0">
                <a:pos x="1" y="8"/>
              </a:cxn>
              <a:cxn ang="0">
                <a:pos x="0" y="9"/>
              </a:cxn>
            </a:cxnLst>
            <a:rect l="0" t="0" r="r" b="b"/>
            <a:pathLst>
              <a:path w="10" h="10">
                <a:moveTo>
                  <a:pt x="9" y="0"/>
                </a:moveTo>
                <a:lnTo>
                  <a:pt x="8" y="0"/>
                </a:lnTo>
                <a:lnTo>
                  <a:pt x="8" y="1"/>
                </a:lnTo>
                <a:lnTo>
                  <a:pt x="7" y="1"/>
                </a:lnTo>
                <a:lnTo>
                  <a:pt x="7" y="2"/>
                </a:lnTo>
                <a:lnTo>
                  <a:pt x="3" y="5"/>
                </a:lnTo>
                <a:lnTo>
                  <a:pt x="3" y="6"/>
                </a:lnTo>
                <a:lnTo>
                  <a:pt x="2" y="6"/>
                </a:lnTo>
                <a:lnTo>
                  <a:pt x="2" y="7"/>
                </a:lnTo>
                <a:lnTo>
                  <a:pt x="1" y="7"/>
                </a:lnTo>
                <a:lnTo>
                  <a:pt x="1" y="8"/>
                </a:lnTo>
                <a:lnTo>
                  <a:pt x="0" y="9"/>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89" name="Freeform 1033"/>
          <p:cNvSpPr>
            <a:spLocks/>
          </p:cNvSpPr>
          <p:nvPr/>
        </p:nvSpPr>
        <p:spPr bwMode="auto">
          <a:xfrm>
            <a:off x="8601077" y="4483101"/>
            <a:ext cx="19050" cy="6350"/>
          </a:xfrm>
          <a:custGeom>
            <a:avLst/>
            <a:gdLst/>
            <a:ahLst/>
            <a:cxnLst>
              <a:cxn ang="0">
                <a:pos x="9" y="0"/>
              </a:cxn>
              <a:cxn ang="0">
                <a:pos x="8" y="0"/>
              </a:cxn>
              <a:cxn ang="0">
                <a:pos x="7" y="0"/>
              </a:cxn>
              <a:cxn ang="0">
                <a:pos x="6" y="0"/>
              </a:cxn>
              <a:cxn ang="0">
                <a:pos x="6" y="1"/>
              </a:cxn>
              <a:cxn ang="0">
                <a:pos x="5" y="1"/>
              </a:cxn>
              <a:cxn ang="0">
                <a:pos x="4" y="1"/>
              </a:cxn>
              <a:cxn ang="0">
                <a:pos x="4" y="2"/>
              </a:cxn>
              <a:cxn ang="0">
                <a:pos x="3" y="2"/>
              </a:cxn>
              <a:cxn ang="0">
                <a:pos x="2" y="2"/>
              </a:cxn>
              <a:cxn ang="0">
                <a:pos x="1" y="2"/>
              </a:cxn>
              <a:cxn ang="0">
                <a:pos x="1" y="3"/>
              </a:cxn>
              <a:cxn ang="0">
                <a:pos x="0" y="3"/>
              </a:cxn>
            </a:cxnLst>
            <a:rect l="0" t="0" r="r" b="b"/>
            <a:pathLst>
              <a:path w="10" h="4">
                <a:moveTo>
                  <a:pt x="9" y="0"/>
                </a:moveTo>
                <a:lnTo>
                  <a:pt x="8" y="0"/>
                </a:lnTo>
                <a:lnTo>
                  <a:pt x="7" y="0"/>
                </a:lnTo>
                <a:lnTo>
                  <a:pt x="6" y="0"/>
                </a:lnTo>
                <a:lnTo>
                  <a:pt x="6" y="1"/>
                </a:lnTo>
                <a:lnTo>
                  <a:pt x="5" y="1"/>
                </a:lnTo>
                <a:lnTo>
                  <a:pt x="4" y="1"/>
                </a:lnTo>
                <a:lnTo>
                  <a:pt x="4" y="2"/>
                </a:lnTo>
                <a:lnTo>
                  <a:pt x="3" y="2"/>
                </a:lnTo>
                <a:lnTo>
                  <a:pt x="2" y="2"/>
                </a:lnTo>
                <a:lnTo>
                  <a:pt x="1" y="2"/>
                </a:lnTo>
                <a:lnTo>
                  <a:pt x="1" y="3"/>
                </a:lnTo>
                <a:lnTo>
                  <a:pt x="0" y="3"/>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90" name="Freeform 1034"/>
          <p:cNvSpPr>
            <a:spLocks/>
          </p:cNvSpPr>
          <p:nvPr/>
        </p:nvSpPr>
        <p:spPr bwMode="auto">
          <a:xfrm>
            <a:off x="8656320" y="4457700"/>
            <a:ext cx="9526" cy="3175"/>
          </a:xfrm>
          <a:custGeom>
            <a:avLst/>
            <a:gdLst/>
            <a:ahLst/>
            <a:cxnLst>
              <a:cxn ang="0">
                <a:pos x="4" y="1"/>
              </a:cxn>
              <a:cxn ang="0">
                <a:pos x="4" y="1"/>
              </a:cxn>
              <a:cxn ang="0">
                <a:pos x="4" y="0"/>
              </a:cxn>
              <a:cxn ang="0">
                <a:pos x="3" y="0"/>
              </a:cxn>
              <a:cxn ang="0">
                <a:pos x="0" y="0"/>
              </a:cxn>
            </a:cxnLst>
            <a:rect l="0" t="0" r="r" b="b"/>
            <a:pathLst>
              <a:path w="5" h="2">
                <a:moveTo>
                  <a:pt x="4" y="1"/>
                </a:moveTo>
                <a:lnTo>
                  <a:pt x="4" y="1"/>
                </a:lnTo>
                <a:lnTo>
                  <a:pt x="4" y="0"/>
                </a:lnTo>
                <a:lnTo>
                  <a:pt x="3" y="0"/>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91" name="Freeform 1035"/>
          <p:cNvSpPr>
            <a:spLocks/>
          </p:cNvSpPr>
          <p:nvPr/>
        </p:nvSpPr>
        <p:spPr bwMode="auto">
          <a:xfrm>
            <a:off x="8675370" y="4454526"/>
            <a:ext cx="7620" cy="3175"/>
          </a:xfrm>
          <a:custGeom>
            <a:avLst/>
            <a:gdLst/>
            <a:ahLst/>
            <a:cxnLst>
              <a:cxn ang="0">
                <a:pos x="3" y="0"/>
              </a:cxn>
              <a:cxn ang="0">
                <a:pos x="3" y="0"/>
              </a:cxn>
              <a:cxn ang="0">
                <a:pos x="2" y="0"/>
              </a:cxn>
              <a:cxn ang="0">
                <a:pos x="2" y="1"/>
              </a:cxn>
              <a:cxn ang="0">
                <a:pos x="1" y="1"/>
              </a:cxn>
              <a:cxn ang="0">
                <a:pos x="0" y="1"/>
              </a:cxn>
            </a:cxnLst>
            <a:rect l="0" t="0" r="r" b="b"/>
            <a:pathLst>
              <a:path w="4" h="2">
                <a:moveTo>
                  <a:pt x="3" y="0"/>
                </a:moveTo>
                <a:lnTo>
                  <a:pt x="3" y="0"/>
                </a:lnTo>
                <a:lnTo>
                  <a:pt x="2" y="0"/>
                </a:lnTo>
                <a:lnTo>
                  <a:pt x="2" y="1"/>
                </a:lnTo>
                <a:lnTo>
                  <a:pt x="1" y="1"/>
                </a:lnTo>
                <a:lnTo>
                  <a:pt x="0" y="1"/>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92" name="Freeform 1036"/>
          <p:cNvSpPr>
            <a:spLocks/>
          </p:cNvSpPr>
          <p:nvPr/>
        </p:nvSpPr>
        <p:spPr bwMode="auto">
          <a:xfrm>
            <a:off x="8947786" y="4457700"/>
            <a:ext cx="112394" cy="41275"/>
          </a:xfrm>
          <a:custGeom>
            <a:avLst/>
            <a:gdLst/>
            <a:ahLst/>
            <a:cxnLst>
              <a:cxn ang="0">
                <a:pos x="57" y="5"/>
              </a:cxn>
              <a:cxn ang="0">
                <a:pos x="55" y="4"/>
              </a:cxn>
              <a:cxn ang="0">
                <a:pos x="52" y="3"/>
              </a:cxn>
              <a:cxn ang="0">
                <a:pos x="50" y="2"/>
              </a:cxn>
              <a:cxn ang="0">
                <a:pos x="48" y="1"/>
              </a:cxn>
              <a:cxn ang="0">
                <a:pos x="44" y="1"/>
              </a:cxn>
              <a:cxn ang="0">
                <a:pos x="40" y="0"/>
              </a:cxn>
              <a:cxn ang="0">
                <a:pos x="34" y="0"/>
              </a:cxn>
              <a:cxn ang="0">
                <a:pos x="30" y="0"/>
              </a:cxn>
              <a:cxn ang="0">
                <a:pos x="27" y="1"/>
              </a:cxn>
              <a:cxn ang="0">
                <a:pos x="24" y="2"/>
              </a:cxn>
              <a:cxn ang="0">
                <a:pos x="22" y="3"/>
              </a:cxn>
              <a:cxn ang="0">
                <a:pos x="19" y="5"/>
              </a:cxn>
              <a:cxn ang="0">
                <a:pos x="16" y="8"/>
              </a:cxn>
              <a:cxn ang="0">
                <a:pos x="11" y="12"/>
              </a:cxn>
              <a:cxn ang="0">
                <a:pos x="9" y="13"/>
              </a:cxn>
              <a:cxn ang="0">
                <a:pos x="7" y="15"/>
              </a:cxn>
              <a:cxn ang="0">
                <a:pos x="5" y="16"/>
              </a:cxn>
              <a:cxn ang="0">
                <a:pos x="1" y="16"/>
              </a:cxn>
              <a:cxn ang="0">
                <a:pos x="0" y="18"/>
              </a:cxn>
              <a:cxn ang="0">
                <a:pos x="1" y="21"/>
              </a:cxn>
              <a:cxn ang="0">
                <a:pos x="5" y="21"/>
              </a:cxn>
              <a:cxn ang="0">
                <a:pos x="8" y="21"/>
              </a:cxn>
              <a:cxn ang="0">
                <a:pos x="10" y="22"/>
              </a:cxn>
              <a:cxn ang="0">
                <a:pos x="12" y="23"/>
              </a:cxn>
              <a:cxn ang="0">
                <a:pos x="14" y="24"/>
              </a:cxn>
              <a:cxn ang="0">
                <a:pos x="24" y="25"/>
              </a:cxn>
              <a:cxn ang="0">
                <a:pos x="28" y="24"/>
              </a:cxn>
              <a:cxn ang="0">
                <a:pos x="30" y="23"/>
              </a:cxn>
              <a:cxn ang="0">
                <a:pos x="33" y="23"/>
              </a:cxn>
              <a:cxn ang="0">
                <a:pos x="36" y="22"/>
              </a:cxn>
              <a:cxn ang="0">
                <a:pos x="38" y="21"/>
              </a:cxn>
              <a:cxn ang="0">
                <a:pos x="41" y="21"/>
              </a:cxn>
              <a:cxn ang="0">
                <a:pos x="43" y="20"/>
              </a:cxn>
              <a:cxn ang="0">
                <a:pos x="45" y="19"/>
              </a:cxn>
              <a:cxn ang="0">
                <a:pos x="47" y="17"/>
              </a:cxn>
              <a:cxn ang="0">
                <a:pos x="49" y="16"/>
              </a:cxn>
              <a:cxn ang="0">
                <a:pos x="51" y="15"/>
              </a:cxn>
              <a:cxn ang="0">
                <a:pos x="53" y="14"/>
              </a:cxn>
              <a:cxn ang="0">
                <a:pos x="54" y="12"/>
              </a:cxn>
              <a:cxn ang="0">
                <a:pos x="56" y="11"/>
              </a:cxn>
              <a:cxn ang="0">
                <a:pos x="57" y="9"/>
              </a:cxn>
              <a:cxn ang="0">
                <a:pos x="58" y="7"/>
              </a:cxn>
            </a:cxnLst>
            <a:rect l="0" t="0" r="r" b="b"/>
            <a:pathLst>
              <a:path w="59" h="26">
                <a:moveTo>
                  <a:pt x="57" y="6"/>
                </a:moveTo>
                <a:lnTo>
                  <a:pt x="57" y="6"/>
                </a:lnTo>
                <a:lnTo>
                  <a:pt x="57" y="5"/>
                </a:lnTo>
                <a:lnTo>
                  <a:pt x="56" y="5"/>
                </a:lnTo>
                <a:lnTo>
                  <a:pt x="55" y="5"/>
                </a:lnTo>
                <a:lnTo>
                  <a:pt x="55" y="4"/>
                </a:lnTo>
                <a:lnTo>
                  <a:pt x="54" y="4"/>
                </a:lnTo>
                <a:lnTo>
                  <a:pt x="53" y="4"/>
                </a:lnTo>
                <a:lnTo>
                  <a:pt x="52" y="3"/>
                </a:lnTo>
                <a:lnTo>
                  <a:pt x="51" y="3"/>
                </a:lnTo>
                <a:lnTo>
                  <a:pt x="50" y="3"/>
                </a:lnTo>
                <a:lnTo>
                  <a:pt x="50" y="2"/>
                </a:lnTo>
                <a:lnTo>
                  <a:pt x="49" y="2"/>
                </a:lnTo>
                <a:lnTo>
                  <a:pt x="48" y="2"/>
                </a:lnTo>
                <a:lnTo>
                  <a:pt x="48" y="1"/>
                </a:lnTo>
                <a:lnTo>
                  <a:pt x="46" y="1"/>
                </a:lnTo>
                <a:lnTo>
                  <a:pt x="45" y="1"/>
                </a:lnTo>
                <a:lnTo>
                  <a:pt x="44" y="1"/>
                </a:lnTo>
                <a:lnTo>
                  <a:pt x="43" y="1"/>
                </a:lnTo>
                <a:lnTo>
                  <a:pt x="42" y="0"/>
                </a:lnTo>
                <a:lnTo>
                  <a:pt x="40" y="0"/>
                </a:lnTo>
                <a:lnTo>
                  <a:pt x="39" y="0"/>
                </a:lnTo>
                <a:lnTo>
                  <a:pt x="35" y="0"/>
                </a:lnTo>
                <a:lnTo>
                  <a:pt x="34" y="0"/>
                </a:lnTo>
                <a:lnTo>
                  <a:pt x="33" y="0"/>
                </a:lnTo>
                <a:lnTo>
                  <a:pt x="32" y="0"/>
                </a:lnTo>
                <a:lnTo>
                  <a:pt x="30" y="0"/>
                </a:lnTo>
                <a:lnTo>
                  <a:pt x="29" y="0"/>
                </a:lnTo>
                <a:lnTo>
                  <a:pt x="28" y="0"/>
                </a:lnTo>
                <a:lnTo>
                  <a:pt x="27" y="1"/>
                </a:lnTo>
                <a:lnTo>
                  <a:pt x="26" y="1"/>
                </a:lnTo>
                <a:lnTo>
                  <a:pt x="25" y="1"/>
                </a:lnTo>
                <a:lnTo>
                  <a:pt x="24" y="2"/>
                </a:lnTo>
                <a:lnTo>
                  <a:pt x="23" y="2"/>
                </a:lnTo>
                <a:lnTo>
                  <a:pt x="23" y="3"/>
                </a:lnTo>
                <a:lnTo>
                  <a:pt x="22" y="3"/>
                </a:lnTo>
                <a:lnTo>
                  <a:pt x="21" y="4"/>
                </a:lnTo>
                <a:lnTo>
                  <a:pt x="20" y="4"/>
                </a:lnTo>
                <a:lnTo>
                  <a:pt x="19" y="5"/>
                </a:lnTo>
                <a:lnTo>
                  <a:pt x="18" y="6"/>
                </a:lnTo>
                <a:lnTo>
                  <a:pt x="17" y="7"/>
                </a:lnTo>
                <a:lnTo>
                  <a:pt x="16" y="8"/>
                </a:lnTo>
                <a:lnTo>
                  <a:pt x="14" y="9"/>
                </a:lnTo>
                <a:lnTo>
                  <a:pt x="13" y="10"/>
                </a:lnTo>
                <a:lnTo>
                  <a:pt x="11" y="12"/>
                </a:lnTo>
                <a:lnTo>
                  <a:pt x="10" y="12"/>
                </a:lnTo>
                <a:lnTo>
                  <a:pt x="10" y="13"/>
                </a:lnTo>
                <a:lnTo>
                  <a:pt x="9" y="13"/>
                </a:lnTo>
                <a:lnTo>
                  <a:pt x="8" y="14"/>
                </a:lnTo>
                <a:lnTo>
                  <a:pt x="7" y="14"/>
                </a:lnTo>
                <a:lnTo>
                  <a:pt x="7" y="15"/>
                </a:lnTo>
                <a:lnTo>
                  <a:pt x="6" y="15"/>
                </a:lnTo>
                <a:lnTo>
                  <a:pt x="5" y="15"/>
                </a:lnTo>
                <a:lnTo>
                  <a:pt x="5" y="16"/>
                </a:lnTo>
                <a:lnTo>
                  <a:pt x="4" y="16"/>
                </a:lnTo>
                <a:lnTo>
                  <a:pt x="2" y="16"/>
                </a:lnTo>
                <a:lnTo>
                  <a:pt x="1" y="16"/>
                </a:lnTo>
                <a:lnTo>
                  <a:pt x="1" y="17"/>
                </a:lnTo>
                <a:lnTo>
                  <a:pt x="0" y="17"/>
                </a:lnTo>
                <a:lnTo>
                  <a:pt x="0" y="18"/>
                </a:lnTo>
                <a:lnTo>
                  <a:pt x="0" y="20"/>
                </a:lnTo>
                <a:lnTo>
                  <a:pt x="0" y="21"/>
                </a:lnTo>
                <a:lnTo>
                  <a:pt x="1" y="21"/>
                </a:lnTo>
                <a:lnTo>
                  <a:pt x="1" y="22"/>
                </a:lnTo>
                <a:lnTo>
                  <a:pt x="5" y="22"/>
                </a:lnTo>
                <a:lnTo>
                  <a:pt x="5" y="21"/>
                </a:lnTo>
                <a:lnTo>
                  <a:pt x="6" y="21"/>
                </a:lnTo>
                <a:lnTo>
                  <a:pt x="7" y="21"/>
                </a:lnTo>
                <a:lnTo>
                  <a:pt x="8" y="21"/>
                </a:lnTo>
                <a:lnTo>
                  <a:pt x="9" y="21"/>
                </a:lnTo>
                <a:lnTo>
                  <a:pt x="10" y="21"/>
                </a:lnTo>
                <a:lnTo>
                  <a:pt x="10" y="22"/>
                </a:lnTo>
                <a:lnTo>
                  <a:pt x="11" y="22"/>
                </a:lnTo>
                <a:lnTo>
                  <a:pt x="11" y="23"/>
                </a:lnTo>
                <a:lnTo>
                  <a:pt x="12" y="23"/>
                </a:lnTo>
                <a:lnTo>
                  <a:pt x="12" y="24"/>
                </a:lnTo>
                <a:lnTo>
                  <a:pt x="13" y="24"/>
                </a:lnTo>
                <a:lnTo>
                  <a:pt x="14" y="24"/>
                </a:lnTo>
                <a:lnTo>
                  <a:pt x="14" y="25"/>
                </a:lnTo>
                <a:lnTo>
                  <a:pt x="16" y="25"/>
                </a:lnTo>
                <a:lnTo>
                  <a:pt x="24" y="25"/>
                </a:lnTo>
                <a:lnTo>
                  <a:pt x="26" y="25"/>
                </a:lnTo>
                <a:lnTo>
                  <a:pt x="27" y="24"/>
                </a:lnTo>
                <a:lnTo>
                  <a:pt x="28" y="24"/>
                </a:lnTo>
                <a:lnTo>
                  <a:pt x="29" y="24"/>
                </a:lnTo>
                <a:lnTo>
                  <a:pt x="30" y="24"/>
                </a:lnTo>
                <a:lnTo>
                  <a:pt x="30" y="23"/>
                </a:lnTo>
                <a:lnTo>
                  <a:pt x="31" y="23"/>
                </a:lnTo>
                <a:lnTo>
                  <a:pt x="32" y="23"/>
                </a:lnTo>
                <a:lnTo>
                  <a:pt x="33" y="23"/>
                </a:lnTo>
                <a:lnTo>
                  <a:pt x="35" y="23"/>
                </a:lnTo>
                <a:lnTo>
                  <a:pt x="35" y="22"/>
                </a:lnTo>
                <a:lnTo>
                  <a:pt x="36" y="22"/>
                </a:lnTo>
                <a:lnTo>
                  <a:pt x="37" y="22"/>
                </a:lnTo>
                <a:lnTo>
                  <a:pt x="38" y="22"/>
                </a:lnTo>
                <a:lnTo>
                  <a:pt x="38" y="21"/>
                </a:lnTo>
                <a:lnTo>
                  <a:pt x="39" y="21"/>
                </a:lnTo>
                <a:lnTo>
                  <a:pt x="40" y="21"/>
                </a:lnTo>
                <a:lnTo>
                  <a:pt x="41" y="21"/>
                </a:lnTo>
                <a:lnTo>
                  <a:pt x="41" y="20"/>
                </a:lnTo>
                <a:lnTo>
                  <a:pt x="42" y="20"/>
                </a:lnTo>
                <a:lnTo>
                  <a:pt x="43" y="20"/>
                </a:lnTo>
                <a:lnTo>
                  <a:pt x="43" y="19"/>
                </a:lnTo>
                <a:lnTo>
                  <a:pt x="44" y="19"/>
                </a:lnTo>
                <a:lnTo>
                  <a:pt x="45" y="19"/>
                </a:lnTo>
                <a:lnTo>
                  <a:pt x="45" y="18"/>
                </a:lnTo>
                <a:lnTo>
                  <a:pt x="46" y="18"/>
                </a:lnTo>
                <a:lnTo>
                  <a:pt x="47" y="17"/>
                </a:lnTo>
                <a:lnTo>
                  <a:pt x="48" y="17"/>
                </a:lnTo>
                <a:lnTo>
                  <a:pt x="48" y="16"/>
                </a:lnTo>
                <a:lnTo>
                  <a:pt x="49" y="16"/>
                </a:lnTo>
                <a:lnTo>
                  <a:pt x="50" y="16"/>
                </a:lnTo>
                <a:lnTo>
                  <a:pt x="50" y="15"/>
                </a:lnTo>
                <a:lnTo>
                  <a:pt x="51" y="15"/>
                </a:lnTo>
                <a:lnTo>
                  <a:pt x="51" y="14"/>
                </a:lnTo>
                <a:lnTo>
                  <a:pt x="52" y="14"/>
                </a:lnTo>
                <a:lnTo>
                  <a:pt x="53" y="14"/>
                </a:lnTo>
                <a:lnTo>
                  <a:pt x="53" y="13"/>
                </a:lnTo>
                <a:lnTo>
                  <a:pt x="54" y="13"/>
                </a:lnTo>
                <a:lnTo>
                  <a:pt x="54" y="12"/>
                </a:lnTo>
                <a:lnTo>
                  <a:pt x="55" y="12"/>
                </a:lnTo>
                <a:lnTo>
                  <a:pt x="56" y="12"/>
                </a:lnTo>
                <a:lnTo>
                  <a:pt x="56" y="11"/>
                </a:lnTo>
                <a:lnTo>
                  <a:pt x="57" y="11"/>
                </a:lnTo>
                <a:lnTo>
                  <a:pt x="57" y="10"/>
                </a:lnTo>
                <a:lnTo>
                  <a:pt x="57" y="9"/>
                </a:lnTo>
                <a:lnTo>
                  <a:pt x="58" y="9"/>
                </a:lnTo>
                <a:lnTo>
                  <a:pt x="58" y="8"/>
                </a:lnTo>
                <a:lnTo>
                  <a:pt x="58" y="7"/>
                </a:lnTo>
                <a:lnTo>
                  <a:pt x="57" y="6"/>
                </a:lnTo>
              </a:path>
            </a:pathLst>
          </a:custGeom>
          <a:solidFill>
            <a:srgbClr val="CCCCCC"/>
          </a:solidFill>
          <a:ln w="12700" cap="rnd" cmpd="sng">
            <a:solidFill>
              <a:srgbClr val="000000"/>
            </a:solidFill>
            <a:prstDash val="solid"/>
            <a:round/>
            <a:headEnd type="none" w="med" len="med"/>
            <a:tailEnd type="none" w="med" len="med"/>
          </a:ln>
          <a:effectLst/>
        </p:spPr>
        <p:txBody>
          <a:bodyPr/>
          <a:lstStyle/>
          <a:p>
            <a:endParaRPr lang="en-US" sz="2160"/>
          </a:p>
        </p:txBody>
      </p:sp>
      <p:sp>
        <p:nvSpPr>
          <p:cNvPr id="46093" name="Freeform 1037"/>
          <p:cNvSpPr>
            <a:spLocks/>
          </p:cNvSpPr>
          <p:nvPr/>
        </p:nvSpPr>
        <p:spPr bwMode="auto">
          <a:xfrm>
            <a:off x="8982077" y="4483101"/>
            <a:ext cx="41910" cy="11113"/>
          </a:xfrm>
          <a:custGeom>
            <a:avLst/>
            <a:gdLst/>
            <a:ahLst/>
            <a:cxnLst>
              <a:cxn ang="0">
                <a:pos x="0" y="6"/>
              </a:cxn>
              <a:cxn ang="0">
                <a:pos x="6" y="6"/>
              </a:cxn>
              <a:cxn ang="0">
                <a:pos x="7" y="5"/>
              </a:cxn>
              <a:cxn ang="0">
                <a:pos x="8" y="5"/>
              </a:cxn>
              <a:cxn ang="0">
                <a:pos x="10" y="5"/>
              </a:cxn>
              <a:cxn ang="0">
                <a:pos x="12" y="5"/>
              </a:cxn>
              <a:cxn ang="0">
                <a:pos x="12" y="4"/>
              </a:cxn>
              <a:cxn ang="0">
                <a:pos x="13" y="4"/>
              </a:cxn>
              <a:cxn ang="0">
                <a:pos x="14" y="4"/>
              </a:cxn>
              <a:cxn ang="0">
                <a:pos x="15" y="3"/>
              </a:cxn>
              <a:cxn ang="0">
                <a:pos x="16" y="3"/>
              </a:cxn>
              <a:cxn ang="0">
                <a:pos x="17" y="3"/>
              </a:cxn>
              <a:cxn ang="0">
                <a:pos x="18" y="3"/>
              </a:cxn>
              <a:cxn ang="0">
                <a:pos x="18" y="2"/>
              </a:cxn>
              <a:cxn ang="0">
                <a:pos x="19" y="2"/>
              </a:cxn>
              <a:cxn ang="0">
                <a:pos x="20" y="2"/>
              </a:cxn>
              <a:cxn ang="0">
                <a:pos x="20" y="1"/>
              </a:cxn>
              <a:cxn ang="0">
                <a:pos x="21" y="1"/>
              </a:cxn>
              <a:cxn ang="0">
                <a:pos x="20" y="1"/>
              </a:cxn>
              <a:cxn ang="0">
                <a:pos x="19" y="1"/>
              </a:cxn>
              <a:cxn ang="0">
                <a:pos x="19" y="0"/>
              </a:cxn>
              <a:cxn ang="0">
                <a:pos x="18" y="0"/>
              </a:cxn>
              <a:cxn ang="0">
                <a:pos x="18" y="1"/>
              </a:cxn>
              <a:cxn ang="0">
                <a:pos x="17" y="1"/>
              </a:cxn>
              <a:cxn ang="0">
                <a:pos x="16" y="1"/>
              </a:cxn>
              <a:cxn ang="0">
                <a:pos x="15" y="1"/>
              </a:cxn>
              <a:cxn ang="0">
                <a:pos x="14" y="1"/>
              </a:cxn>
              <a:cxn ang="0">
                <a:pos x="14" y="2"/>
              </a:cxn>
              <a:cxn ang="0">
                <a:pos x="13" y="2"/>
              </a:cxn>
              <a:cxn ang="0">
                <a:pos x="11" y="2"/>
              </a:cxn>
              <a:cxn ang="0">
                <a:pos x="9" y="2"/>
              </a:cxn>
              <a:cxn ang="0">
                <a:pos x="9" y="3"/>
              </a:cxn>
              <a:cxn ang="0">
                <a:pos x="6" y="3"/>
              </a:cxn>
              <a:cxn ang="0">
                <a:pos x="4" y="3"/>
              </a:cxn>
              <a:cxn ang="0">
                <a:pos x="3" y="3"/>
              </a:cxn>
              <a:cxn ang="0">
                <a:pos x="3" y="4"/>
              </a:cxn>
              <a:cxn ang="0">
                <a:pos x="1" y="4"/>
              </a:cxn>
              <a:cxn ang="0">
                <a:pos x="0" y="4"/>
              </a:cxn>
              <a:cxn ang="0">
                <a:pos x="0" y="5"/>
              </a:cxn>
              <a:cxn ang="0">
                <a:pos x="0" y="6"/>
              </a:cxn>
            </a:cxnLst>
            <a:rect l="0" t="0" r="r" b="b"/>
            <a:pathLst>
              <a:path w="22" h="7">
                <a:moveTo>
                  <a:pt x="0" y="6"/>
                </a:moveTo>
                <a:lnTo>
                  <a:pt x="6" y="6"/>
                </a:lnTo>
                <a:lnTo>
                  <a:pt x="7" y="5"/>
                </a:lnTo>
                <a:lnTo>
                  <a:pt x="8" y="5"/>
                </a:lnTo>
                <a:lnTo>
                  <a:pt x="10" y="5"/>
                </a:lnTo>
                <a:lnTo>
                  <a:pt x="12" y="5"/>
                </a:lnTo>
                <a:lnTo>
                  <a:pt x="12" y="4"/>
                </a:lnTo>
                <a:lnTo>
                  <a:pt x="13" y="4"/>
                </a:lnTo>
                <a:lnTo>
                  <a:pt x="14" y="4"/>
                </a:lnTo>
                <a:lnTo>
                  <a:pt x="15" y="3"/>
                </a:lnTo>
                <a:lnTo>
                  <a:pt x="16" y="3"/>
                </a:lnTo>
                <a:lnTo>
                  <a:pt x="17" y="3"/>
                </a:lnTo>
                <a:lnTo>
                  <a:pt x="18" y="3"/>
                </a:lnTo>
                <a:lnTo>
                  <a:pt x="18" y="2"/>
                </a:lnTo>
                <a:lnTo>
                  <a:pt x="19" y="2"/>
                </a:lnTo>
                <a:lnTo>
                  <a:pt x="20" y="2"/>
                </a:lnTo>
                <a:lnTo>
                  <a:pt x="20" y="1"/>
                </a:lnTo>
                <a:lnTo>
                  <a:pt x="21" y="1"/>
                </a:lnTo>
                <a:lnTo>
                  <a:pt x="20" y="1"/>
                </a:lnTo>
                <a:lnTo>
                  <a:pt x="19" y="1"/>
                </a:lnTo>
                <a:lnTo>
                  <a:pt x="19" y="0"/>
                </a:lnTo>
                <a:lnTo>
                  <a:pt x="18" y="0"/>
                </a:lnTo>
                <a:lnTo>
                  <a:pt x="18" y="1"/>
                </a:lnTo>
                <a:lnTo>
                  <a:pt x="17" y="1"/>
                </a:lnTo>
                <a:lnTo>
                  <a:pt x="16" y="1"/>
                </a:lnTo>
                <a:lnTo>
                  <a:pt x="15" y="1"/>
                </a:lnTo>
                <a:lnTo>
                  <a:pt x="14" y="1"/>
                </a:lnTo>
                <a:lnTo>
                  <a:pt x="14" y="2"/>
                </a:lnTo>
                <a:lnTo>
                  <a:pt x="13" y="2"/>
                </a:lnTo>
                <a:lnTo>
                  <a:pt x="11" y="2"/>
                </a:lnTo>
                <a:lnTo>
                  <a:pt x="9" y="2"/>
                </a:lnTo>
                <a:lnTo>
                  <a:pt x="9" y="3"/>
                </a:lnTo>
                <a:lnTo>
                  <a:pt x="6" y="3"/>
                </a:lnTo>
                <a:lnTo>
                  <a:pt x="4" y="3"/>
                </a:lnTo>
                <a:lnTo>
                  <a:pt x="3" y="3"/>
                </a:lnTo>
                <a:lnTo>
                  <a:pt x="3" y="4"/>
                </a:lnTo>
                <a:lnTo>
                  <a:pt x="1" y="4"/>
                </a:lnTo>
                <a:lnTo>
                  <a:pt x="0" y="4"/>
                </a:lnTo>
                <a:lnTo>
                  <a:pt x="0" y="5"/>
                </a:lnTo>
                <a:lnTo>
                  <a:pt x="0" y="6"/>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sz="2160"/>
          </a:p>
        </p:txBody>
      </p:sp>
      <p:sp>
        <p:nvSpPr>
          <p:cNvPr id="46094" name="Freeform 1038"/>
          <p:cNvSpPr>
            <a:spLocks/>
          </p:cNvSpPr>
          <p:nvPr/>
        </p:nvSpPr>
        <p:spPr bwMode="auto">
          <a:xfrm>
            <a:off x="8999220" y="4464051"/>
            <a:ext cx="45720" cy="6350"/>
          </a:xfrm>
          <a:custGeom>
            <a:avLst/>
            <a:gdLst/>
            <a:ahLst/>
            <a:cxnLst>
              <a:cxn ang="0">
                <a:pos x="4" y="1"/>
              </a:cxn>
              <a:cxn ang="0">
                <a:pos x="5" y="1"/>
              </a:cxn>
              <a:cxn ang="0">
                <a:pos x="5" y="0"/>
              </a:cxn>
              <a:cxn ang="0">
                <a:pos x="16" y="0"/>
              </a:cxn>
              <a:cxn ang="0">
                <a:pos x="16" y="1"/>
              </a:cxn>
              <a:cxn ang="0">
                <a:pos x="19" y="1"/>
              </a:cxn>
              <a:cxn ang="0">
                <a:pos x="20" y="1"/>
              </a:cxn>
              <a:cxn ang="0">
                <a:pos x="22" y="1"/>
              </a:cxn>
              <a:cxn ang="0">
                <a:pos x="23" y="2"/>
              </a:cxn>
              <a:cxn ang="0">
                <a:pos x="23" y="3"/>
              </a:cxn>
              <a:cxn ang="0">
                <a:pos x="20" y="3"/>
              </a:cxn>
              <a:cxn ang="0">
                <a:pos x="18" y="3"/>
              </a:cxn>
              <a:cxn ang="0">
                <a:pos x="16" y="3"/>
              </a:cxn>
              <a:cxn ang="0">
                <a:pos x="14" y="3"/>
              </a:cxn>
              <a:cxn ang="0">
                <a:pos x="14" y="2"/>
              </a:cxn>
              <a:cxn ang="0">
                <a:pos x="12" y="2"/>
              </a:cxn>
              <a:cxn ang="0">
                <a:pos x="11" y="2"/>
              </a:cxn>
              <a:cxn ang="0">
                <a:pos x="10" y="2"/>
              </a:cxn>
              <a:cxn ang="0">
                <a:pos x="9" y="2"/>
              </a:cxn>
              <a:cxn ang="0">
                <a:pos x="6" y="2"/>
              </a:cxn>
              <a:cxn ang="0">
                <a:pos x="6" y="3"/>
              </a:cxn>
              <a:cxn ang="0">
                <a:pos x="4" y="3"/>
              </a:cxn>
              <a:cxn ang="0">
                <a:pos x="1" y="3"/>
              </a:cxn>
              <a:cxn ang="0">
                <a:pos x="0" y="3"/>
              </a:cxn>
              <a:cxn ang="0">
                <a:pos x="1" y="3"/>
              </a:cxn>
              <a:cxn ang="0">
                <a:pos x="1" y="2"/>
              </a:cxn>
              <a:cxn ang="0">
                <a:pos x="1" y="1"/>
              </a:cxn>
              <a:cxn ang="0">
                <a:pos x="2" y="1"/>
              </a:cxn>
              <a:cxn ang="0">
                <a:pos x="4" y="1"/>
              </a:cxn>
            </a:cxnLst>
            <a:rect l="0" t="0" r="r" b="b"/>
            <a:pathLst>
              <a:path w="24" h="4">
                <a:moveTo>
                  <a:pt x="4" y="1"/>
                </a:moveTo>
                <a:lnTo>
                  <a:pt x="5" y="1"/>
                </a:lnTo>
                <a:lnTo>
                  <a:pt x="5" y="0"/>
                </a:lnTo>
                <a:lnTo>
                  <a:pt x="16" y="0"/>
                </a:lnTo>
                <a:lnTo>
                  <a:pt x="16" y="1"/>
                </a:lnTo>
                <a:lnTo>
                  <a:pt x="19" y="1"/>
                </a:lnTo>
                <a:lnTo>
                  <a:pt x="20" y="1"/>
                </a:lnTo>
                <a:lnTo>
                  <a:pt x="22" y="1"/>
                </a:lnTo>
                <a:lnTo>
                  <a:pt x="23" y="2"/>
                </a:lnTo>
                <a:lnTo>
                  <a:pt x="23" y="3"/>
                </a:lnTo>
                <a:lnTo>
                  <a:pt x="20" y="3"/>
                </a:lnTo>
                <a:lnTo>
                  <a:pt x="18" y="3"/>
                </a:lnTo>
                <a:lnTo>
                  <a:pt x="16" y="3"/>
                </a:lnTo>
                <a:lnTo>
                  <a:pt x="14" y="3"/>
                </a:lnTo>
                <a:lnTo>
                  <a:pt x="14" y="2"/>
                </a:lnTo>
                <a:lnTo>
                  <a:pt x="12" y="2"/>
                </a:lnTo>
                <a:lnTo>
                  <a:pt x="11" y="2"/>
                </a:lnTo>
                <a:lnTo>
                  <a:pt x="10" y="2"/>
                </a:lnTo>
                <a:lnTo>
                  <a:pt x="9" y="2"/>
                </a:lnTo>
                <a:lnTo>
                  <a:pt x="6" y="2"/>
                </a:lnTo>
                <a:lnTo>
                  <a:pt x="6" y="3"/>
                </a:lnTo>
                <a:lnTo>
                  <a:pt x="4" y="3"/>
                </a:lnTo>
                <a:lnTo>
                  <a:pt x="1" y="3"/>
                </a:lnTo>
                <a:lnTo>
                  <a:pt x="0" y="3"/>
                </a:lnTo>
                <a:lnTo>
                  <a:pt x="1" y="3"/>
                </a:lnTo>
                <a:lnTo>
                  <a:pt x="1" y="2"/>
                </a:lnTo>
                <a:lnTo>
                  <a:pt x="1" y="1"/>
                </a:lnTo>
                <a:lnTo>
                  <a:pt x="2" y="1"/>
                </a:lnTo>
                <a:lnTo>
                  <a:pt x="4" y="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sz="2160"/>
          </a:p>
        </p:txBody>
      </p:sp>
      <p:sp>
        <p:nvSpPr>
          <p:cNvPr id="46095" name="Freeform 1039"/>
          <p:cNvSpPr>
            <a:spLocks/>
          </p:cNvSpPr>
          <p:nvPr/>
        </p:nvSpPr>
        <p:spPr bwMode="auto">
          <a:xfrm>
            <a:off x="8959216" y="4479926"/>
            <a:ext cx="7620" cy="12700"/>
          </a:xfrm>
          <a:custGeom>
            <a:avLst/>
            <a:gdLst/>
            <a:ahLst/>
            <a:cxnLst>
              <a:cxn ang="0">
                <a:pos x="3" y="7"/>
              </a:cxn>
              <a:cxn ang="0">
                <a:pos x="3" y="7"/>
              </a:cxn>
              <a:cxn ang="0">
                <a:pos x="2" y="7"/>
              </a:cxn>
              <a:cxn ang="0">
                <a:pos x="2" y="6"/>
              </a:cxn>
              <a:cxn ang="0">
                <a:pos x="1" y="6"/>
              </a:cxn>
              <a:cxn ang="0">
                <a:pos x="1" y="5"/>
              </a:cxn>
              <a:cxn ang="0">
                <a:pos x="1" y="4"/>
              </a:cxn>
              <a:cxn ang="0">
                <a:pos x="0" y="4"/>
              </a:cxn>
              <a:cxn ang="0">
                <a:pos x="0" y="3"/>
              </a:cxn>
              <a:cxn ang="0">
                <a:pos x="1" y="3"/>
              </a:cxn>
              <a:cxn ang="0">
                <a:pos x="1" y="2"/>
              </a:cxn>
              <a:cxn ang="0">
                <a:pos x="3" y="0"/>
              </a:cxn>
            </a:cxnLst>
            <a:rect l="0" t="0" r="r" b="b"/>
            <a:pathLst>
              <a:path w="4" h="8">
                <a:moveTo>
                  <a:pt x="3" y="7"/>
                </a:moveTo>
                <a:lnTo>
                  <a:pt x="3" y="7"/>
                </a:lnTo>
                <a:lnTo>
                  <a:pt x="2" y="7"/>
                </a:lnTo>
                <a:lnTo>
                  <a:pt x="2" y="6"/>
                </a:lnTo>
                <a:lnTo>
                  <a:pt x="1" y="6"/>
                </a:lnTo>
                <a:lnTo>
                  <a:pt x="1" y="5"/>
                </a:lnTo>
                <a:lnTo>
                  <a:pt x="1" y="4"/>
                </a:lnTo>
                <a:lnTo>
                  <a:pt x="0" y="4"/>
                </a:lnTo>
                <a:lnTo>
                  <a:pt x="0" y="3"/>
                </a:lnTo>
                <a:lnTo>
                  <a:pt x="1" y="3"/>
                </a:lnTo>
                <a:lnTo>
                  <a:pt x="1" y="2"/>
                </a:lnTo>
                <a:lnTo>
                  <a:pt x="3"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96" name="Freeform 1040"/>
          <p:cNvSpPr>
            <a:spLocks/>
          </p:cNvSpPr>
          <p:nvPr/>
        </p:nvSpPr>
        <p:spPr bwMode="auto">
          <a:xfrm>
            <a:off x="8972550" y="4468814"/>
            <a:ext cx="20956" cy="12700"/>
          </a:xfrm>
          <a:custGeom>
            <a:avLst/>
            <a:gdLst/>
            <a:ahLst/>
            <a:cxnLst>
              <a:cxn ang="0">
                <a:pos x="0" y="7"/>
              </a:cxn>
              <a:cxn ang="0">
                <a:pos x="0" y="7"/>
              </a:cxn>
              <a:cxn ang="0">
                <a:pos x="1" y="7"/>
              </a:cxn>
              <a:cxn ang="0">
                <a:pos x="1" y="6"/>
              </a:cxn>
              <a:cxn ang="0">
                <a:pos x="2" y="6"/>
              </a:cxn>
              <a:cxn ang="0">
                <a:pos x="2" y="5"/>
              </a:cxn>
              <a:cxn ang="0">
                <a:pos x="3" y="5"/>
              </a:cxn>
              <a:cxn ang="0">
                <a:pos x="3" y="4"/>
              </a:cxn>
              <a:cxn ang="0">
                <a:pos x="4" y="4"/>
              </a:cxn>
              <a:cxn ang="0">
                <a:pos x="4" y="3"/>
              </a:cxn>
              <a:cxn ang="0">
                <a:pos x="5" y="3"/>
              </a:cxn>
              <a:cxn ang="0">
                <a:pos x="5" y="2"/>
              </a:cxn>
              <a:cxn ang="0">
                <a:pos x="6" y="2"/>
              </a:cxn>
              <a:cxn ang="0">
                <a:pos x="7" y="2"/>
              </a:cxn>
              <a:cxn ang="0">
                <a:pos x="7" y="1"/>
              </a:cxn>
              <a:cxn ang="0">
                <a:pos x="8" y="1"/>
              </a:cxn>
              <a:cxn ang="0">
                <a:pos x="9" y="0"/>
              </a:cxn>
              <a:cxn ang="0">
                <a:pos x="10" y="0"/>
              </a:cxn>
            </a:cxnLst>
            <a:rect l="0" t="0" r="r" b="b"/>
            <a:pathLst>
              <a:path w="11" h="8">
                <a:moveTo>
                  <a:pt x="0" y="7"/>
                </a:moveTo>
                <a:lnTo>
                  <a:pt x="0" y="7"/>
                </a:lnTo>
                <a:lnTo>
                  <a:pt x="1" y="7"/>
                </a:lnTo>
                <a:lnTo>
                  <a:pt x="1" y="6"/>
                </a:lnTo>
                <a:lnTo>
                  <a:pt x="2" y="6"/>
                </a:lnTo>
                <a:lnTo>
                  <a:pt x="2" y="5"/>
                </a:lnTo>
                <a:lnTo>
                  <a:pt x="3" y="5"/>
                </a:lnTo>
                <a:lnTo>
                  <a:pt x="3" y="4"/>
                </a:lnTo>
                <a:lnTo>
                  <a:pt x="4" y="4"/>
                </a:lnTo>
                <a:lnTo>
                  <a:pt x="4" y="3"/>
                </a:lnTo>
                <a:lnTo>
                  <a:pt x="5" y="3"/>
                </a:lnTo>
                <a:lnTo>
                  <a:pt x="5" y="2"/>
                </a:lnTo>
                <a:lnTo>
                  <a:pt x="6" y="2"/>
                </a:lnTo>
                <a:lnTo>
                  <a:pt x="7" y="2"/>
                </a:lnTo>
                <a:lnTo>
                  <a:pt x="7" y="1"/>
                </a:lnTo>
                <a:lnTo>
                  <a:pt x="8" y="1"/>
                </a:lnTo>
                <a:lnTo>
                  <a:pt x="9" y="0"/>
                </a:lnTo>
                <a:lnTo>
                  <a:pt x="10"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97" name="Freeform 1041"/>
          <p:cNvSpPr>
            <a:spLocks/>
          </p:cNvSpPr>
          <p:nvPr/>
        </p:nvSpPr>
        <p:spPr bwMode="auto">
          <a:xfrm>
            <a:off x="8989698" y="4478339"/>
            <a:ext cx="24764" cy="3175"/>
          </a:xfrm>
          <a:custGeom>
            <a:avLst/>
            <a:gdLst/>
            <a:ahLst/>
            <a:cxnLst>
              <a:cxn ang="0">
                <a:pos x="0" y="1"/>
              </a:cxn>
              <a:cxn ang="0">
                <a:pos x="1" y="1"/>
              </a:cxn>
              <a:cxn ang="0">
                <a:pos x="4" y="1"/>
              </a:cxn>
              <a:cxn ang="0">
                <a:pos x="7" y="1"/>
              </a:cxn>
              <a:cxn ang="0">
                <a:pos x="8" y="0"/>
              </a:cxn>
              <a:cxn ang="0">
                <a:pos x="10" y="0"/>
              </a:cxn>
              <a:cxn ang="0">
                <a:pos x="12" y="0"/>
              </a:cxn>
            </a:cxnLst>
            <a:rect l="0" t="0" r="r" b="b"/>
            <a:pathLst>
              <a:path w="13" h="2">
                <a:moveTo>
                  <a:pt x="0" y="1"/>
                </a:moveTo>
                <a:lnTo>
                  <a:pt x="1" y="1"/>
                </a:lnTo>
                <a:lnTo>
                  <a:pt x="4" y="1"/>
                </a:lnTo>
                <a:lnTo>
                  <a:pt x="7" y="1"/>
                </a:lnTo>
                <a:lnTo>
                  <a:pt x="8" y="0"/>
                </a:lnTo>
                <a:lnTo>
                  <a:pt x="10" y="0"/>
                </a:lnTo>
                <a:lnTo>
                  <a:pt x="12"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98" name="Freeform 1042"/>
          <p:cNvSpPr>
            <a:spLocks/>
          </p:cNvSpPr>
          <p:nvPr/>
        </p:nvSpPr>
        <p:spPr bwMode="auto">
          <a:xfrm>
            <a:off x="9027796" y="4475164"/>
            <a:ext cx="22860" cy="12700"/>
          </a:xfrm>
          <a:custGeom>
            <a:avLst/>
            <a:gdLst/>
            <a:ahLst/>
            <a:cxnLst>
              <a:cxn ang="0">
                <a:pos x="0" y="7"/>
              </a:cxn>
              <a:cxn ang="0">
                <a:pos x="0" y="7"/>
              </a:cxn>
              <a:cxn ang="0">
                <a:pos x="1" y="6"/>
              </a:cxn>
              <a:cxn ang="0">
                <a:pos x="2" y="6"/>
              </a:cxn>
              <a:cxn ang="0">
                <a:pos x="3" y="6"/>
              </a:cxn>
              <a:cxn ang="0">
                <a:pos x="3" y="5"/>
              </a:cxn>
              <a:cxn ang="0">
                <a:pos x="4" y="5"/>
              </a:cxn>
              <a:cxn ang="0">
                <a:pos x="5" y="4"/>
              </a:cxn>
              <a:cxn ang="0">
                <a:pos x="6" y="4"/>
              </a:cxn>
              <a:cxn ang="0">
                <a:pos x="6" y="3"/>
              </a:cxn>
              <a:cxn ang="0">
                <a:pos x="7" y="3"/>
              </a:cxn>
              <a:cxn ang="0">
                <a:pos x="8" y="2"/>
              </a:cxn>
              <a:cxn ang="0">
                <a:pos x="9" y="2"/>
              </a:cxn>
              <a:cxn ang="0">
                <a:pos x="10" y="1"/>
              </a:cxn>
              <a:cxn ang="0">
                <a:pos x="11" y="1"/>
              </a:cxn>
              <a:cxn ang="0">
                <a:pos x="11" y="0"/>
              </a:cxn>
            </a:cxnLst>
            <a:rect l="0" t="0" r="r" b="b"/>
            <a:pathLst>
              <a:path w="12" h="8">
                <a:moveTo>
                  <a:pt x="0" y="7"/>
                </a:moveTo>
                <a:lnTo>
                  <a:pt x="0" y="7"/>
                </a:lnTo>
                <a:lnTo>
                  <a:pt x="1" y="6"/>
                </a:lnTo>
                <a:lnTo>
                  <a:pt x="2" y="6"/>
                </a:lnTo>
                <a:lnTo>
                  <a:pt x="3" y="6"/>
                </a:lnTo>
                <a:lnTo>
                  <a:pt x="3" y="5"/>
                </a:lnTo>
                <a:lnTo>
                  <a:pt x="4" y="5"/>
                </a:lnTo>
                <a:lnTo>
                  <a:pt x="5" y="4"/>
                </a:lnTo>
                <a:lnTo>
                  <a:pt x="6" y="4"/>
                </a:lnTo>
                <a:lnTo>
                  <a:pt x="6" y="3"/>
                </a:lnTo>
                <a:lnTo>
                  <a:pt x="7" y="3"/>
                </a:lnTo>
                <a:lnTo>
                  <a:pt x="8" y="2"/>
                </a:lnTo>
                <a:lnTo>
                  <a:pt x="9" y="2"/>
                </a:lnTo>
                <a:lnTo>
                  <a:pt x="10" y="1"/>
                </a:lnTo>
                <a:lnTo>
                  <a:pt x="11" y="1"/>
                </a:lnTo>
                <a:lnTo>
                  <a:pt x="11"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099" name="Freeform 1043"/>
          <p:cNvSpPr>
            <a:spLocks/>
          </p:cNvSpPr>
          <p:nvPr/>
        </p:nvSpPr>
        <p:spPr bwMode="auto">
          <a:xfrm>
            <a:off x="9022082" y="4473576"/>
            <a:ext cx="19050" cy="3175"/>
          </a:xfrm>
          <a:custGeom>
            <a:avLst/>
            <a:gdLst/>
            <a:ahLst/>
            <a:cxnLst>
              <a:cxn ang="0">
                <a:pos x="0" y="0"/>
              </a:cxn>
              <a:cxn ang="0">
                <a:pos x="0" y="1"/>
              </a:cxn>
              <a:cxn ang="0">
                <a:pos x="4" y="1"/>
              </a:cxn>
              <a:cxn ang="0">
                <a:pos x="4" y="0"/>
              </a:cxn>
              <a:cxn ang="0">
                <a:pos x="6" y="0"/>
              </a:cxn>
              <a:cxn ang="0">
                <a:pos x="7" y="0"/>
              </a:cxn>
              <a:cxn ang="0">
                <a:pos x="8" y="0"/>
              </a:cxn>
              <a:cxn ang="0">
                <a:pos x="9" y="0"/>
              </a:cxn>
            </a:cxnLst>
            <a:rect l="0" t="0" r="r" b="b"/>
            <a:pathLst>
              <a:path w="10" h="2">
                <a:moveTo>
                  <a:pt x="0" y="0"/>
                </a:moveTo>
                <a:lnTo>
                  <a:pt x="0" y="1"/>
                </a:lnTo>
                <a:lnTo>
                  <a:pt x="4" y="1"/>
                </a:lnTo>
                <a:lnTo>
                  <a:pt x="4" y="0"/>
                </a:lnTo>
                <a:lnTo>
                  <a:pt x="6" y="0"/>
                </a:lnTo>
                <a:lnTo>
                  <a:pt x="7" y="0"/>
                </a:lnTo>
                <a:lnTo>
                  <a:pt x="8" y="0"/>
                </a:lnTo>
                <a:lnTo>
                  <a:pt x="9"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100" name="Freeform 1044"/>
          <p:cNvSpPr>
            <a:spLocks/>
          </p:cNvSpPr>
          <p:nvPr/>
        </p:nvSpPr>
        <p:spPr bwMode="auto">
          <a:xfrm>
            <a:off x="8966838" y="4487863"/>
            <a:ext cx="9524" cy="4762"/>
          </a:xfrm>
          <a:custGeom>
            <a:avLst/>
            <a:gdLst/>
            <a:ahLst/>
            <a:cxnLst>
              <a:cxn ang="0">
                <a:pos x="0" y="0"/>
              </a:cxn>
              <a:cxn ang="0">
                <a:pos x="1" y="0"/>
              </a:cxn>
              <a:cxn ang="0">
                <a:pos x="1" y="1"/>
              </a:cxn>
              <a:cxn ang="0">
                <a:pos x="2" y="1"/>
              </a:cxn>
              <a:cxn ang="0">
                <a:pos x="2" y="2"/>
              </a:cxn>
              <a:cxn ang="0">
                <a:pos x="3" y="2"/>
              </a:cxn>
              <a:cxn ang="0">
                <a:pos x="4" y="2"/>
              </a:cxn>
            </a:cxnLst>
            <a:rect l="0" t="0" r="r" b="b"/>
            <a:pathLst>
              <a:path w="5" h="3">
                <a:moveTo>
                  <a:pt x="0" y="0"/>
                </a:moveTo>
                <a:lnTo>
                  <a:pt x="1" y="0"/>
                </a:lnTo>
                <a:lnTo>
                  <a:pt x="1" y="1"/>
                </a:lnTo>
                <a:lnTo>
                  <a:pt x="2" y="1"/>
                </a:lnTo>
                <a:lnTo>
                  <a:pt x="2" y="2"/>
                </a:lnTo>
                <a:lnTo>
                  <a:pt x="3" y="2"/>
                </a:lnTo>
                <a:lnTo>
                  <a:pt x="4" y="2"/>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101" name="Freeform 1045"/>
          <p:cNvSpPr>
            <a:spLocks/>
          </p:cNvSpPr>
          <p:nvPr/>
        </p:nvSpPr>
        <p:spPr bwMode="auto">
          <a:xfrm>
            <a:off x="8949690" y="4487863"/>
            <a:ext cx="9526" cy="3175"/>
          </a:xfrm>
          <a:custGeom>
            <a:avLst/>
            <a:gdLst/>
            <a:ahLst/>
            <a:cxnLst>
              <a:cxn ang="0">
                <a:pos x="0" y="1"/>
              </a:cxn>
              <a:cxn ang="0">
                <a:pos x="3" y="1"/>
              </a:cxn>
              <a:cxn ang="0">
                <a:pos x="3" y="0"/>
              </a:cxn>
              <a:cxn ang="0">
                <a:pos x="4" y="0"/>
              </a:cxn>
            </a:cxnLst>
            <a:rect l="0" t="0" r="r" b="b"/>
            <a:pathLst>
              <a:path w="5" h="2">
                <a:moveTo>
                  <a:pt x="0" y="1"/>
                </a:moveTo>
                <a:lnTo>
                  <a:pt x="3" y="1"/>
                </a:lnTo>
                <a:lnTo>
                  <a:pt x="3" y="0"/>
                </a:lnTo>
                <a:lnTo>
                  <a:pt x="4"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102" name="Freeform 1046"/>
          <p:cNvSpPr>
            <a:spLocks/>
          </p:cNvSpPr>
          <p:nvPr/>
        </p:nvSpPr>
        <p:spPr bwMode="auto">
          <a:xfrm>
            <a:off x="9115426" y="4492626"/>
            <a:ext cx="112394" cy="41275"/>
          </a:xfrm>
          <a:custGeom>
            <a:avLst/>
            <a:gdLst/>
            <a:ahLst/>
            <a:cxnLst>
              <a:cxn ang="0">
                <a:pos x="57" y="6"/>
              </a:cxn>
              <a:cxn ang="0">
                <a:pos x="55" y="5"/>
              </a:cxn>
              <a:cxn ang="0">
                <a:pos x="54" y="4"/>
              </a:cxn>
              <a:cxn ang="0">
                <a:pos x="52" y="4"/>
              </a:cxn>
              <a:cxn ang="0">
                <a:pos x="50" y="3"/>
              </a:cxn>
              <a:cxn ang="0">
                <a:pos x="49" y="2"/>
              </a:cxn>
              <a:cxn ang="0">
                <a:pos x="47" y="2"/>
              </a:cxn>
              <a:cxn ang="0">
                <a:pos x="46" y="1"/>
              </a:cxn>
              <a:cxn ang="0">
                <a:pos x="44" y="1"/>
              </a:cxn>
              <a:cxn ang="0">
                <a:pos x="39" y="1"/>
              </a:cxn>
              <a:cxn ang="0">
                <a:pos x="35" y="0"/>
              </a:cxn>
              <a:cxn ang="0">
                <a:pos x="33" y="0"/>
              </a:cxn>
              <a:cxn ang="0">
                <a:pos x="29" y="0"/>
              </a:cxn>
              <a:cxn ang="0">
                <a:pos x="28" y="1"/>
              </a:cxn>
              <a:cxn ang="0">
                <a:pos x="26" y="1"/>
              </a:cxn>
              <a:cxn ang="0">
                <a:pos x="25" y="2"/>
              </a:cxn>
              <a:cxn ang="0">
                <a:pos x="23" y="3"/>
              </a:cxn>
              <a:cxn ang="0">
                <a:pos x="21" y="4"/>
              </a:cxn>
              <a:cxn ang="0">
                <a:pos x="20" y="5"/>
              </a:cxn>
              <a:cxn ang="0">
                <a:pos x="18" y="6"/>
              </a:cxn>
              <a:cxn ang="0">
                <a:pos x="14" y="9"/>
              </a:cxn>
              <a:cxn ang="0">
                <a:pos x="13" y="10"/>
              </a:cxn>
              <a:cxn ang="0">
                <a:pos x="11" y="12"/>
              </a:cxn>
              <a:cxn ang="0">
                <a:pos x="10" y="13"/>
              </a:cxn>
              <a:cxn ang="0">
                <a:pos x="9" y="14"/>
              </a:cxn>
              <a:cxn ang="0">
                <a:pos x="7" y="14"/>
              </a:cxn>
              <a:cxn ang="0">
                <a:pos x="6" y="15"/>
              </a:cxn>
              <a:cxn ang="0">
                <a:pos x="5" y="16"/>
              </a:cxn>
              <a:cxn ang="0">
                <a:pos x="2" y="16"/>
              </a:cxn>
              <a:cxn ang="0">
                <a:pos x="1" y="17"/>
              </a:cxn>
              <a:cxn ang="0">
                <a:pos x="0" y="18"/>
              </a:cxn>
              <a:cxn ang="0">
                <a:pos x="1" y="22"/>
              </a:cxn>
              <a:cxn ang="0">
                <a:pos x="6" y="22"/>
              </a:cxn>
              <a:cxn ang="0">
                <a:pos x="7" y="21"/>
              </a:cxn>
              <a:cxn ang="0">
                <a:pos x="9" y="21"/>
              </a:cxn>
              <a:cxn ang="0">
                <a:pos x="10" y="22"/>
              </a:cxn>
              <a:cxn ang="0">
                <a:pos x="11" y="23"/>
              </a:cxn>
              <a:cxn ang="0">
                <a:pos x="13" y="24"/>
              </a:cxn>
              <a:cxn ang="0">
                <a:pos x="14" y="25"/>
              </a:cxn>
              <a:cxn ang="0">
                <a:pos x="24" y="25"/>
              </a:cxn>
              <a:cxn ang="0">
                <a:pos x="27" y="24"/>
              </a:cxn>
              <a:cxn ang="0">
                <a:pos x="29" y="24"/>
              </a:cxn>
              <a:cxn ang="0">
                <a:pos x="31" y="24"/>
              </a:cxn>
              <a:cxn ang="0">
                <a:pos x="33" y="23"/>
              </a:cxn>
              <a:cxn ang="0">
                <a:pos x="35" y="23"/>
              </a:cxn>
              <a:cxn ang="0">
                <a:pos x="37" y="22"/>
              </a:cxn>
              <a:cxn ang="0">
                <a:pos x="39" y="22"/>
              </a:cxn>
              <a:cxn ang="0">
                <a:pos x="40" y="21"/>
              </a:cxn>
              <a:cxn ang="0">
                <a:pos x="42" y="20"/>
              </a:cxn>
              <a:cxn ang="0">
                <a:pos x="43" y="19"/>
              </a:cxn>
              <a:cxn ang="0">
                <a:pos x="45" y="19"/>
              </a:cxn>
              <a:cxn ang="0">
                <a:pos x="46" y="18"/>
              </a:cxn>
              <a:cxn ang="0">
                <a:pos x="48" y="17"/>
              </a:cxn>
              <a:cxn ang="0">
                <a:pos x="50" y="16"/>
              </a:cxn>
              <a:cxn ang="0">
                <a:pos x="51" y="15"/>
              </a:cxn>
              <a:cxn ang="0">
                <a:pos x="52" y="14"/>
              </a:cxn>
              <a:cxn ang="0">
                <a:pos x="53" y="13"/>
              </a:cxn>
              <a:cxn ang="0">
                <a:pos x="55" y="13"/>
              </a:cxn>
              <a:cxn ang="0">
                <a:pos x="56" y="12"/>
              </a:cxn>
              <a:cxn ang="0">
                <a:pos x="56" y="10"/>
              </a:cxn>
              <a:cxn ang="0">
                <a:pos x="57" y="9"/>
              </a:cxn>
              <a:cxn ang="0">
                <a:pos x="58" y="8"/>
              </a:cxn>
              <a:cxn ang="0">
                <a:pos x="57" y="7"/>
              </a:cxn>
            </a:cxnLst>
            <a:rect l="0" t="0" r="r" b="b"/>
            <a:pathLst>
              <a:path w="59" h="26">
                <a:moveTo>
                  <a:pt x="57" y="6"/>
                </a:moveTo>
                <a:lnTo>
                  <a:pt x="57" y="6"/>
                </a:lnTo>
                <a:lnTo>
                  <a:pt x="56" y="6"/>
                </a:lnTo>
                <a:lnTo>
                  <a:pt x="55" y="5"/>
                </a:lnTo>
                <a:lnTo>
                  <a:pt x="54" y="5"/>
                </a:lnTo>
                <a:lnTo>
                  <a:pt x="54" y="4"/>
                </a:lnTo>
                <a:lnTo>
                  <a:pt x="53" y="4"/>
                </a:lnTo>
                <a:lnTo>
                  <a:pt x="52" y="4"/>
                </a:lnTo>
                <a:lnTo>
                  <a:pt x="51" y="3"/>
                </a:lnTo>
                <a:lnTo>
                  <a:pt x="50" y="3"/>
                </a:lnTo>
                <a:lnTo>
                  <a:pt x="49" y="3"/>
                </a:lnTo>
                <a:lnTo>
                  <a:pt x="49" y="2"/>
                </a:lnTo>
                <a:lnTo>
                  <a:pt x="48" y="2"/>
                </a:lnTo>
                <a:lnTo>
                  <a:pt x="47" y="2"/>
                </a:lnTo>
                <a:lnTo>
                  <a:pt x="46" y="2"/>
                </a:lnTo>
                <a:lnTo>
                  <a:pt x="46" y="1"/>
                </a:lnTo>
                <a:lnTo>
                  <a:pt x="45" y="1"/>
                </a:lnTo>
                <a:lnTo>
                  <a:pt x="44" y="1"/>
                </a:lnTo>
                <a:lnTo>
                  <a:pt x="42" y="1"/>
                </a:lnTo>
                <a:lnTo>
                  <a:pt x="39" y="1"/>
                </a:lnTo>
                <a:lnTo>
                  <a:pt x="39" y="0"/>
                </a:lnTo>
                <a:lnTo>
                  <a:pt x="35" y="0"/>
                </a:lnTo>
                <a:lnTo>
                  <a:pt x="34" y="0"/>
                </a:lnTo>
                <a:lnTo>
                  <a:pt x="33" y="0"/>
                </a:lnTo>
                <a:lnTo>
                  <a:pt x="32" y="0"/>
                </a:lnTo>
                <a:lnTo>
                  <a:pt x="29" y="0"/>
                </a:lnTo>
                <a:lnTo>
                  <a:pt x="29" y="1"/>
                </a:lnTo>
                <a:lnTo>
                  <a:pt x="28" y="1"/>
                </a:lnTo>
                <a:lnTo>
                  <a:pt x="27" y="1"/>
                </a:lnTo>
                <a:lnTo>
                  <a:pt x="26" y="1"/>
                </a:lnTo>
                <a:lnTo>
                  <a:pt x="25" y="1"/>
                </a:lnTo>
                <a:lnTo>
                  <a:pt x="25" y="2"/>
                </a:lnTo>
                <a:lnTo>
                  <a:pt x="24" y="2"/>
                </a:lnTo>
                <a:lnTo>
                  <a:pt x="23" y="3"/>
                </a:lnTo>
                <a:lnTo>
                  <a:pt x="22" y="3"/>
                </a:lnTo>
                <a:lnTo>
                  <a:pt x="21" y="4"/>
                </a:lnTo>
                <a:lnTo>
                  <a:pt x="20" y="4"/>
                </a:lnTo>
                <a:lnTo>
                  <a:pt x="20" y="5"/>
                </a:lnTo>
                <a:lnTo>
                  <a:pt x="19" y="6"/>
                </a:lnTo>
                <a:lnTo>
                  <a:pt x="18" y="6"/>
                </a:lnTo>
                <a:lnTo>
                  <a:pt x="16" y="8"/>
                </a:lnTo>
                <a:lnTo>
                  <a:pt x="14" y="9"/>
                </a:lnTo>
                <a:lnTo>
                  <a:pt x="14" y="10"/>
                </a:lnTo>
                <a:lnTo>
                  <a:pt x="13" y="10"/>
                </a:lnTo>
                <a:lnTo>
                  <a:pt x="12" y="10"/>
                </a:lnTo>
                <a:lnTo>
                  <a:pt x="11" y="12"/>
                </a:lnTo>
                <a:lnTo>
                  <a:pt x="10" y="12"/>
                </a:lnTo>
                <a:lnTo>
                  <a:pt x="10" y="13"/>
                </a:lnTo>
                <a:lnTo>
                  <a:pt x="9" y="13"/>
                </a:lnTo>
                <a:lnTo>
                  <a:pt x="9" y="14"/>
                </a:lnTo>
                <a:lnTo>
                  <a:pt x="8" y="14"/>
                </a:lnTo>
                <a:lnTo>
                  <a:pt x="7" y="14"/>
                </a:lnTo>
                <a:lnTo>
                  <a:pt x="7" y="15"/>
                </a:lnTo>
                <a:lnTo>
                  <a:pt x="6" y="15"/>
                </a:lnTo>
                <a:lnTo>
                  <a:pt x="5" y="15"/>
                </a:lnTo>
                <a:lnTo>
                  <a:pt x="5" y="16"/>
                </a:lnTo>
                <a:lnTo>
                  <a:pt x="4" y="16"/>
                </a:lnTo>
                <a:lnTo>
                  <a:pt x="2" y="16"/>
                </a:lnTo>
                <a:lnTo>
                  <a:pt x="2" y="17"/>
                </a:lnTo>
                <a:lnTo>
                  <a:pt x="1" y="17"/>
                </a:lnTo>
                <a:lnTo>
                  <a:pt x="0" y="17"/>
                </a:lnTo>
                <a:lnTo>
                  <a:pt x="0" y="18"/>
                </a:lnTo>
                <a:lnTo>
                  <a:pt x="0" y="21"/>
                </a:lnTo>
                <a:lnTo>
                  <a:pt x="1" y="22"/>
                </a:lnTo>
                <a:lnTo>
                  <a:pt x="5" y="22"/>
                </a:lnTo>
                <a:lnTo>
                  <a:pt x="6" y="22"/>
                </a:lnTo>
                <a:lnTo>
                  <a:pt x="6" y="21"/>
                </a:lnTo>
                <a:lnTo>
                  <a:pt x="7" y="21"/>
                </a:lnTo>
                <a:lnTo>
                  <a:pt x="8" y="21"/>
                </a:lnTo>
                <a:lnTo>
                  <a:pt x="9" y="21"/>
                </a:lnTo>
                <a:lnTo>
                  <a:pt x="9" y="22"/>
                </a:lnTo>
                <a:lnTo>
                  <a:pt x="10" y="22"/>
                </a:lnTo>
                <a:lnTo>
                  <a:pt x="10" y="23"/>
                </a:lnTo>
                <a:lnTo>
                  <a:pt x="11" y="23"/>
                </a:lnTo>
                <a:lnTo>
                  <a:pt x="12" y="24"/>
                </a:lnTo>
                <a:lnTo>
                  <a:pt x="13" y="24"/>
                </a:lnTo>
                <a:lnTo>
                  <a:pt x="14" y="24"/>
                </a:lnTo>
                <a:lnTo>
                  <a:pt x="14" y="25"/>
                </a:lnTo>
                <a:lnTo>
                  <a:pt x="16" y="25"/>
                </a:lnTo>
                <a:lnTo>
                  <a:pt x="24" y="25"/>
                </a:lnTo>
                <a:lnTo>
                  <a:pt x="26" y="25"/>
                </a:lnTo>
                <a:lnTo>
                  <a:pt x="27" y="24"/>
                </a:lnTo>
                <a:lnTo>
                  <a:pt x="28" y="24"/>
                </a:lnTo>
                <a:lnTo>
                  <a:pt x="29" y="24"/>
                </a:lnTo>
                <a:lnTo>
                  <a:pt x="30" y="24"/>
                </a:lnTo>
                <a:lnTo>
                  <a:pt x="31" y="24"/>
                </a:lnTo>
                <a:lnTo>
                  <a:pt x="32" y="23"/>
                </a:lnTo>
                <a:lnTo>
                  <a:pt x="33" y="23"/>
                </a:lnTo>
                <a:lnTo>
                  <a:pt x="34" y="23"/>
                </a:lnTo>
                <a:lnTo>
                  <a:pt x="35" y="23"/>
                </a:lnTo>
                <a:lnTo>
                  <a:pt x="36" y="22"/>
                </a:lnTo>
                <a:lnTo>
                  <a:pt x="37" y="22"/>
                </a:lnTo>
                <a:lnTo>
                  <a:pt x="38" y="22"/>
                </a:lnTo>
                <a:lnTo>
                  <a:pt x="39" y="22"/>
                </a:lnTo>
                <a:lnTo>
                  <a:pt x="39" y="21"/>
                </a:lnTo>
                <a:lnTo>
                  <a:pt x="40" y="21"/>
                </a:lnTo>
                <a:lnTo>
                  <a:pt x="41" y="21"/>
                </a:lnTo>
                <a:lnTo>
                  <a:pt x="42" y="20"/>
                </a:lnTo>
                <a:lnTo>
                  <a:pt x="43" y="20"/>
                </a:lnTo>
                <a:lnTo>
                  <a:pt x="43" y="19"/>
                </a:lnTo>
                <a:lnTo>
                  <a:pt x="44" y="19"/>
                </a:lnTo>
                <a:lnTo>
                  <a:pt x="45" y="19"/>
                </a:lnTo>
                <a:lnTo>
                  <a:pt x="45" y="18"/>
                </a:lnTo>
                <a:lnTo>
                  <a:pt x="46" y="18"/>
                </a:lnTo>
                <a:lnTo>
                  <a:pt x="47" y="18"/>
                </a:lnTo>
                <a:lnTo>
                  <a:pt x="48" y="17"/>
                </a:lnTo>
                <a:lnTo>
                  <a:pt x="49" y="16"/>
                </a:lnTo>
                <a:lnTo>
                  <a:pt x="50" y="16"/>
                </a:lnTo>
                <a:lnTo>
                  <a:pt x="50" y="15"/>
                </a:lnTo>
                <a:lnTo>
                  <a:pt x="51" y="15"/>
                </a:lnTo>
                <a:lnTo>
                  <a:pt x="51" y="14"/>
                </a:lnTo>
                <a:lnTo>
                  <a:pt x="52" y="14"/>
                </a:lnTo>
                <a:lnTo>
                  <a:pt x="53" y="14"/>
                </a:lnTo>
                <a:lnTo>
                  <a:pt x="53" y="13"/>
                </a:lnTo>
                <a:lnTo>
                  <a:pt x="54" y="13"/>
                </a:lnTo>
                <a:lnTo>
                  <a:pt x="55" y="13"/>
                </a:lnTo>
                <a:lnTo>
                  <a:pt x="55" y="12"/>
                </a:lnTo>
                <a:lnTo>
                  <a:pt x="56" y="12"/>
                </a:lnTo>
                <a:lnTo>
                  <a:pt x="56" y="11"/>
                </a:lnTo>
                <a:lnTo>
                  <a:pt x="56" y="10"/>
                </a:lnTo>
                <a:lnTo>
                  <a:pt x="57" y="10"/>
                </a:lnTo>
                <a:lnTo>
                  <a:pt x="57" y="9"/>
                </a:lnTo>
                <a:lnTo>
                  <a:pt x="57" y="8"/>
                </a:lnTo>
                <a:lnTo>
                  <a:pt x="58" y="8"/>
                </a:lnTo>
                <a:lnTo>
                  <a:pt x="58" y="7"/>
                </a:lnTo>
                <a:lnTo>
                  <a:pt x="57" y="7"/>
                </a:lnTo>
                <a:lnTo>
                  <a:pt x="57" y="6"/>
                </a:lnTo>
              </a:path>
            </a:pathLst>
          </a:custGeom>
          <a:solidFill>
            <a:srgbClr val="CCCCCC"/>
          </a:solidFill>
          <a:ln w="12700" cap="rnd" cmpd="sng">
            <a:solidFill>
              <a:srgbClr val="000000"/>
            </a:solidFill>
            <a:prstDash val="solid"/>
            <a:round/>
            <a:headEnd type="none" w="med" len="med"/>
            <a:tailEnd type="none" w="med" len="med"/>
          </a:ln>
          <a:effectLst/>
        </p:spPr>
        <p:txBody>
          <a:bodyPr/>
          <a:lstStyle/>
          <a:p>
            <a:endParaRPr lang="en-US" sz="2160"/>
          </a:p>
        </p:txBody>
      </p:sp>
      <p:sp>
        <p:nvSpPr>
          <p:cNvPr id="46103" name="Freeform 1047"/>
          <p:cNvSpPr>
            <a:spLocks/>
          </p:cNvSpPr>
          <p:nvPr/>
        </p:nvSpPr>
        <p:spPr bwMode="auto">
          <a:xfrm>
            <a:off x="9149718" y="4519613"/>
            <a:ext cx="40004" cy="9526"/>
          </a:xfrm>
          <a:custGeom>
            <a:avLst/>
            <a:gdLst/>
            <a:ahLst/>
            <a:cxnLst>
              <a:cxn ang="0">
                <a:pos x="0" y="5"/>
              </a:cxn>
              <a:cxn ang="0">
                <a:pos x="6" y="5"/>
              </a:cxn>
              <a:cxn ang="0">
                <a:pos x="8" y="5"/>
              </a:cxn>
              <a:cxn ang="0">
                <a:pos x="8" y="4"/>
              </a:cxn>
              <a:cxn ang="0">
                <a:pos x="10" y="4"/>
              </a:cxn>
              <a:cxn ang="0">
                <a:pos x="11" y="4"/>
              </a:cxn>
              <a:cxn ang="0">
                <a:pos x="12" y="4"/>
              </a:cxn>
              <a:cxn ang="0">
                <a:pos x="13" y="4"/>
              </a:cxn>
              <a:cxn ang="0">
                <a:pos x="13" y="3"/>
              </a:cxn>
              <a:cxn ang="0">
                <a:pos x="14" y="3"/>
              </a:cxn>
              <a:cxn ang="0">
                <a:pos x="15" y="3"/>
              </a:cxn>
              <a:cxn ang="0">
                <a:pos x="16" y="3"/>
              </a:cxn>
              <a:cxn ang="0">
                <a:pos x="16" y="2"/>
              </a:cxn>
              <a:cxn ang="0">
                <a:pos x="17" y="2"/>
              </a:cxn>
              <a:cxn ang="0">
                <a:pos x="18" y="2"/>
              </a:cxn>
              <a:cxn ang="0">
                <a:pos x="19" y="2"/>
              </a:cxn>
              <a:cxn ang="0">
                <a:pos x="19" y="1"/>
              </a:cxn>
              <a:cxn ang="0">
                <a:pos x="20" y="1"/>
              </a:cxn>
              <a:cxn ang="0">
                <a:pos x="20" y="0"/>
              </a:cxn>
              <a:cxn ang="0">
                <a:pos x="19" y="0"/>
              </a:cxn>
              <a:cxn ang="0">
                <a:pos x="18" y="0"/>
              </a:cxn>
              <a:cxn ang="0">
                <a:pos x="16" y="0"/>
              </a:cxn>
              <a:cxn ang="0">
                <a:pos x="15" y="0"/>
              </a:cxn>
              <a:cxn ang="0">
                <a:pos x="15" y="1"/>
              </a:cxn>
              <a:cxn ang="0">
                <a:pos x="14" y="1"/>
              </a:cxn>
              <a:cxn ang="0">
                <a:pos x="12" y="1"/>
              </a:cxn>
              <a:cxn ang="0">
                <a:pos x="11" y="1"/>
              </a:cxn>
              <a:cxn ang="0">
                <a:pos x="11" y="2"/>
              </a:cxn>
              <a:cxn ang="0">
                <a:pos x="9" y="2"/>
              </a:cxn>
              <a:cxn ang="0">
                <a:pos x="6" y="2"/>
              </a:cxn>
              <a:cxn ang="0">
                <a:pos x="3" y="2"/>
              </a:cxn>
              <a:cxn ang="0">
                <a:pos x="3" y="3"/>
              </a:cxn>
              <a:cxn ang="0">
                <a:pos x="2" y="3"/>
              </a:cxn>
              <a:cxn ang="0">
                <a:pos x="1" y="3"/>
              </a:cxn>
              <a:cxn ang="0">
                <a:pos x="1" y="4"/>
              </a:cxn>
              <a:cxn ang="0">
                <a:pos x="0" y="4"/>
              </a:cxn>
              <a:cxn ang="0">
                <a:pos x="0" y="5"/>
              </a:cxn>
            </a:cxnLst>
            <a:rect l="0" t="0" r="r" b="b"/>
            <a:pathLst>
              <a:path w="21" h="6">
                <a:moveTo>
                  <a:pt x="0" y="5"/>
                </a:moveTo>
                <a:lnTo>
                  <a:pt x="6" y="5"/>
                </a:lnTo>
                <a:lnTo>
                  <a:pt x="8" y="5"/>
                </a:lnTo>
                <a:lnTo>
                  <a:pt x="8" y="4"/>
                </a:lnTo>
                <a:lnTo>
                  <a:pt x="10" y="4"/>
                </a:lnTo>
                <a:lnTo>
                  <a:pt x="11" y="4"/>
                </a:lnTo>
                <a:lnTo>
                  <a:pt x="12" y="4"/>
                </a:lnTo>
                <a:lnTo>
                  <a:pt x="13" y="4"/>
                </a:lnTo>
                <a:lnTo>
                  <a:pt x="13" y="3"/>
                </a:lnTo>
                <a:lnTo>
                  <a:pt x="14" y="3"/>
                </a:lnTo>
                <a:lnTo>
                  <a:pt x="15" y="3"/>
                </a:lnTo>
                <a:lnTo>
                  <a:pt x="16" y="3"/>
                </a:lnTo>
                <a:lnTo>
                  <a:pt x="16" y="2"/>
                </a:lnTo>
                <a:lnTo>
                  <a:pt x="17" y="2"/>
                </a:lnTo>
                <a:lnTo>
                  <a:pt x="18" y="2"/>
                </a:lnTo>
                <a:lnTo>
                  <a:pt x="19" y="2"/>
                </a:lnTo>
                <a:lnTo>
                  <a:pt x="19" y="1"/>
                </a:lnTo>
                <a:lnTo>
                  <a:pt x="20" y="1"/>
                </a:lnTo>
                <a:lnTo>
                  <a:pt x="20" y="0"/>
                </a:lnTo>
                <a:lnTo>
                  <a:pt x="19" y="0"/>
                </a:lnTo>
                <a:lnTo>
                  <a:pt x="18" y="0"/>
                </a:lnTo>
                <a:lnTo>
                  <a:pt x="16" y="0"/>
                </a:lnTo>
                <a:lnTo>
                  <a:pt x="15" y="0"/>
                </a:lnTo>
                <a:lnTo>
                  <a:pt x="15" y="1"/>
                </a:lnTo>
                <a:lnTo>
                  <a:pt x="14" y="1"/>
                </a:lnTo>
                <a:lnTo>
                  <a:pt x="12" y="1"/>
                </a:lnTo>
                <a:lnTo>
                  <a:pt x="11" y="1"/>
                </a:lnTo>
                <a:lnTo>
                  <a:pt x="11" y="2"/>
                </a:lnTo>
                <a:lnTo>
                  <a:pt x="9" y="2"/>
                </a:lnTo>
                <a:lnTo>
                  <a:pt x="6" y="2"/>
                </a:lnTo>
                <a:lnTo>
                  <a:pt x="3" y="2"/>
                </a:lnTo>
                <a:lnTo>
                  <a:pt x="3" y="3"/>
                </a:lnTo>
                <a:lnTo>
                  <a:pt x="2" y="3"/>
                </a:lnTo>
                <a:lnTo>
                  <a:pt x="1" y="3"/>
                </a:lnTo>
                <a:lnTo>
                  <a:pt x="1" y="4"/>
                </a:lnTo>
                <a:lnTo>
                  <a:pt x="0" y="4"/>
                </a:lnTo>
                <a:lnTo>
                  <a:pt x="0" y="5"/>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sz="2160"/>
          </a:p>
        </p:txBody>
      </p:sp>
      <p:sp>
        <p:nvSpPr>
          <p:cNvPr id="46104" name="Freeform 1048"/>
          <p:cNvSpPr>
            <a:spLocks/>
          </p:cNvSpPr>
          <p:nvPr/>
        </p:nvSpPr>
        <p:spPr bwMode="auto">
          <a:xfrm>
            <a:off x="9166860" y="4500563"/>
            <a:ext cx="45720" cy="6350"/>
          </a:xfrm>
          <a:custGeom>
            <a:avLst/>
            <a:gdLst/>
            <a:ahLst/>
            <a:cxnLst>
              <a:cxn ang="0">
                <a:pos x="4" y="0"/>
              </a:cxn>
              <a:cxn ang="0">
                <a:pos x="5" y="0"/>
              </a:cxn>
              <a:cxn ang="0">
                <a:pos x="15" y="0"/>
              </a:cxn>
              <a:cxn ang="0">
                <a:pos x="16" y="0"/>
              </a:cxn>
              <a:cxn ang="0">
                <a:pos x="19" y="0"/>
              </a:cxn>
              <a:cxn ang="0">
                <a:pos x="20" y="0"/>
              </a:cxn>
              <a:cxn ang="0">
                <a:pos x="21" y="0"/>
              </a:cxn>
              <a:cxn ang="0">
                <a:pos x="22" y="1"/>
              </a:cxn>
              <a:cxn ang="0">
                <a:pos x="23" y="1"/>
              </a:cxn>
              <a:cxn ang="0">
                <a:pos x="23" y="2"/>
              </a:cxn>
              <a:cxn ang="0">
                <a:pos x="20" y="2"/>
              </a:cxn>
              <a:cxn ang="0">
                <a:pos x="20" y="3"/>
              </a:cxn>
              <a:cxn ang="0">
                <a:pos x="18" y="3"/>
              </a:cxn>
              <a:cxn ang="0">
                <a:pos x="18" y="2"/>
              </a:cxn>
              <a:cxn ang="0">
                <a:pos x="16" y="2"/>
              </a:cxn>
              <a:cxn ang="0">
                <a:pos x="15" y="2"/>
              </a:cxn>
              <a:cxn ang="0">
                <a:pos x="14" y="2"/>
              </a:cxn>
              <a:cxn ang="0">
                <a:pos x="14" y="1"/>
              </a:cxn>
              <a:cxn ang="0">
                <a:pos x="11" y="1"/>
              </a:cxn>
              <a:cxn ang="0">
                <a:pos x="10" y="1"/>
              </a:cxn>
              <a:cxn ang="0">
                <a:pos x="9" y="1"/>
              </a:cxn>
              <a:cxn ang="0">
                <a:pos x="6" y="1"/>
              </a:cxn>
              <a:cxn ang="0">
                <a:pos x="6" y="2"/>
              </a:cxn>
              <a:cxn ang="0">
                <a:pos x="3" y="2"/>
              </a:cxn>
              <a:cxn ang="0">
                <a:pos x="1" y="2"/>
              </a:cxn>
              <a:cxn ang="0">
                <a:pos x="1" y="3"/>
              </a:cxn>
              <a:cxn ang="0">
                <a:pos x="1" y="2"/>
              </a:cxn>
              <a:cxn ang="0">
                <a:pos x="0" y="2"/>
              </a:cxn>
              <a:cxn ang="0">
                <a:pos x="1" y="2"/>
              </a:cxn>
              <a:cxn ang="0">
                <a:pos x="1" y="1"/>
              </a:cxn>
              <a:cxn ang="0">
                <a:pos x="2" y="1"/>
              </a:cxn>
              <a:cxn ang="0">
                <a:pos x="2" y="0"/>
              </a:cxn>
              <a:cxn ang="0">
                <a:pos x="4" y="0"/>
              </a:cxn>
            </a:cxnLst>
            <a:rect l="0" t="0" r="r" b="b"/>
            <a:pathLst>
              <a:path w="24" h="4">
                <a:moveTo>
                  <a:pt x="4" y="0"/>
                </a:moveTo>
                <a:lnTo>
                  <a:pt x="5" y="0"/>
                </a:lnTo>
                <a:lnTo>
                  <a:pt x="15" y="0"/>
                </a:lnTo>
                <a:lnTo>
                  <a:pt x="16" y="0"/>
                </a:lnTo>
                <a:lnTo>
                  <a:pt x="19" y="0"/>
                </a:lnTo>
                <a:lnTo>
                  <a:pt x="20" y="0"/>
                </a:lnTo>
                <a:lnTo>
                  <a:pt x="21" y="0"/>
                </a:lnTo>
                <a:lnTo>
                  <a:pt x="22" y="1"/>
                </a:lnTo>
                <a:lnTo>
                  <a:pt x="23" y="1"/>
                </a:lnTo>
                <a:lnTo>
                  <a:pt x="23" y="2"/>
                </a:lnTo>
                <a:lnTo>
                  <a:pt x="20" y="2"/>
                </a:lnTo>
                <a:lnTo>
                  <a:pt x="20" y="3"/>
                </a:lnTo>
                <a:lnTo>
                  <a:pt x="18" y="3"/>
                </a:lnTo>
                <a:lnTo>
                  <a:pt x="18" y="2"/>
                </a:lnTo>
                <a:lnTo>
                  <a:pt x="16" y="2"/>
                </a:lnTo>
                <a:lnTo>
                  <a:pt x="15" y="2"/>
                </a:lnTo>
                <a:lnTo>
                  <a:pt x="14" y="2"/>
                </a:lnTo>
                <a:lnTo>
                  <a:pt x="14" y="1"/>
                </a:lnTo>
                <a:lnTo>
                  <a:pt x="11" y="1"/>
                </a:lnTo>
                <a:lnTo>
                  <a:pt x="10" y="1"/>
                </a:lnTo>
                <a:lnTo>
                  <a:pt x="9" y="1"/>
                </a:lnTo>
                <a:lnTo>
                  <a:pt x="6" y="1"/>
                </a:lnTo>
                <a:lnTo>
                  <a:pt x="6" y="2"/>
                </a:lnTo>
                <a:lnTo>
                  <a:pt x="3" y="2"/>
                </a:lnTo>
                <a:lnTo>
                  <a:pt x="1" y="2"/>
                </a:lnTo>
                <a:lnTo>
                  <a:pt x="1" y="3"/>
                </a:lnTo>
                <a:lnTo>
                  <a:pt x="1" y="2"/>
                </a:lnTo>
                <a:lnTo>
                  <a:pt x="0" y="2"/>
                </a:lnTo>
                <a:lnTo>
                  <a:pt x="1" y="2"/>
                </a:lnTo>
                <a:lnTo>
                  <a:pt x="1" y="1"/>
                </a:lnTo>
                <a:lnTo>
                  <a:pt x="2" y="1"/>
                </a:lnTo>
                <a:lnTo>
                  <a:pt x="2" y="0"/>
                </a:lnTo>
                <a:lnTo>
                  <a:pt x="4"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sz="2160"/>
          </a:p>
        </p:txBody>
      </p:sp>
      <p:sp>
        <p:nvSpPr>
          <p:cNvPr id="46105" name="Freeform 1049"/>
          <p:cNvSpPr>
            <a:spLocks/>
          </p:cNvSpPr>
          <p:nvPr/>
        </p:nvSpPr>
        <p:spPr bwMode="auto">
          <a:xfrm>
            <a:off x="9126856" y="4514851"/>
            <a:ext cx="7620" cy="14288"/>
          </a:xfrm>
          <a:custGeom>
            <a:avLst/>
            <a:gdLst/>
            <a:ahLst/>
            <a:cxnLst>
              <a:cxn ang="0">
                <a:pos x="3" y="8"/>
              </a:cxn>
              <a:cxn ang="0">
                <a:pos x="3" y="8"/>
              </a:cxn>
              <a:cxn ang="0">
                <a:pos x="3" y="7"/>
              </a:cxn>
              <a:cxn ang="0">
                <a:pos x="2" y="7"/>
              </a:cxn>
              <a:cxn ang="0">
                <a:pos x="1" y="7"/>
              </a:cxn>
              <a:cxn ang="0">
                <a:pos x="1" y="6"/>
              </a:cxn>
              <a:cxn ang="0">
                <a:pos x="1" y="5"/>
              </a:cxn>
              <a:cxn ang="0">
                <a:pos x="0" y="5"/>
              </a:cxn>
              <a:cxn ang="0">
                <a:pos x="0" y="4"/>
              </a:cxn>
              <a:cxn ang="0">
                <a:pos x="0" y="3"/>
              </a:cxn>
              <a:cxn ang="0">
                <a:pos x="1" y="3"/>
              </a:cxn>
              <a:cxn ang="0">
                <a:pos x="1" y="2"/>
              </a:cxn>
              <a:cxn ang="0">
                <a:pos x="3" y="0"/>
              </a:cxn>
            </a:cxnLst>
            <a:rect l="0" t="0" r="r" b="b"/>
            <a:pathLst>
              <a:path w="4" h="9">
                <a:moveTo>
                  <a:pt x="3" y="8"/>
                </a:moveTo>
                <a:lnTo>
                  <a:pt x="3" y="8"/>
                </a:lnTo>
                <a:lnTo>
                  <a:pt x="3" y="7"/>
                </a:lnTo>
                <a:lnTo>
                  <a:pt x="2" y="7"/>
                </a:lnTo>
                <a:lnTo>
                  <a:pt x="1" y="7"/>
                </a:lnTo>
                <a:lnTo>
                  <a:pt x="1" y="6"/>
                </a:lnTo>
                <a:lnTo>
                  <a:pt x="1" y="5"/>
                </a:lnTo>
                <a:lnTo>
                  <a:pt x="0" y="5"/>
                </a:lnTo>
                <a:lnTo>
                  <a:pt x="0" y="4"/>
                </a:lnTo>
                <a:lnTo>
                  <a:pt x="0" y="3"/>
                </a:lnTo>
                <a:lnTo>
                  <a:pt x="1" y="3"/>
                </a:lnTo>
                <a:lnTo>
                  <a:pt x="1" y="2"/>
                </a:lnTo>
                <a:lnTo>
                  <a:pt x="3"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106" name="Freeform 1050"/>
          <p:cNvSpPr>
            <a:spLocks/>
          </p:cNvSpPr>
          <p:nvPr/>
        </p:nvSpPr>
        <p:spPr bwMode="auto">
          <a:xfrm>
            <a:off x="9140192" y="4503738"/>
            <a:ext cx="20956" cy="12700"/>
          </a:xfrm>
          <a:custGeom>
            <a:avLst/>
            <a:gdLst/>
            <a:ahLst/>
            <a:cxnLst>
              <a:cxn ang="0">
                <a:pos x="0" y="7"/>
              </a:cxn>
              <a:cxn ang="0">
                <a:pos x="0" y="7"/>
              </a:cxn>
              <a:cxn ang="0">
                <a:pos x="1" y="7"/>
              </a:cxn>
              <a:cxn ang="0">
                <a:pos x="1" y="6"/>
              </a:cxn>
              <a:cxn ang="0">
                <a:pos x="2" y="6"/>
              </a:cxn>
              <a:cxn ang="0">
                <a:pos x="2" y="5"/>
              </a:cxn>
              <a:cxn ang="0">
                <a:pos x="3" y="5"/>
              </a:cxn>
              <a:cxn ang="0">
                <a:pos x="3" y="4"/>
              </a:cxn>
              <a:cxn ang="0">
                <a:pos x="4" y="3"/>
              </a:cxn>
              <a:cxn ang="0">
                <a:pos x="5" y="3"/>
              </a:cxn>
              <a:cxn ang="0">
                <a:pos x="6" y="3"/>
              </a:cxn>
              <a:cxn ang="0">
                <a:pos x="6" y="2"/>
              </a:cxn>
              <a:cxn ang="0">
                <a:pos x="7" y="2"/>
              </a:cxn>
              <a:cxn ang="0">
                <a:pos x="7" y="1"/>
              </a:cxn>
              <a:cxn ang="0">
                <a:pos x="8" y="1"/>
              </a:cxn>
              <a:cxn ang="0">
                <a:pos x="9" y="1"/>
              </a:cxn>
              <a:cxn ang="0">
                <a:pos x="9" y="0"/>
              </a:cxn>
              <a:cxn ang="0">
                <a:pos x="10" y="0"/>
              </a:cxn>
            </a:cxnLst>
            <a:rect l="0" t="0" r="r" b="b"/>
            <a:pathLst>
              <a:path w="11" h="8">
                <a:moveTo>
                  <a:pt x="0" y="7"/>
                </a:moveTo>
                <a:lnTo>
                  <a:pt x="0" y="7"/>
                </a:lnTo>
                <a:lnTo>
                  <a:pt x="1" y="7"/>
                </a:lnTo>
                <a:lnTo>
                  <a:pt x="1" y="6"/>
                </a:lnTo>
                <a:lnTo>
                  <a:pt x="2" y="6"/>
                </a:lnTo>
                <a:lnTo>
                  <a:pt x="2" y="5"/>
                </a:lnTo>
                <a:lnTo>
                  <a:pt x="3" y="5"/>
                </a:lnTo>
                <a:lnTo>
                  <a:pt x="3" y="4"/>
                </a:lnTo>
                <a:lnTo>
                  <a:pt x="4" y="3"/>
                </a:lnTo>
                <a:lnTo>
                  <a:pt x="5" y="3"/>
                </a:lnTo>
                <a:lnTo>
                  <a:pt x="6" y="3"/>
                </a:lnTo>
                <a:lnTo>
                  <a:pt x="6" y="2"/>
                </a:lnTo>
                <a:lnTo>
                  <a:pt x="7" y="2"/>
                </a:lnTo>
                <a:lnTo>
                  <a:pt x="7" y="1"/>
                </a:lnTo>
                <a:lnTo>
                  <a:pt x="8" y="1"/>
                </a:lnTo>
                <a:lnTo>
                  <a:pt x="9" y="1"/>
                </a:lnTo>
                <a:lnTo>
                  <a:pt x="9" y="0"/>
                </a:lnTo>
                <a:lnTo>
                  <a:pt x="10"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107" name="Freeform 1051"/>
          <p:cNvSpPr>
            <a:spLocks/>
          </p:cNvSpPr>
          <p:nvPr/>
        </p:nvSpPr>
        <p:spPr bwMode="auto">
          <a:xfrm>
            <a:off x="9155432" y="4513263"/>
            <a:ext cx="26670" cy="4762"/>
          </a:xfrm>
          <a:custGeom>
            <a:avLst/>
            <a:gdLst/>
            <a:ahLst/>
            <a:cxnLst>
              <a:cxn ang="0">
                <a:pos x="0" y="2"/>
              </a:cxn>
              <a:cxn ang="0">
                <a:pos x="2" y="2"/>
              </a:cxn>
              <a:cxn ang="0">
                <a:pos x="2" y="1"/>
              </a:cxn>
              <a:cxn ang="0">
                <a:pos x="5" y="1"/>
              </a:cxn>
              <a:cxn ang="0">
                <a:pos x="8" y="1"/>
              </a:cxn>
              <a:cxn ang="0">
                <a:pos x="11" y="1"/>
              </a:cxn>
              <a:cxn ang="0">
                <a:pos x="11" y="0"/>
              </a:cxn>
              <a:cxn ang="0">
                <a:pos x="13" y="0"/>
              </a:cxn>
            </a:cxnLst>
            <a:rect l="0" t="0" r="r" b="b"/>
            <a:pathLst>
              <a:path w="14" h="3">
                <a:moveTo>
                  <a:pt x="0" y="2"/>
                </a:moveTo>
                <a:lnTo>
                  <a:pt x="2" y="2"/>
                </a:lnTo>
                <a:lnTo>
                  <a:pt x="2" y="1"/>
                </a:lnTo>
                <a:lnTo>
                  <a:pt x="5" y="1"/>
                </a:lnTo>
                <a:lnTo>
                  <a:pt x="8" y="1"/>
                </a:lnTo>
                <a:lnTo>
                  <a:pt x="11" y="1"/>
                </a:lnTo>
                <a:lnTo>
                  <a:pt x="11" y="0"/>
                </a:lnTo>
                <a:lnTo>
                  <a:pt x="13"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108" name="Freeform 1052"/>
          <p:cNvSpPr>
            <a:spLocks/>
          </p:cNvSpPr>
          <p:nvPr/>
        </p:nvSpPr>
        <p:spPr bwMode="auto">
          <a:xfrm>
            <a:off x="9195436" y="4511677"/>
            <a:ext cx="22860" cy="11113"/>
          </a:xfrm>
          <a:custGeom>
            <a:avLst/>
            <a:gdLst/>
            <a:ahLst/>
            <a:cxnLst>
              <a:cxn ang="0">
                <a:pos x="0" y="6"/>
              </a:cxn>
              <a:cxn ang="0">
                <a:pos x="0" y="6"/>
              </a:cxn>
              <a:cxn ang="0">
                <a:pos x="1" y="6"/>
              </a:cxn>
              <a:cxn ang="0">
                <a:pos x="1" y="5"/>
              </a:cxn>
              <a:cxn ang="0">
                <a:pos x="2" y="5"/>
              </a:cxn>
              <a:cxn ang="0">
                <a:pos x="3" y="5"/>
              </a:cxn>
              <a:cxn ang="0">
                <a:pos x="4" y="4"/>
              </a:cxn>
              <a:cxn ang="0">
                <a:pos x="5" y="3"/>
              </a:cxn>
              <a:cxn ang="0">
                <a:pos x="6" y="3"/>
              </a:cxn>
              <a:cxn ang="0">
                <a:pos x="6" y="2"/>
              </a:cxn>
              <a:cxn ang="0">
                <a:pos x="7" y="2"/>
              </a:cxn>
              <a:cxn ang="0">
                <a:pos x="8" y="2"/>
              </a:cxn>
              <a:cxn ang="0">
                <a:pos x="9" y="1"/>
              </a:cxn>
              <a:cxn ang="0">
                <a:pos x="10" y="0"/>
              </a:cxn>
              <a:cxn ang="0">
                <a:pos x="11" y="0"/>
              </a:cxn>
            </a:cxnLst>
            <a:rect l="0" t="0" r="r" b="b"/>
            <a:pathLst>
              <a:path w="12" h="7">
                <a:moveTo>
                  <a:pt x="0" y="6"/>
                </a:moveTo>
                <a:lnTo>
                  <a:pt x="0" y="6"/>
                </a:lnTo>
                <a:lnTo>
                  <a:pt x="1" y="6"/>
                </a:lnTo>
                <a:lnTo>
                  <a:pt x="1" y="5"/>
                </a:lnTo>
                <a:lnTo>
                  <a:pt x="2" y="5"/>
                </a:lnTo>
                <a:lnTo>
                  <a:pt x="3" y="5"/>
                </a:lnTo>
                <a:lnTo>
                  <a:pt x="4" y="4"/>
                </a:lnTo>
                <a:lnTo>
                  <a:pt x="5" y="3"/>
                </a:lnTo>
                <a:lnTo>
                  <a:pt x="6" y="3"/>
                </a:lnTo>
                <a:lnTo>
                  <a:pt x="6" y="2"/>
                </a:lnTo>
                <a:lnTo>
                  <a:pt x="7" y="2"/>
                </a:lnTo>
                <a:lnTo>
                  <a:pt x="8" y="2"/>
                </a:lnTo>
                <a:lnTo>
                  <a:pt x="9" y="1"/>
                </a:lnTo>
                <a:lnTo>
                  <a:pt x="10" y="0"/>
                </a:lnTo>
                <a:lnTo>
                  <a:pt x="11"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109" name="Freeform 1053"/>
          <p:cNvSpPr>
            <a:spLocks/>
          </p:cNvSpPr>
          <p:nvPr/>
        </p:nvSpPr>
        <p:spPr bwMode="auto">
          <a:xfrm>
            <a:off x="9187817" y="4508501"/>
            <a:ext cx="19050" cy="3175"/>
          </a:xfrm>
          <a:custGeom>
            <a:avLst/>
            <a:gdLst/>
            <a:ahLst/>
            <a:cxnLst>
              <a:cxn ang="0">
                <a:pos x="0" y="1"/>
              </a:cxn>
              <a:cxn ang="0">
                <a:pos x="1" y="1"/>
              </a:cxn>
              <a:cxn ang="0">
                <a:pos x="4" y="1"/>
              </a:cxn>
              <a:cxn ang="0">
                <a:pos x="7" y="1"/>
              </a:cxn>
              <a:cxn ang="0">
                <a:pos x="7" y="0"/>
              </a:cxn>
              <a:cxn ang="0">
                <a:pos x="8" y="0"/>
              </a:cxn>
              <a:cxn ang="0">
                <a:pos x="9" y="0"/>
              </a:cxn>
            </a:cxnLst>
            <a:rect l="0" t="0" r="r" b="b"/>
            <a:pathLst>
              <a:path w="10" h="2">
                <a:moveTo>
                  <a:pt x="0" y="1"/>
                </a:moveTo>
                <a:lnTo>
                  <a:pt x="1" y="1"/>
                </a:lnTo>
                <a:lnTo>
                  <a:pt x="4" y="1"/>
                </a:lnTo>
                <a:lnTo>
                  <a:pt x="7" y="1"/>
                </a:lnTo>
                <a:lnTo>
                  <a:pt x="7" y="0"/>
                </a:lnTo>
                <a:lnTo>
                  <a:pt x="8" y="0"/>
                </a:lnTo>
                <a:lnTo>
                  <a:pt x="9"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110" name="Freeform 1054"/>
          <p:cNvSpPr>
            <a:spLocks/>
          </p:cNvSpPr>
          <p:nvPr/>
        </p:nvSpPr>
        <p:spPr bwMode="auto">
          <a:xfrm>
            <a:off x="9134478" y="4522788"/>
            <a:ext cx="9524" cy="6350"/>
          </a:xfrm>
          <a:custGeom>
            <a:avLst/>
            <a:gdLst/>
            <a:ahLst/>
            <a:cxnLst>
              <a:cxn ang="0">
                <a:pos x="0" y="0"/>
              </a:cxn>
              <a:cxn ang="0">
                <a:pos x="1" y="0"/>
              </a:cxn>
              <a:cxn ang="0">
                <a:pos x="1" y="1"/>
              </a:cxn>
              <a:cxn ang="0">
                <a:pos x="2" y="2"/>
              </a:cxn>
              <a:cxn ang="0">
                <a:pos x="3" y="2"/>
              </a:cxn>
              <a:cxn ang="0">
                <a:pos x="4" y="2"/>
              </a:cxn>
              <a:cxn ang="0">
                <a:pos x="4" y="3"/>
              </a:cxn>
            </a:cxnLst>
            <a:rect l="0" t="0" r="r" b="b"/>
            <a:pathLst>
              <a:path w="5" h="4">
                <a:moveTo>
                  <a:pt x="0" y="0"/>
                </a:moveTo>
                <a:lnTo>
                  <a:pt x="1" y="0"/>
                </a:lnTo>
                <a:lnTo>
                  <a:pt x="1" y="1"/>
                </a:lnTo>
                <a:lnTo>
                  <a:pt x="2" y="2"/>
                </a:lnTo>
                <a:lnTo>
                  <a:pt x="3" y="2"/>
                </a:lnTo>
                <a:lnTo>
                  <a:pt x="4" y="2"/>
                </a:lnTo>
                <a:lnTo>
                  <a:pt x="4" y="3"/>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111" name="Freeform 1055"/>
          <p:cNvSpPr>
            <a:spLocks/>
          </p:cNvSpPr>
          <p:nvPr/>
        </p:nvSpPr>
        <p:spPr bwMode="auto">
          <a:xfrm>
            <a:off x="9117330" y="4524376"/>
            <a:ext cx="9526" cy="1588"/>
          </a:xfrm>
          <a:custGeom>
            <a:avLst/>
            <a:gdLst/>
            <a:ahLst/>
            <a:cxnLst>
              <a:cxn ang="0">
                <a:pos x="0" y="0"/>
              </a:cxn>
              <a:cxn ang="0">
                <a:pos x="3" y="0"/>
              </a:cxn>
              <a:cxn ang="0">
                <a:pos x="4" y="0"/>
              </a:cxn>
            </a:cxnLst>
            <a:rect l="0" t="0" r="r" b="b"/>
            <a:pathLst>
              <a:path w="5" h="1">
                <a:moveTo>
                  <a:pt x="0" y="0"/>
                </a:moveTo>
                <a:lnTo>
                  <a:pt x="3" y="0"/>
                </a:lnTo>
                <a:lnTo>
                  <a:pt x="4"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112" name="Freeform 1056"/>
          <p:cNvSpPr>
            <a:spLocks/>
          </p:cNvSpPr>
          <p:nvPr/>
        </p:nvSpPr>
        <p:spPr bwMode="auto">
          <a:xfrm>
            <a:off x="9326882" y="4440238"/>
            <a:ext cx="104776" cy="49212"/>
          </a:xfrm>
          <a:custGeom>
            <a:avLst/>
            <a:gdLst/>
            <a:ahLst/>
            <a:cxnLst>
              <a:cxn ang="0">
                <a:pos x="3" y="29"/>
              </a:cxn>
              <a:cxn ang="0">
                <a:pos x="6" y="29"/>
              </a:cxn>
              <a:cxn ang="0">
                <a:pos x="9" y="30"/>
              </a:cxn>
              <a:cxn ang="0">
                <a:pos x="19" y="30"/>
              </a:cxn>
              <a:cxn ang="0">
                <a:pos x="22" y="29"/>
              </a:cxn>
              <a:cxn ang="0">
                <a:pos x="25" y="29"/>
              </a:cxn>
              <a:cxn ang="0">
                <a:pos x="27" y="28"/>
              </a:cxn>
              <a:cxn ang="0">
                <a:pos x="29" y="28"/>
              </a:cxn>
              <a:cxn ang="0">
                <a:pos x="30" y="27"/>
              </a:cxn>
              <a:cxn ang="0">
                <a:pos x="32" y="26"/>
              </a:cxn>
              <a:cxn ang="0">
                <a:pos x="36" y="23"/>
              </a:cxn>
              <a:cxn ang="0">
                <a:pos x="38" y="21"/>
              </a:cxn>
              <a:cxn ang="0">
                <a:pos x="40" y="19"/>
              </a:cxn>
              <a:cxn ang="0">
                <a:pos x="41" y="17"/>
              </a:cxn>
              <a:cxn ang="0">
                <a:pos x="43" y="15"/>
              </a:cxn>
              <a:cxn ang="0">
                <a:pos x="44" y="14"/>
              </a:cxn>
              <a:cxn ang="0">
                <a:pos x="44" y="12"/>
              </a:cxn>
              <a:cxn ang="0">
                <a:pos x="45" y="11"/>
              </a:cxn>
              <a:cxn ang="0">
                <a:pos x="47" y="10"/>
              </a:cxn>
              <a:cxn ang="0">
                <a:pos x="48" y="9"/>
              </a:cxn>
              <a:cxn ang="0">
                <a:pos x="48" y="7"/>
              </a:cxn>
              <a:cxn ang="0">
                <a:pos x="50" y="7"/>
              </a:cxn>
              <a:cxn ang="0">
                <a:pos x="51" y="6"/>
              </a:cxn>
              <a:cxn ang="0">
                <a:pos x="53" y="5"/>
              </a:cxn>
              <a:cxn ang="0">
                <a:pos x="54" y="4"/>
              </a:cxn>
              <a:cxn ang="0">
                <a:pos x="53" y="1"/>
              </a:cxn>
              <a:cxn ang="0">
                <a:pos x="51" y="0"/>
              </a:cxn>
              <a:cxn ang="0">
                <a:pos x="49" y="0"/>
              </a:cxn>
              <a:cxn ang="0">
                <a:pos x="48" y="1"/>
              </a:cxn>
              <a:cxn ang="0">
                <a:pos x="47" y="2"/>
              </a:cxn>
              <a:cxn ang="0">
                <a:pos x="44" y="2"/>
              </a:cxn>
              <a:cxn ang="0">
                <a:pos x="43" y="1"/>
              </a:cxn>
              <a:cxn ang="0">
                <a:pos x="41" y="1"/>
              </a:cxn>
              <a:cxn ang="0">
                <a:pos x="35" y="0"/>
              </a:cxn>
              <a:cxn ang="0">
                <a:pos x="34" y="1"/>
              </a:cxn>
              <a:cxn ang="0">
                <a:pos x="32" y="1"/>
              </a:cxn>
              <a:cxn ang="0">
                <a:pos x="30" y="2"/>
              </a:cxn>
              <a:cxn ang="0">
                <a:pos x="28" y="2"/>
              </a:cxn>
              <a:cxn ang="0">
                <a:pos x="26" y="3"/>
              </a:cxn>
              <a:cxn ang="0">
                <a:pos x="25" y="4"/>
              </a:cxn>
              <a:cxn ang="0">
                <a:pos x="24" y="5"/>
              </a:cxn>
              <a:cxn ang="0">
                <a:pos x="22" y="5"/>
              </a:cxn>
              <a:cxn ang="0">
                <a:pos x="21" y="6"/>
              </a:cxn>
              <a:cxn ang="0">
                <a:pos x="20" y="7"/>
              </a:cxn>
              <a:cxn ang="0">
                <a:pos x="18" y="7"/>
              </a:cxn>
              <a:cxn ang="0">
                <a:pos x="17" y="8"/>
              </a:cxn>
              <a:cxn ang="0">
                <a:pos x="16" y="9"/>
              </a:cxn>
              <a:cxn ang="0">
                <a:pos x="14" y="11"/>
              </a:cxn>
              <a:cxn ang="0">
                <a:pos x="12" y="11"/>
              </a:cxn>
              <a:cxn ang="0">
                <a:pos x="11" y="12"/>
              </a:cxn>
              <a:cxn ang="0">
                <a:pos x="10" y="14"/>
              </a:cxn>
              <a:cxn ang="0">
                <a:pos x="9" y="15"/>
              </a:cxn>
              <a:cxn ang="0">
                <a:pos x="8" y="16"/>
              </a:cxn>
              <a:cxn ang="0">
                <a:pos x="6" y="19"/>
              </a:cxn>
              <a:cxn ang="0">
                <a:pos x="5" y="20"/>
              </a:cxn>
              <a:cxn ang="0">
                <a:pos x="4" y="21"/>
              </a:cxn>
              <a:cxn ang="0">
                <a:pos x="3" y="22"/>
              </a:cxn>
              <a:cxn ang="0">
                <a:pos x="2" y="23"/>
              </a:cxn>
              <a:cxn ang="0">
                <a:pos x="1" y="24"/>
              </a:cxn>
              <a:cxn ang="0">
                <a:pos x="1" y="26"/>
              </a:cxn>
              <a:cxn ang="0">
                <a:pos x="0" y="28"/>
              </a:cxn>
              <a:cxn ang="0">
                <a:pos x="2" y="28"/>
              </a:cxn>
            </a:cxnLst>
            <a:rect l="0" t="0" r="r" b="b"/>
            <a:pathLst>
              <a:path w="55" h="31">
                <a:moveTo>
                  <a:pt x="2" y="29"/>
                </a:moveTo>
                <a:lnTo>
                  <a:pt x="3" y="29"/>
                </a:lnTo>
                <a:lnTo>
                  <a:pt x="4" y="29"/>
                </a:lnTo>
                <a:lnTo>
                  <a:pt x="6" y="29"/>
                </a:lnTo>
                <a:lnTo>
                  <a:pt x="6" y="30"/>
                </a:lnTo>
                <a:lnTo>
                  <a:pt x="9" y="30"/>
                </a:lnTo>
                <a:lnTo>
                  <a:pt x="16" y="30"/>
                </a:lnTo>
                <a:lnTo>
                  <a:pt x="19" y="30"/>
                </a:lnTo>
                <a:lnTo>
                  <a:pt x="20" y="29"/>
                </a:lnTo>
                <a:lnTo>
                  <a:pt x="22" y="29"/>
                </a:lnTo>
                <a:lnTo>
                  <a:pt x="24" y="29"/>
                </a:lnTo>
                <a:lnTo>
                  <a:pt x="25" y="29"/>
                </a:lnTo>
                <a:lnTo>
                  <a:pt x="26" y="28"/>
                </a:lnTo>
                <a:lnTo>
                  <a:pt x="27" y="28"/>
                </a:lnTo>
                <a:lnTo>
                  <a:pt x="28" y="28"/>
                </a:lnTo>
                <a:lnTo>
                  <a:pt x="29" y="28"/>
                </a:lnTo>
                <a:lnTo>
                  <a:pt x="29" y="27"/>
                </a:lnTo>
                <a:lnTo>
                  <a:pt x="30" y="27"/>
                </a:lnTo>
                <a:lnTo>
                  <a:pt x="31" y="27"/>
                </a:lnTo>
                <a:lnTo>
                  <a:pt x="32" y="26"/>
                </a:lnTo>
                <a:lnTo>
                  <a:pt x="33" y="26"/>
                </a:lnTo>
                <a:lnTo>
                  <a:pt x="36" y="23"/>
                </a:lnTo>
                <a:lnTo>
                  <a:pt x="37" y="22"/>
                </a:lnTo>
                <a:lnTo>
                  <a:pt x="38" y="21"/>
                </a:lnTo>
                <a:lnTo>
                  <a:pt x="39" y="20"/>
                </a:lnTo>
                <a:lnTo>
                  <a:pt x="40" y="19"/>
                </a:lnTo>
                <a:lnTo>
                  <a:pt x="40" y="18"/>
                </a:lnTo>
                <a:lnTo>
                  <a:pt x="41" y="17"/>
                </a:lnTo>
                <a:lnTo>
                  <a:pt x="42" y="16"/>
                </a:lnTo>
                <a:lnTo>
                  <a:pt x="43" y="15"/>
                </a:lnTo>
                <a:lnTo>
                  <a:pt x="43" y="14"/>
                </a:lnTo>
                <a:lnTo>
                  <a:pt x="44" y="14"/>
                </a:lnTo>
                <a:lnTo>
                  <a:pt x="44" y="13"/>
                </a:lnTo>
                <a:lnTo>
                  <a:pt x="44" y="12"/>
                </a:lnTo>
                <a:lnTo>
                  <a:pt x="45" y="12"/>
                </a:lnTo>
                <a:lnTo>
                  <a:pt x="45" y="11"/>
                </a:lnTo>
                <a:lnTo>
                  <a:pt x="46" y="10"/>
                </a:lnTo>
                <a:lnTo>
                  <a:pt x="47" y="10"/>
                </a:lnTo>
                <a:lnTo>
                  <a:pt x="47" y="9"/>
                </a:lnTo>
                <a:lnTo>
                  <a:pt x="48" y="9"/>
                </a:lnTo>
                <a:lnTo>
                  <a:pt x="48" y="8"/>
                </a:lnTo>
                <a:lnTo>
                  <a:pt x="48" y="7"/>
                </a:lnTo>
                <a:lnTo>
                  <a:pt x="49" y="7"/>
                </a:lnTo>
                <a:lnTo>
                  <a:pt x="50" y="7"/>
                </a:lnTo>
                <a:lnTo>
                  <a:pt x="50" y="6"/>
                </a:lnTo>
                <a:lnTo>
                  <a:pt x="51" y="6"/>
                </a:lnTo>
                <a:lnTo>
                  <a:pt x="52" y="5"/>
                </a:lnTo>
                <a:lnTo>
                  <a:pt x="53" y="5"/>
                </a:lnTo>
                <a:lnTo>
                  <a:pt x="53" y="4"/>
                </a:lnTo>
                <a:lnTo>
                  <a:pt x="54" y="4"/>
                </a:lnTo>
                <a:lnTo>
                  <a:pt x="54" y="1"/>
                </a:lnTo>
                <a:lnTo>
                  <a:pt x="53" y="1"/>
                </a:lnTo>
                <a:lnTo>
                  <a:pt x="53" y="0"/>
                </a:lnTo>
                <a:lnTo>
                  <a:pt x="51" y="0"/>
                </a:lnTo>
                <a:lnTo>
                  <a:pt x="50" y="0"/>
                </a:lnTo>
                <a:lnTo>
                  <a:pt x="49" y="0"/>
                </a:lnTo>
                <a:lnTo>
                  <a:pt x="49" y="1"/>
                </a:lnTo>
                <a:lnTo>
                  <a:pt x="48" y="1"/>
                </a:lnTo>
                <a:lnTo>
                  <a:pt x="47" y="1"/>
                </a:lnTo>
                <a:lnTo>
                  <a:pt x="47" y="2"/>
                </a:lnTo>
                <a:lnTo>
                  <a:pt x="45" y="2"/>
                </a:lnTo>
                <a:lnTo>
                  <a:pt x="44" y="2"/>
                </a:lnTo>
                <a:lnTo>
                  <a:pt x="44" y="1"/>
                </a:lnTo>
                <a:lnTo>
                  <a:pt x="43" y="1"/>
                </a:lnTo>
                <a:lnTo>
                  <a:pt x="42" y="1"/>
                </a:lnTo>
                <a:lnTo>
                  <a:pt x="41" y="1"/>
                </a:lnTo>
                <a:lnTo>
                  <a:pt x="41" y="0"/>
                </a:lnTo>
                <a:lnTo>
                  <a:pt x="35" y="0"/>
                </a:lnTo>
                <a:lnTo>
                  <a:pt x="35" y="1"/>
                </a:lnTo>
                <a:lnTo>
                  <a:pt x="34" y="1"/>
                </a:lnTo>
                <a:lnTo>
                  <a:pt x="33" y="1"/>
                </a:lnTo>
                <a:lnTo>
                  <a:pt x="32" y="1"/>
                </a:lnTo>
                <a:lnTo>
                  <a:pt x="31" y="1"/>
                </a:lnTo>
                <a:lnTo>
                  <a:pt x="30" y="2"/>
                </a:lnTo>
                <a:lnTo>
                  <a:pt x="29" y="2"/>
                </a:lnTo>
                <a:lnTo>
                  <a:pt x="28" y="2"/>
                </a:lnTo>
                <a:lnTo>
                  <a:pt x="27" y="3"/>
                </a:lnTo>
                <a:lnTo>
                  <a:pt x="26" y="3"/>
                </a:lnTo>
                <a:lnTo>
                  <a:pt x="25" y="3"/>
                </a:lnTo>
                <a:lnTo>
                  <a:pt x="25" y="4"/>
                </a:lnTo>
                <a:lnTo>
                  <a:pt x="24" y="4"/>
                </a:lnTo>
                <a:lnTo>
                  <a:pt x="24" y="5"/>
                </a:lnTo>
                <a:lnTo>
                  <a:pt x="23" y="5"/>
                </a:lnTo>
                <a:lnTo>
                  <a:pt x="22" y="5"/>
                </a:lnTo>
                <a:lnTo>
                  <a:pt x="22" y="6"/>
                </a:lnTo>
                <a:lnTo>
                  <a:pt x="21" y="6"/>
                </a:lnTo>
                <a:lnTo>
                  <a:pt x="20" y="6"/>
                </a:lnTo>
                <a:lnTo>
                  <a:pt x="20" y="7"/>
                </a:lnTo>
                <a:lnTo>
                  <a:pt x="19" y="7"/>
                </a:lnTo>
                <a:lnTo>
                  <a:pt x="18" y="7"/>
                </a:lnTo>
                <a:lnTo>
                  <a:pt x="18" y="8"/>
                </a:lnTo>
                <a:lnTo>
                  <a:pt x="17" y="8"/>
                </a:lnTo>
                <a:lnTo>
                  <a:pt x="17" y="9"/>
                </a:lnTo>
                <a:lnTo>
                  <a:pt x="16" y="9"/>
                </a:lnTo>
                <a:lnTo>
                  <a:pt x="15" y="10"/>
                </a:lnTo>
                <a:lnTo>
                  <a:pt x="14" y="11"/>
                </a:lnTo>
                <a:lnTo>
                  <a:pt x="13" y="11"/>
                </a:lnTo>
                <a:lnTo>
                  <a:pt x="12" y="11"/>
                </a:lnTo>
                <a:lnTo>
                  <a:pt x="12" y="12"/>
                </a:lnTo>
                <a:lnTo>
                  <a:pt x="11" y="12"/>
                </a:lnTo>
                <a:lnTo>
                  <a:pt x="11" y="13"/>
                </a:lnTo>
                <a:lnTo>
                  <a:pt x="10" y="14"/>
                </a:lnTo>
                <a:lnTo>
                  <a:pt x="9" y="14"/>
                </a:lnTo>
                <a:lnTo>
                  <a:pt x="9" y="15"/>
                </a:lnTo>
                <a:lnTo>
                  <a:pt x="8" y="15"/>
                </a:lnTo>
                <a:lnTo>
                  <a:pt x="8" y="16"/>
                </a:lnTo>
                <a:lnTo>
                  <a:pt x="6" y="18"/>
                </a:lnTo>
                <a:lnTo>
                  <a:pt x="6" y="19"/>
                </a:lnTo>
                <a:lnTo>
                  <a:pt x="5" y="19"/>
                </a:lnTo>
                <a:lnTo>
                  <a:pt x="5" y="20"/>
                </a:lnTo>
                <a:lnTo>
                  <a:pt x="4" y="20"/>
                </a:lnTo>
                <a:lnTo>
                  <a:pt x="4" y="21"/>
                </a:lnTo>
                <a:lnTo>
                  <a:pt x="3" y="21"/>
                </a:lnTo>
                <a:lnTo>
                  <a:pt x="3" y="22"/>
                </a:lnTo>
                <a:lnTo>
                  <a:pt x="2" y="22"/>
                </a:lnTo>
                <a:lnTo>
                  <a:pt x="2" y="23"/>
                </a:lnTo>
                <a:lnTo>
                  <a:pt x="2" y="24"/>
                </a:lnTo>
                <a:lnTo>
                  <a:pt x="1" y="24"/>
                </a:lnTo>
                <a:lnTo>
                  <a:pt x="1" y="25"/>
                </a:lnTo>
                <a:lnTo>
                  <a:pt x="1" y="26"/>
                </a:lnTo>
                <a:lnTo>
                  <a:pt x="0" y="26"/>
                </a:lnTo>
                <a:lnTo>
                  <a:pt x="0" y="28"/>
                </a:lnTo>
                <a:lnTo>
                  <a:pt x="1" y="28"/>
                </a:lnTo>
                <a:lnTo>
                  <a:pt x="2" y="28"/>
                </a:lnTo>
                <a:lnTo>
                  <a:pt x="2" y="29"/>
                </a:lnTo>
              </a:path>
            </a:pathLst>
          </a:custGeom>
          <a:solidFill>
            <a:srgbClr val="CCCCCC"/>
          </a:solidFill>
          <a:ln w="12700" cap="rnd" cmpd="sng">
            <a:solidFill>
              <a:srgbClr val="000000"/>
            </a:solidFill>
            <a:prstDash val="solid"/>
            <a:round/>
            <a:headEnd type="none" w="med" len="med"/>
            <a:tailEnd type="none" w="med" len="med"/>
          </a:ln>
          <a:effectLst/>
        </p:spPr>
        <p:txBody>
          <a:bodyPr/>
          <a:lstStyle/>
          <a:p>
            <a:endParaRPr lang="en-US" sz="2160"/>
          </a:p>
        </p:txBody>
      </p:sp>
      <p:sp>
        <p:nvSpPr>
          <p:cNvPr id="46113" name="Freeform 1057"/>
          <p:cNvSpPr>
            <a:spLocks/>
          </p:cNvSpPr>
          <p:nvPr/>
        </p:nvSpPr>
        <p:spPr bwMode="auto">
          <a:xfrm>
            <a:off x="9359266" y="4446588"/>
            <a:ext cx="38100" cy="17462"/>
          </a:xfrm>
          <a:custGeom>
            <a:avLst/>
            <a:gdLst/>
            <a:ahLst/>
            <a:cxnLst>
              <a:cxn ang="0">
                <a:pos x="19" y="0"/>
              </a:cxn>
              <a:cxn ang="0">
                <a:pos x="18" y="0"/>
              </a:cxn>
              <a:cxn ang="0">
                <a:pos x="17" y="0"/>
              </a:cxn>
              <a:cxn ang="0">
                <a:pos x="16" y="1"/>
              </a:cxn>
              <a:cxn ang="0">
                <a:pos x="15" y="1"/>
              </a:cxn>
              <a:cxn ang="0">
                <a:pos x="14" y="1"/>
              </a:cxn>
              <a:cxn ang="0">
                <a:pos x="13" y="1"/>
              </a:cxn>
              <a:cxn ang="0">
                <a:pos x="13" y="2"/>
              </a:cxn>
              <a:cxn ang="0">
                <a:pos x="12" y="2"/>
              </a:cxn>
              <a:cxn ang="0">
                <a:pos x="10" y="2"/>
              </a:cxn>
              <a:cxn ang="0">
                <a:pos x="10" y="3"/>
              </a:cxn>
              <a:cxn ang="0">
                <a:pos x="9" y="3"/>
              </a:cxn>
              <a:cxn ang="0">
                <a:pos x="8" y="3"/>
              </a:cxn>
              <a:cxn ang="0">
                <a:pos x="8" y="4"/>
              </a:cxn>
              <a:cxn ang="0">
                <a:pos x="7" y="4"/>
              </a:cxn>
              <a:cxn ang="0">
                <a:pos x="7" y="5"/>
              </a:cxn>
              <a:cxn ang="0">
                <a:pos x="6" y="5"/>
              </a:cxn>
              <a:cxn ang="0">
                <a:pos x="5" y="5"/>
              </a:cxn>
              <a:cxn ang="0">
                <a:pos x="5" y="6"/>
              </a:cxn>
              <a:cxn ang="0">
                <a:pos x="4" y="6"/>
              </a:cxn>
              <a:cxn ang="0">
                <a:pos x="3" y="6"/>
              </a:cxn>
              <a:cxn ang="0">
                <a:pos x="3" y="7"/>
              </a:cxn>
              <a:cxn ang="0">
                <a:pos x="2" y="7"/>
              </a:cxn>
              <a:cxn ang="0">
                <a:pos x="1" y="7"/>
              </a:cxn>
              <a:cxn ang="0">
                <a:pos x="1" y="8"/>
              </a:cxn>
              <a:cxn ang="0">
                <a:pos x="0" y="8"/>
              </a:cxn>
              <a:cxn ang="0">
                <a:pos x="0" y="9"/>
              </a:cxn>
              <a:cxn ang="0">
                <a:pos x="1" y="9"/>
              </a:cxn>
              <a:cxn ang="0">
                <a:pos x="1" y="10"/>
              </a:cxn>
              <a:cxn ang="0">
                <a:pos x="1" y="9"/>
              </a:cxn>
              <a:cxn ang="0">
                <a:pos x="3" y="9"/>
              </a:cxn>
              <a:cxn ang="0">
                <a:pos x="3" y="8"/>
              </a:cxn>
              <a:cxn ang="0">
                <a:pos x="4" y="8"/>
              </a:cxn>
              <a:cxn ang="0">
                <a:pos x="5" y="8"/>
              </a:cxn>
              <a:cxn ang="0">
                <a:pos x="5" y="7"/>
              </a:cxn>
              <a:cxn ang="0">
                <a:pos x="6" y="7"/>
              </a:cxn>
              <a:cxn ang="0">
                <a:pos x="7" y="7"/>
              </a:cxn>
              <a:cxn ang="0">
                <a:pos x="8" y="6"/>
              </a:cxn>
              <a:cxn ang="0">
                <a:pos x="9" y="6"/>
              </a:cxn>
              <a:cxn ang="0">
                <a:pos x="10" y="5"/>
              </a:cxn>
              <a:cxn ang="0">
                <a:pos x="11" y="5"/>
              </a:cxn>
              <a:cxn ang="0">
                <a:pos x="12" y="5"/>
              </a:cxn>
              <a:cxn ang="0">
                <a:pos x="12" y="4"/>
              </a:cxn>
              <a:cxn ang="0">
                <a:pos x="13" y="4"/>
              </a:cxn>
              <a:cxn ang="0">
                <a:pos x="14" y="4"/>
              </a:cxn>
              <a:cxn ang="0">
                <a:pos x="14" y="3"/>
              </a:cxn>
              <a:cxn ang="0">
                <a:pos x="15" y="3"/>
              </a:cxn>
              <a:cxn ang="0">
                <a:pos x="16" y="3"/>
              </a:cxn>
              <a:cxn ang="0">
                <a:pos x="17" y="3"/>
              </a:cxn>
              <a:cxn ang="0">
                <a:pos x="17" y="2"/>
              </a:cxn>
              <a:cxn ang="0">
                <a:pos x="18" y="2"/>
              </a:cxn>
              <a:cxn ang="0">
                <a:pos x="19" y="2"/>
              </a:cxn>
              <a:cxn ang="0">
                <a:pos x="19" y="1"/>
              </a:cxn>
              <a:cxn ang="0">
                <a:pos x="19" y="0"/>
              </a:cxn>
            </a:cxnLst>
            <a:rect l="0" t="0" r="r" b="b"/>
            <a:pathLst>
              <a:path w="20" h="11">
                <a:moveTo>
                  <a:pt x="19" y="0"/>
                </a:moveTo>
                <a:lnTo>
                  <a:pt x="18" y="0"/>
                </a:lnTo>
                <a:lnTo>
                  <a:pt x="17" y="0"/>
                </a:lnTo>
                <a:lnTo>
                  <a:pt x="16" y="1"/>
                </a:lnTo>
                <a:lnTo>
                  <a:pt x="15" y="1"/>
                </a:lnTo>
                <a:lnTo>
                  <a:pt x="14" y="1"/>
                </a:lnTo>
                <a:lnTo>
                  <a:pt x="13" y="1"/>
                </a:lnTo>
                <a:lnTo>
                  <a:pt x="13" y="2"/>
                </a:lnTo>
                <a:lnTo>
                  <a:pt x="12" y="2"/>
                </a:lnTo>
                <a:lnTo>
                  <a:pt x="10" y="2"/>
                </a:lnTo>
                <a:lnTo>
                  <a:pt x="10" y="3"/>
                </a:lnTo>
                <a:lnTo>
                  <a:pt x="9" y="3"/>
                </a:lnTo>
                <a:lnTo>
                  <a:pt x="8" y="3"/>
                </a:lnTo>
                <a:lnTo>
                  <a:pt x="8" y="4"/>
                </a:lnTo>
                <a:lnTo>
                  <a:pt x="7" y="4"/>
                </a:lnTo>
                <a:lnTo>
                  <a:pt x="7" y="5"/>
                </a:lnTo>
                <a:lnTo>
                  <a:pt x="6" y="5"/>
                </a:lnTo>
                <a:lnTo>
                  <a:pt x="5" y="5"/>
                </a:lnTo>
                <a:lnTo>
                  <a:pt x="5" y="6"/>
                </a:lnTo>
                <a:lnTo>
                  <a:pt x="4" y="6"/>
                </a:lnTo>
                <a:lnTo>
                  <a:pt x="3" y="6"/>
                </a:lnTo>
                <a:lnTo>
                  <a:pt x="3" y="7"/>
                </a:lnTo>
                <a:lnTo>
                  <a:pt x="2" y="7"/>
                </a:lnTo>
                <a:lnTo>
                  <a:pt x="1" y="7"/>
                </a:lnTo>
                <a:lnTo>
                  <a:pt x="1" y="8"/>
                </a:lnTo>
                <a:lnTo>
                  <a:pt x="0" y="8"/>
                </a:lnTo>
                <a:lnTo>
                  <a:pt x="0" y="9"/>
                </a:lnTo>
                <a:lnTo>
                  <a:pt x="1" y="9"/>
                </a:lnTo>
                <a:lnTo>
                  <a:pt x="1" y="10"/>
                </a:lnTo>
                <a:lnTo>
                  <a:pt x="1" y="9"/>
                </a:lnTo>
                <a:lnTo>
                  <a:pt x="3" y="9"/>
                </a:lnTo>
                <a:lnTo>
                  <a:pt x="3" y="8"/>
                </a:lnTo>
                <a:lnTo>
                  <a:pt x="4" y="8"/>
                </a:lnTo>
                <a:lnTo>
                  <a:pt x="5" y="8"/>
                </a:lnTo>
                <a:lnTo>
                  <a:pt x="5" y="7"/>
                </a:lnTo>
                <a:lnTo>
                  <a:pt x="6" y="7"/>
                </a:lnTo>
                <a:lnTo>
                  <a:pt x="7" y="7"/>
                </a:lnTo>
                <a:lnTo>
                  <a:pt x="8" y="6"/>
                </a:lnTo>
                <a:lnTo>
                  <a:pt x="9" y="6"/>
                </a:lnTo>
                <a:lnTo>
                  <a:pt x="10" y="5"/>
                </a:lnTo>
                <a:lnTo>
                  <a:pt x="11" y="5"/>
                </a:lnTo>
                <a:lnTo>
                  <a:pt x="12" y="5"/>
                </a:lnTo>
                <a:lnTo>
                  <a:pt x="12" y="4"/>
                </a:lnTo>
                <a:lnTo>
                  <a:pt x="13" y="4"/>
                </a:lnTo>
                <a:lnTo>
                  <a:pt x="14" y="4"/>
                </a:lnTo>
                <a:lnTo>
                  <a:pt x="14" y="3"/>
                </a:lnTo>
                <a:lnTo>
                  <a:pt x="15" y="3"/>
                </a:lnTo>
                <a:lnTo>
                  <a:pt x="16" y="3"/>
                </a:lnTo>
                <a:lnTo>
                  <a:pt x="17" y="3"/>
                </a:lnTo>
                <a:lnTo>
                  <a:pt x="17" y="2"/>
                </a:lnTo>
                <a:lnTo>
                  <a:pt x="18" y="2"/>
                </a:lnTo>
                <a:lnTo>
                  <a:pt x="19" y="2"/>
                </a:lnTo>
                <a:lnTo>
                  <a:pt x="19" y="1"/>
                </a:lnTo>
                <a:lnTo>
                  <a:pt x="19"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sz="2160"/>
          </a:p>
        </p:txBody>
      </p:sp>
      <p:sp>
        <p:nvSpPr>
          <p:cNvPr id="46114" name="Freeform 1058"/>
          <p:cNvSpPr>
            <a:spLocks/>
          </p:cNvSpPr>
          <p:nvPr/>
        </p:nvSpPr>
        <p:spPr bwMode="auto">
          <a:xfrm>
            <a:off x="9344026" y="4471989"/>
            <a:ext cx="43814" cy="12700"/>
          </a:xfrm>
          <a:custGeom>
            <a:avLst/>
            <a:gdLst/>
            <a:ahLst/>
            <a:cxnLst>
              <a:cxn ang="0">
                <a:pos x="18" y="4"/>
              </a:cxn>
              <a:cxn ang="0">
                <a:pos x="18" y="4"/>
              </a:cxn>
              <a:cxn ang="0">
                <a:pos x="17" y="4"/>
              </a:cxn>
              <a:cxn ang="0">
                <a:pos x="16" y="4"/>
              </a:cxn>
              <a:cxn ang="0">
                <a:pos x="16" y="5"/>
              </a:cxn>
              <a:cxn ang="0">
                <a:pos x="15" y="5"/>
              </a:cxn>
              <a:cxn ang="0">
                <a:pos x="14" y="5"/>
              </a:cxn>
              <a:cxn ang="0">
                <a:pos x="11" y="5"/>
              </a:cxn>
              <a:cxn ang="0">
                <a:pos x="11" y="6"/>
              </a:cxn>
              <a:cxn ang="0">
                <a:pos x="9" y="6"/>
              </a:cxn>
              <a:cxn ang="0">
                <a:pos x="8" y="6"/>
              </a:cxn>
              <a:cxn ang="0">
                <a:pos x="6" y="6"/>
              </a:cxn>
              <a:cxn ang="0">
                <a:pos x="6" y="7"/>
              </a:cxn>
              <a:cxn ang="0">
                <a:pos x="3" y="7"/>
              </a:cxn>
              <a:cxn ang="0">
                <a:pos x="0" y="7"/>
              </a:cxn>
              <a:cxn ang="0">
                <a:pos x="0" y="6"/>
              </a:cxn>
              <a:cxn ang="0">
                <a:pos x="1" y="6"/>
              </a:cxn>
              <a:cxn ang="0">
                <a:pos x="1" y="5"/>
              </a:cxn>
              <a:cxn ang="0">
                <a:pos x="2" y="5"/>
              </a:cxn>
              <a:cxn ang="0">
                <a:pos x="3" y="5"/>
              </a:cxn>
              <a:cxn ang="0">
                <a:pos x="5" y="5"/>
              </a:cxn>
              <a:cxn ang="0">
                <a:pos x="5" y="4"/>
              </a:cxn>
              <a:cxn ang="0">
                <a:pos x="8" y="4"/>
              </a:cxn>
              <a:cxn ang="0">
                <a:pos x="11" y="4"/>
              </a:cxn>
              <a:cxn ang="0">
                <a:pos x="12" y="4"/>
              </a:cxn>
              <a:cxn ang="0">
                <a:pos x="12" y="3"/>
              </a:cxn>
              <a:cxn ang="0">
                <a:pos x="13" y="3"/>
              </a:cxn>
              <a:cxn ang="0">
                <a:pos x="15" y="3"/>
              </a:cxn>
              <a:cxn ang="0">
                <a:pos x="15" y="2"/>
              </a:cxn>
              <a:cxn ang="0">
                <a:pos x="16" y="2"/>
              </a:cxn>
              <a:cxn ang="0">
                <a:pos x="17" y="2"/>
              </a:cxn>
              <a:cxn ang="0">
                <a:pos x="17" y="1"/>
              </a:cxn>
              <a:cxn ang="0">
                <a:pos x="18" y="1"/>
              </a:cxn>
              <a:cxn ang="0">
                <a:pos x="19" y="1"/>
              </a:cxn>
              <a:cxn ang="0">
                <a:pos x="19" y="0"/>
              </a:cxn>
              <a:cxn ang="0">
                <a:pos x="20" y="0"/>
              </a:cxn>
              <a:cxn ang="0">
                <a:pos x="21" y="0"/>
              </a:cxn>
              <a:cxn ang="0">
                <a:pos x="21" y="1"/>
              </a:cxn>
              <a:cxn ang="0">
                <a:pos x="22" y="1"/>
              </a:cxn>
              <a:cxn ang="0">
                <a:pos x="21" y="1"/>
              </a:cxn>
              <a:cxn ang="0">
                <a:pos x="21" y="2"/>
              </a:cxn>
              <a:cxn ang="0">
                <a:pos x="21" y="3"/>
              </a:cxn>
              <a:cxn ang="0">
                <a:pos x="20" y="3"/>
              </a:cxn>
              <a:cxn ang="0">
                <a:pos x="18" y="4"/>
              </a:cxn>
            </a:cxnLst>
            <a:rect l="0" t="0" r="r" b="b"/>
            <a:pathLst>
              <a:path w="23" h="8">
                <a:moveTo>
                  <a:pt x="18" y="4"/>
                </a:moveTo>
                <a:lnTo>
                  <a:pt x="18" y="4"/>
                </a:lnTo>
                <a:lnTo>
                  <a:pt x="17" y="4"/>
                </a:lnTo>
                <a:lnTo>
                  <a:pt x="16" y="4"/>
                </a:lnTo>
                <a:lnTo>
                  <a:pt x="16" y="5"/>
                </a:lnTo>
                <a:lnTo>
                  <a:pt x="15" y="5"/>
                </a:lnTo>
                <a:lnTo>
                  <a:pt x="14" y="5"/>
                </a:lnTo>
                <a:lnTo>
                  <a:pt x="11" y="5"/>
                </a:lnTo>
                <a:lnTo>
                  <a:pt x="11" y="6"/>
                </a:lnTo>
                <a:lnTo>
                  <a:pt x="9" y="6"/>
                </a:lnTo>
                <a:lnTo>
                  <a:pt x="8" y="6"/>
                </a:lnTo>
                <a:lnTo>
                  <a:pt x="6" y="6"/>
                </a:lnTo>
                <a:lnTo>
                  <a:pt x="6" y="7"/>
                </a:lnTo>
                <a:lnTo>
                  <a:pt x="3" y="7"/>
                </a:lnTo>
                <a:lnTo>
                  <a:pt x="0" y="7"/>
                </a:lnTo>
                <a:lnTo>
                  <a:pt x="0" y="6"/>
                </a:lnTo>
                <a:lnTo>
                  <a:pt x="1" y="6"/>
                </a:lnTo>
                <a:lnTo>
                  <a:pt x="1" y="5"/>
                </a:lnTo>
                <a:lnTo>
                  <a:pt x="2" y="5"/>
                </a:lnTo>
                <a:lnTo>
                  <a:pt x="3" y="5"/>
                </a:lnTo>
                <a:lnTo>
                  <a:pt x="5" y="5"/>
                </a:lnTo>
                <a:lnTo>
                  <a:pt x="5" y="4"/>
                </a:lnTo>
                <a:lnTo>
                  <a:pt x="8" y="4"/>
                </a:lnTo>
                <a:lnTo>
                  <a:pt x="11" y="4"/>
                </a:lnTo>
                <a:lnTo>
                  <a:pt x="12" y="4"/>
                </a:lnTo>
                <a:lnTo>
                  <a:pt x="12" y="3"/>
                </a:lnTo>
                <a:lnTo>
                  <a:pt x="13" y="3"/>
                </a:lnTo>
                <a:lnTo>
                  <a:pt x="15" y="3"/>
                </a:lnTo>
                <a:lnTo>
                  <a:pt x="15" y="2"/>
                </a:lnTo>
                <a:lnTo>
                  <a:pt x="16" y="2"/>
                </a:lnTo>
                <a:lnTo>
                  <a:pt x="17" y="2"/>
                </a:lnTo>
                <a:lnTo>
                  <a:pt x="17" y="1"/>
                </a:lnTo>
                <a:lnTo>
                  <a:pt x="18" y="1"/>
                </a:lnTo>
                <a:lnTo>
                  <a:pt x="19" y="1"/>
                </a:lnTo>
                <a:lnTo>
                  <a:pt x="19" y="0"/>
                </a:lnTo>
                <a:lnTo>
                  <a:pt x="20" y="0"/>
                </a:lnTo>
                <a:lnTo>
                  <a:pt x="21" y="0"/>
                </a:lnTo>
                <a:lnTo>
                  <a:pt x="21" y="1"/>
                </a:lnTo>
                <a:lnTo>
                  <a:pt x="22" y="1"/>
                </a:lnTo>
                <a:lnTo>
                  <a:pt x="21" y="1"/>
                </a:lnTo>
                <a:lnTo>
                  <a:pt x="21" y="2"/>
                </a:lnTo>
                <a:lnTo>
                  <a:pt x="21" y="3"/>
                </a:lnTo>
                <a:lnTo>
                  <a:pt x="20" y="3"/>
                </a:lnTo>
                <a:lnTo>
                  <a:pt x="18" y="4"/>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sz="2160"/>
          </a:p>
        </p:txBody>
      </p:sp>
      <p:sp>
        <p:nvSpPr>
          <p:cNvPr id="46115" name="Freeform 1059"/>
          <p:cNvSpPr>
            <a:spLocks/>
          </p:cNvSpPr>
          <p:nvPr/>
        </p:nvSpPr>
        <p:spPr bwMode="auto">
          <a:xfrm>
            <a:off x="9412606" y="4443413"/>
            <a:ext cx="7620" cy="12700"/>
          </a:xfrm>
          <a:custGeom>
            <a:avLst/>
            <a:gdLst/>
            <a:ahLst/>
            <a:cxnLst>
              <a:cxn ang="0">
                <a:pos x="0" y="0"/>
              </a:cxn>
              <a:cxn ang="0">
                <a:pos x="0" y="0"/>
              </a:cxn>
              <a:cxn ang="0">
                <a:pos x="1" y="0"/>
              </a:cxn>
              <a:cxn ang="0">
                <a:pos x="1" y="1"/>
              </a:cxn>
              <a:cxn ang="0">
                <a:pos x="2" y="1"/>
              </a:cxn>
              <a:cxn ang="0">
                <a:pos x="3" y="2"/>
              </a:cxn>
              <a:cxn ang="0">
                <a:pos x="3" y="3"/>
              </a:cxn>
              <a:cxn ang="0">
                <a:pos x="3" y="4"/>
              </a:cxn>
              <a:cxn ang="0">
                <a:pos x="3" y="5"/>
              </a:cxn>
              <a:cxn ang="0">
                <a:pos x="3" y="6"/>
              </a:cxn>
              <a:cxn ang="0">
                <a:pos x="3" y="7"/>
              </a:cxn>
              <a:cxn ang="0">
                <a:pos x="2" y="7"/>
              </a:cxn>
            </a:cxnLst>
            <a:rect l="0" t="0" r="r" b="b"/>
            <a:pathLst>
              <a:path w="4" h="8">
                <a:moveTo>
                  <a:pt x="0" y="0"/>
                </a:moveTo>
                <a:lnTo>
                  <a:pt x="0" y="0"/>
                </a:lnTo>
                <a:lnTo>
                  <a:pt x="1" y="0"/>
                </a:lnTo>
                <a:lnTo>
                  <a:pt x="1" y="1"/>
                </a:lnTo>
                <a:lnTo>
                  <a:pt x="2" y="1"/>
                </a:lnTo>
                <a:lnTo>
                  <a:pt x="3" y="2"/>
                </a:lnTo>
                <a:lnTo>
                  <a:pt x="3" y="3"/>
                </a:lnTo>
                <a:lnTo>
                  <a:pt x="3" y="4"/>
                </a:lnTo>
                <a:lnTo>
                  <a:pt x="3" y="5"/>
                </a:lnTo>
                <a:lnTo>
                  <a:pt x="3" y="6"/>
                </a:lnTo>
                <a:lnTo>
                  <a:pt x="3" y="7"/>
                </a:lnTo>
                <a:lnTo>
                  <a:pt x="2" y="7"/>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116" name="Freeform 1060"/>
          <p:cNvSpPr>
            <a:spLocks/>
          </p:cNvSpPr>
          <p:nvPr/>
        </p:nvSpPr>
        <p:spPr bwMode="auto">
          <a:xfrm>
            <a:off x="9393558" y="4456113"/>
            <a:ext cx="17144" cy="17462"/>
          </a:xfrm>
          <a:custGeom>
            <a:avLst/>
            <a:gdLst/>
            <a:ahLst/>
            <a:cxnLst>
              <a:cxn ang="0">
                <a:pos x="8" y="0"/>
              </a:cxn>
              <a:cxn ang="0">
                <a:pos x="8" y="0"/>
              </a:cxn>
              <a:cxn ang="0">
                <a:pos x="7" y="0"/>
              </a:cxn>
              <a:cxn ang="0">
                <a:pos x="7" y="1"/>
              </a:cxn>
              <a:cxn ang="0">
                <a:pos x="7" y="2"/>
              </a:cxn>
              <a:cxn ang="0">
                <a:pos x="6" y="2"/>
              </a:cxn>
              <a:cxn ang="0">
                <a:pos x="5" y="3"/>
              </a:cxn>
              <a:cxn ang="0">
                <a:pos x="5" y="4"/>
              </a:cxn>
              <a:cxn ang="0">
                <a:pos x="4" y="5"/>
              </a:cxn>
              <a:cxn ang="0">
                <a:pos x="4" y="6"/>
              </a:cxn>
              <a:cxn ang="0">
                <a:pos x="3" y="6"/>
              </a:cxn>
              <a:cxn ang="0">
                <a:pos x="3" y="7"/>
              </a:cxn>
              <a:cxn ang="0">
                <a:pos x="2" y="7"/>
              </a:cxn>
              <a:cxn ang="0">
                <a:pos x="2" y="8"/>
              </a:cxn>
              <a:cxn ang="0">
                <a:pos x="1" y="8"/>
              </a:cxn>
              <a:cxn ang="0">
                <a:pos x="1" y="9"/>
              </a:cxn>
              <a:cxn ang="0">
                <a:pos x="0" y="9"/>
              </a:cxn>
              <a:cxn ang="0">
                <a:pos x="0" y="10"/>
              </a:cxn>
            </a:cxnLst>
            <a:rect l="0" t="0" r="r" b="b"/>
            <a:pathLst>
              <a:path w="9" h="11">
                <a:moveTo>
                  <a:pt x="8" y="0"/>
                </a:moveTo>
                <a:lnTo>
                  <a:pt x="8" y="0"/>
                </a:lnTo>
                <a:lnTo>
                  <a:pt x="7" y="0"/>
                </a:lnTo>
                <a:lnTo>
                  <a:pt x="7" y="1"/>
                </a:lnTo>
                <a:lnTo>
                  <a:pt x="7" y="2"/>
                </a:lnTo>
                <a:lnTo>
                  <a:pt x="6" y="2"/>
                </a:lnTo>
                <a:lnTo>
                  <a:pt x="5" y="3"/>
                </a:lnTo>
                <a:lnTo>
                  <a:pt x="5" y="4"/>
                </a:lnTo>
                <a:lnTo>
                  <a:pt x="4" y="5"/>
                </a:lnTo>
                <a:lnTo>
                  <a:pt x="4" y="6"/>
                </a:lnTo>
                <a:lnTo>
                  <a:pt x="3" y="6"/>
                </a:lnTo>
                <a:lnTo>
                  <a:pt x="3" y="7"/>
                </a:lnTo>
                <a:lnTo>
                  <a:pt x="2" y="7"/>
                </a:lnTo>
                <a:lnTo>
                  <a:pt x="2" y="8"/>
                </a:lnTo>
                <a:lnTo>
                  <a:pt x="1" y="8"/>
                </a:lnTo>
                <a:lnTo>
                  <a:pt x="1" y="9"/>
                </a:lnTo>
                <a:lnTo>
                  <a:pt x="0" y="9"/>
                </a:lnTo>
                <a:lnTo>
                  <a:pt x="0" y="1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117" name="Freeform 1061"/>
          <p:cNvSpPr>
            <a:spLocks/>
          </p:cNvSpPr>
          <p:nvPr/>
        </p:nvSpPr>
        <p:spPr bwMode="auto">
          <a:xfrm>
            <a:off x="9370696" y="4459289"/>
            <a:ext cx="22860" cy="7937"/>
          </a:xfrm>
          <a:custGeom>
            <a:avLst/>
            <a:gdLst/>
            <a:ahLst/>
            <a:cxnLst>
              <a:cxn ang="0">
                <a:pos x="11" y="0"/>
              </a:cxn>
              <a:cxn ang="0">
                <a:pos x="11" y="0"/>
              </a:cxn>
              <a:cxn ang="0">
                <a:pos x="10" y="0"/>
              </a:cxn>
              <a:cxn ang="0">
                <a:pos x="9" y="0"/>
              </a:cxn>
              <a:cxn ang="0">
                <a:pos x="9" y="1"/>
              </a:cxn>
              <a:cxn ang="0">
                <a:pos x="8" y="1"/>
              </a:cxn>
              <a:cxn ang="0">
                <a:pos x="7" y="1"/>
              </a:cxn>
              <a:cxn ang="0">
                <a:pos x="7" y="2"/>
              </a:cxn>
              <a:cxn ang="0">
                <a:pos x="6" y="2"/>
              </a:cxn>
              <a:cxn ang="0">
                <a:pos x="5" y="2"/>
              </a:cxn>
              <a:cxn ang="0">
                <a:pos x="4" y="2"/>
              </a:cxn>
              <a:cxn ang="0">
                <a:pos x="4" y="3"/>
              </a:cxn>
              <a:cxn ang="0">
                <a:pos x="3" y="3"/>
              </a:cxn>
              <a:cxn ang="0">
                <a:pos x="2" y="3"/>
              </a:cxn>
              <a:cxn ang="0">
                <a:pos x="1" y="4"/>
              </a:cxn>
              <a:cxn ang="0">
                <a:pos x="0" y="4"/>
              </a:cxn>
            </a:cxnLst>
            <a:rect l="0" t="0" r="r" b="b"/>
            <a:pathLst>
              <a:path w="12" h="5">
                <a:moveTo>
                  <a:pt x="11" y="0"/>
                </a:moveTo>
                <a:lnTo>
                  <a:pt x="11" y="0"/>
                </a:lnTo>
                <a:lnTo>
                  <a:pt x="10" y="0"/>
                </a:lnTo>
                <a:lnTo>
                  <a:pt x="9" y="0"/>
                </a:lnTo>
                <a:lnTo>
                  <a:pt x="9" y="1"/>
                </a:lnTo>
                <a:lnTo>
                  <a:pt x="8" y="1"/>
                </a:lnTo>
                <a:lnTo>
                  <a:pt x="7" y="1"/>
                </a:lnTo>
                <a:lnTo>
                  <a:pt x="7" y="2"/>
                </a:lnTo>
                <a:lnTo>
                  <a:pt x="6" y="2"/>
                </a:lnTo>
                <a:lnTo>
                  <a:pt x="5" y="2"/>
                </a:lnTo>
                <a:lnTo>
                  <a:pt x="4" y="2"/>
                </a:lnTo>
                <a:lnTo>
                  <a:pt x="4" y="3"/>
                </a:lnTo>
                <a:lnTo>
                  <a:pt x="3" y="3"/>
                </a:lnTo>
                <a:lnTo>
                  <a:pt x="2" y="3"/>
                </a:lnTo>
                <a:lnTo>
                  <a:pt x="1" y="4"/>
                </a:lnTo>
                <a:lnTo>
                  <a:pt x="0" y="4"/>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118" name="Freeform 1062"/>
          <p:cNvSpPr>
            <a:spLocks/>
          </p:cNvSpPr>
          <p:nvPr/>
        </p:nvSpPr>
        <p:spPr bwMode="auto">
          <a:xfrm>
            <a:off x="9336407" y="4462465"/>
            <a:ext cx="19050" cy="15875"/>
          </a:xfrm>
          <a:custGeom>
            <a:avLst/>
            <a:gdLst/>
            <a:ahLst/>
            <a:cxnLst>
              <a:cxn ang="0">
                <a:pos x="9" y="0"/>
              </a:cxn>
              <a:cxn ang="0">
                <a:pos x="9" y="0"/>
              </a:cxn>
              <a:cxn ang="0">
                <a:pos x="8" y="0"/>
              </a:cxn>
              <a:cxn ang="0">
                <a:pos x="8" y="1"/>
              </a:cxn>
              <a:cxn ang="0">
                <a:pos x="7" y="1"/>
              </a:cxn>
              <a:cxn ang="0">
                <a:pos x="4" y="4"/>
              </a:cxn>
              <a:cxn ang="0">
                <a:pos x="3" y="5"/>
              </a:cxn>
              <a:cxn ang="0">
                <a:pos x="3" y="6"/>
              </a:cxn>
              <a:cxn ang="0">
                <a:pos x="1" y="7"/>
              </a:cxn>
              <a:cxn ang="0">
                <a:pos x="1" y="8"/>
              </a:cxn>
              <a:cxn ang="0">
                <a:pos x="0" y="9"/>
              </a:cxn>
            </a:cxnLst>
            <a:rect l="0" t="0" r="r" b="b"/>
            <a:pathLst>
              <a:path w="10" h="10">
                <a:moveTo>
                  <a:pt x="9" y="0"/>
                </a:moveTo>
                <a:lnTo>
                  <a:pt x="9" y="0"/>
                </a:lnTo>
                <a:lnTo>
                  <a:pt x="8" y="0"/>
                </a:lnTo>
                <a:lnTo>
                  <a:pt x="8" y="1"/>
                </a:lnTo>
                <a:lnTo>
                  <a:pt x="7" y="1"/>
                </a:lnTo>
                <a:lnTo>
                  <a:pt x="4" y="4"/>
                </a:lnTo>
                <a:lnTo>
                  <a:pt x="3" y="5"/>
                </a:lnTo>
                <a:lnTo>
                  <a:pt x="3" y="6"/>
                </a:lnTo>
                <a:lnTo>
                  <a:pt x="1" y="7"/>
                </a:lnTo>
                <a:lnTo>
                  <a:pt x="1" y="8"/>
                </a:lnTo>
                <a:lnTo>
                  <a:pt x="0" y="9"/>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119" name="Freeform 1063"/>
          <p:cNvSpPr>
            <a:spLocks/>
          </p:cNvSpPr>
          <p:nvPr/>
        </p:nvSpPr>
        <p:spPr bwMode="auto">
          <a:xfrm>
            <a:off x="9347838" y="4471989"/>
            <a:ext cx="17144" cy="6350"/>
          </a:xfrm>
          <a:custGeom>
            <a:avLst/>
            <a:gdLst/>
            <a:ahLst/>
            <a:cxnLst>
              <a:cxn ang="0">
                <a:pos x="8" y="0"/>
              </a:cxn>
              <a:cxn ang="0">
                <a:pos x="6" y="0"/>
              </a:cxn>
              <a:cxn ang="0">
                <a:pos x="5" y="0"/>
              </a:cxn>
              <a:cxn ang="0">
                <a:pos x="4" y="0"/>
              </a:cxn>
              <a:cxn ang="0">
                <a:pos x="4" y="1"/>
              </a:cxn>
              <a:cxn ang="0">
                <a:pos x="3" y="1"/>
              </a:cxn>
              <a:cxn ang="0">
                <a:pos x="2" y="1"/>
              </a:cxn>
              <a:cxn ang="0">
                <a:pos x="1" y="2"/>
              </a:cxn>
              <a:cxn ang="0">
                <a:pos x="0" y="2"/>
              </a:cxn>
              <a:cxn ang="0">
                <a:pos x="0" y="3"/>
              </a:cxn>
            </a:cxnLst>
            <a:rect l="0" t="0" r="r" b="b"/>
            <a:pathLst>
              <a:path w="9" h="4">
                <a:moveTo>
                  <a:pt x="8" y="0"/>
                </a:moveTo>
                <a:lnTo>
                  <a:pt x="6" y="0"/>
                </a:lnTo>
                <a:lnTo>
                  <a:pt x="5" y="0"/>
                </a:lnTo>
                <a:lnTo>
                  <a:pt x="4" y="0"/>
                </a:lnTo>
                <a:lnTo>
                  <a:pt x="4" y="1"/>
                </a:lnTo>
                <a:lnTo>
                  <a:pt x="3" y="1"/>
                </a:lnTo>
                <a:lnTo>
                  <a:pt x="2" y="1"/>
                </a:lnTo>
                <a:lnTo>
                  <a:pt x="1" y="2"/>
                </a:lnTo>
                <a:lnTo>
                  <a:pt x="0" y="2"/>
                </a:lnTo>
                <a:lnTo>
                  <a:pt x="0" y="3"/>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120" name="Freeform 1064"/>
          <p:cNvSpPr>
            <a:spLocks/>
          </p:cNvSpPr>
          <p:nvPr/>
        </p:nvSpPr>
        <p:spPr bwMode="auto">
          <a:xfrm>
            <a:off x="9403080" y="4445001"/>
            <a:ext cx="9526" cy="4763"/>
          </a:xfrm>
          <a:custGeom>
            <a:avLst/>
            <a:gdLst/>
            <a:ahLst/>
            <a:cxnLst>
              <a:cxn ang="0">
                <a:pos x="4" y="2"/>
              </a:cxn>
              <a:cxn ang="0">
                <a:pos x="4" y="2"/>
              </a:cxn>
              <a:cxn ang="0">
                <a:pos x="4" y="1"/>
              </a:cxn>
              <a:cxn ang="0">
                <a:pos x="3" y="1"/>
              </a:cxn>
              <a:cxn ang="0">
                <a:pos x="2" y="1"/>
              </a:cxn>
              <a:cxn ang="0">
                <a:pos x="2" y="0"/>
              </a:cxn>
              <a:cxn ang="0">
                <a:pos x="0" y="0"/>
              </a:cxn>
            </a:cxnLst>
            <a:rect l="0" t="0" r="r" b="b"/>
            <a:pathLst>
              <a:path w="5" h="3">
                <a:moveTo>
                  <a:pt x="4" y="2"/>
                </a:moveTo>
                <a:lnTo>
                  <a:pt x="4" y="2"/>
                </a:lnTo>
                <a:lnTo>
                  <a:pt x="4" y="1"/>
                </a:lnTo>
                <a:lnTo>
                  <a:pt x="3" y="1"/>
                </a:lnTo>
                <a:lnTo>
                  <a:pt x="2" y="1"/>
                </a:lnTo>
                <a:lnTo>
                  <a:pt x="2" y="0"/>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121" name="Freeform 1065"/>
          <p:cNvSpPr>
            <a:spLocks/>
          </p:cNvSpPr>
          <p:nvPr/>
        </p:nvSpPr>
        <p:spPr bwMode="auto">
          <a:xfrm>
            <a:off x="9420228" y="4441826"/>
            <a:ext cx="9524" cy="4763"/>
          </a:xfrm>
          <a:custGeom>
            <a:avLst/>
            <a:gdLst/>
            <a:ahLst/>
            <a:cxnLst>
              <a:cxn ang="0">
                <a:pos x="4" y="0"/>
              </a:cxn>
              <a:cxn ang="0">
                <a:pos x="4" y="0"/>
              </a:cxn>
              <a:cxn ang="0">
                <a:pos x="4" y="1"/>
              </a:cxn>
              <a:cxn ang="0">
                <a:pos x="3" y="1"/>
              </a:cxn>
              <a:cxn ang="0">
                <a:pos x="2" y="1"/>
              </a:cxn>
              <a:cxn ang="0">
                <a:pos x="1" y="1"/>
              </a:cxn>
              <a:cxn ang="0">
                <a:pos x="1" y="2"/>
              </a:cxn>
              <a:cxn ang="0">
                <a:pos x="0" y="2"/>
              </a:cxn>
            </a:cxnLst>
            <a:rect l="0" t="0" r="r" b="b"/>
            <a:pathLst>
              <a:path w="5" h="3">
                <a:moveTo>
                  <a:pt x="4" y="0"/>
                </a:moveTo>
                <a:lnTo>
                  <a:pt x="4" y="0"/>
                </a:lnTo>
                <a:lnTo>
                  <a:pt x="4" y="1"/>
                </a:lnTo>
                <a:lnTo>
                  <a:pt x="3" y="1"/>
                </a:lnTo>
                <a:lnTo>
                  <a:pt x="2" y="1"/>
                </a:lnTo>
                <a:lnTo>
                  <a:pt x="1" y="1"/>
                </a:lnTo>
                <a:lnTo>
                  <a:pt x="1" y="2"/>
                </a:lnTo>
                <a:lnTo>
                  <a:pt x="0" y="2"/>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122" name="Freeform 1066"/>
          <p:cNvSpPr>
            <a:spLocks/>
          </p:cNvSpPr>
          <p:nvPr/>
        </p:nvSpPr>
        <p:spPr bwMode="auto">
          <a:xfrm>
            <a:off x="8048626" y="4457700"/>
            <a:ext cx="112394" cy="41275"/>
          </a:xfrm>
          <a:custGeom>
            <a:avLst/>
            <a:gdLst/>
            <a:ahLst/>
            <a:cxnLst>
              <a:cxn ang="0">
                <a:pos x="57" y="5"/>
              </a:cxn>
              <a:cxn ang="0">
                <a:pos x="55" y="4"/>
              </a:cxn>
              <a:cxn ang="0">
                <a:pos x="52" y="3"/>
              </a:cxn>
              <a:cxn ang="0">
                <a:pos x="50" y="2"/>
              </a:cxn>
              <a:cxn ang="0">
                <a:pos x="48" y="1"/>
              </a:cxn>
              <a:cxn ang="0">
                <a:pos x="45" y="1"/>
              </a:cxn>
              <a:cxn ang="0">
                <a:pos x="42" y="0"/>
              </a:cxn>
              <a:cxn ang="0">
                <a:pos x="35" y="0"/>
              </a:cxn>
              <a:cxn ang="0">
                <a:pos x="30" y="0"/>
              </a:cxn>
              <a:cxn ang="0">
                <a:pos x="27" y="1"/>
              </a:cxn>
              <a:cxn ang="0">
                <a:pos x="24" y="2"/>
              </a:cxn>
              <a:cxn ang="0">
                <a:pos x="21" y="4"/>
              </a:cxn>
              <a:cxn ang="0">
                <a:pos x="19" y="5"/>
              </a:cxn>
              <a:cxn ang="0">
                <a:pos x="16" y="8"/>
              </a:cxn>
              <a:cxn ang="0">
                <a:pos x="13" y="10"/>
              </a:cxn>
              <a:cxn ang="0">
                <a:pos x="10" y="13"/>
              </a:cxn>
              <a:cxn ang="0">
                <a:pos x="8" y="14"/>
              </a:cxn>
              <a:cxn ang="0">
                <a:pos x="6" y="15"/>
              </a:cxn>
              <a:cxn ang="0">
                <a:pos x="2" y="16"/>
              </a:cxn>
              <a:cxn ang="0">
                <a:pos x="0" y="17"/>
              </a:cxn>
              <a:cxn ang="0">
                <a:pos x="0" y="21"/>
              </a:cxn>
              <a:cxn ang="0">
                <a:pos x="5" y="22"/>
              </a:cxn>
              <a:cxn ang="0">
                <a:pos x="7" y="21"/>
              </a:cxn>
              <a:cxn ang="0">
                <a:pos x="10" y="21"/>
              </a:cxn>
              <a:cxn ang="0">
                <a:pos x="11" y="23"/>
              </a:cxn>
              <a:cxn ang="0">
                <a:pos x="13" y="24"/>
              </a:cxn>
              <a:cxn ang="0">
                <a:pos x="16" y="25"/>
              </a:cxn>
              <a:cxn ang="0">
                <a:pos x="27" y="24"/>
              </a:cxn>
              <a:cxn ang="0">
                <a:pos x="30" y="23"/>
              </a:cxn>
              <a:cxn ang="0">
                <a:pos x="33" y="23"/>
              </a:cxn>
              <a:cxn ang="0">
                <a:pos x="36" y="22"/>
              </a:cxn>
              <a:cxn ang="0">
                <a:pos x="38" y="21"/>
              </a:cxn>
              <a:cxn ang="0">
                <a:pos x="41" y="21"/>
              </a:cxn>
              <a:cxn ang="0">
                <a:pos x="43" y="20"/>
              </a:cxn>
              <a:cxn ang="0">
                <a:pos x="45" y="19"/>
              </a:cxn>
              <a:cxn ang="0">
                <a:pos x="47" y="17"/>
              </a:cxn>
              <a:cxn ang="0">
                <a:pos x="49" y="16"/>
              </a:cxn>
              <a:cxn ang="0">
                <a:pos x="51" y="15"/>
              </a:cxn>
              <a:cxn ang="0">
                <a:pos x="53" y="14"/>
              </a:cxn>
              <a:cxn ang="0">
                <a:pos x="54" y="12"/>
              </a:cxn>
              <a:cxn ang="0">
                <a:pos x="56" y="11"/>
              </a:cxn>
              <a:cxn ang="0">
                <a:pos x="57" y="9"/>
              </a:cxn>
              <a:cxn ang="0">
                <a:pos x="58" y="7"/>
              </a:cxn>
            </a:cxnLst>
            <a:rect l="0" t="0" r="r" b="b"/>
            <a:pathLst>
              <a:path w="59" h="26">
                <a:moveTo>
                  <a:pt x="57" y="6"/>
                </a:moveTo>
                <a:lnTo>
                  <a:pt x="57" y="6"/>
                </a:lnTo>
                <a:lnTo>
                  <a:pt x="57" y="5"/>
                </a:lnTo>
                <a:lnTo>
                  <a:pt x="56" y="5"/>
                </a:lnTo>
                <a:lnTo>
                  <a:pt x="55" y="5"/>
                </a:lnTo>
                <a:lnTo>
                  <a:pt x="55" y="4"/>
                </a:lnTo>
                <a:lnTo>
                  <a:pt x="54" y="4"/>
                </a:lnTo>
                <a:lnTo>
                  <a:pt x="53" y="4"/>
                </a:lnTo>
                <a:lnTo>
                  <a:pt x="52" y="3"/>
                </a:lnTo>
                <a:lnTo>
                  <a:pt x="51" y="3"/>
                </a:lnTo>
                <a:lnTo>
                  <a:pt x="50" y="3"/>
                </a:lnTo>
                <a:lnTo>
                  <a:pt x="50" y="2"/>
                </a:lnTo>
                <a:lnTo>
                  <a:pt x="49" y="2"/>
                </a:lnTo>
                <a:lnTo>
                  <a:pt x="48" y="2"/>
                </a:lnTo>
                <a:lnTo>
                  <a:pt x="48" y="1"/>
                </a:lnTo>
                <a:lnTo>
                  <a:pt x="47" y="1"/>
                </a:lnTo>
                <a:lnTo>
                  <a:pt x="46" y="1"/>
                </a:lnTo>
                <a:lnTo>
                  <a:pt x="45" y="1"/>
                </a:lnTo>
                <a:lnTo>
                  <a:pt x="44" y="1"/>
                </a:lnTo>
                <a:lnTo>
                  <a:pt x="43" y="1"/>
                </a:lnTo>
                <a:lnTo>
                  <a:pt x="42" y="0"/>
                </a:lnTo>
                <a:lnTo>
                  <a:pt x="40" y="0"/>
                </a:lnTo>
                <a:lnTo>
                  <a:pt x="39" y="0"/>
                </a:lnTo>
                <a:lnTo>
                  <a:pt x="35" y="0"/>
                </a:lnTo>
                <a:lnTo>
                  <a:pt x="34" y="0"/>
                </a:lnTo>
                <a:lnTo>
                  <a:pt x="33" y="0"/>
                </a:lnTo>
                <a:lnTo>
                  <a:pt x="30" y="0"/>
                </a:lnTo>
                <a:lnTo>
                  <a:pt x="29" y="0"/>
                </a:lnTo>
                <a:lnTo>
                  <a:pt x="28" y="0"/>
                </a:lnTo>
                <a:lnTo>
                  <a:pt x="27" y="1"/>
                </a:lnTo>
                <a:lnTo>
                  <a:pt x="26" y="1"/>
                </a:lnTo>
                <a:lnTo>
                  <a:pt x="25" y="1"/>
                </a:lnTo>
                <a:lnTo>
                  <a:pt x="24" y="2"/>
                </a:lnTo>
                <a:lnTo>
                  <a:pt x="23" y="3"/>
                </a:lnTo>
                <a:lnTo>
                  <a:pt x="22" y="3"/>
                </a:lnTo>
                <a:lnTo>
                  <a:pt x="21" y="4"/>
                </a:lnTo>
                <a:lnTo>
                  <a:pt x="20" y="4"/>
                </a:lnTo>
                <a:lnTo>
                  <a:pt x="20" y="5"/>
                </a:lnTo>
                <a:lnTo>
                  <a:pt x="19" y="5"/>
                </a:lnTo>
                <a:lnTo>
                  <a:pt x="18" y="6"/>
                </a:lnTo>
                <a:lnTo>
                  <a:pt x="17" y="7"/>
                </a:lnTo>
                <a:lnTo>
                  <a:pt x="16" y="8"/>
                </a:lnTo>
                <a:lnTo>
                  <a:pt x="15" y="9"/>
                </a:lnTo>
                <a:lnTo>
                  <a:pt x="14" y="10"/>
                </a:lnTo>
                <a:lnTo>
                  <a:pt x="13" y="10"/>
                </a:lnTo>
                <a:lnTo>
                  <a:pt x="12" y="12"/>
                </a:lnTo>
                <a:lnTo>
                  <a:pt x="11" y="12"/>
                </a:lnTo>
                <a:lnTo>
                  <a:pt x="10" y="13"/>
                </a:lnTo>
                <a:lnTo>
                  <a:pt x="9" y="13"/>
                </a:lnTo>
                <a:lnTo>
                  <a:pt x="9" y="14"/>
                </a:lnTo>
                <a:lnTo>
                  <a:pt x="8" y="14"/>
                </a:lnTo>
                <a:lnTo>
                  <a:pt x="7" y="14"/>
                </a:lnTo>
                <a:lnTo>
                  <a:pt x="7" y="15"/>
                </a:lnTo>
                <a:lnTo>
                  <a:pt x="6" y="15"/>
                </a:lnTo>
                <a:lnTo>
                  <a:pt x="6" y="16"/>
                </a:lnTo>
                <a:lnTo>
                  <a:pt x="4" y="16"/>
                </a:lnTo>
                <a:lnTo>
                  <a:pt x="2" y="16"/>
                </a:lnTo>
                <a:lnTo>
                  <a:pt x="1" y="16"/>
                </a:lnTo>
                <a:lnTo>
                  <a:pt x="1" y="17"/>
                </a:lnTo>
                <a:lnTo>
                  <a:pt x="0" y="17"/>
                </a:lnTo>
                <a:lnTo>
                  <a:pt x="0" y="18"/>
                </a:lnTo>
                <a:lnTo>
                  <a:pt x="0" y="20"/>
                </a:lnTo>
                <a:lnTo>
                  <a:pt x="0" y="21"/>
                </a:lnTo>
                <a:lnTo>
                  <a:pt x="1" y="21"/>
                </a:lnTo>
                <a:lnTo>
                  <a:pt x="1" y="22"/>
                </a:lnTo>
                <a:lnTo>
                  <a:pt x="5" y="22"/>
                </a:lnTo>
                <a:lnTo>
                  <a:pt x="5" y="21"/>
                </a:lnTo>
                <a:lnTo>
                  <a:pt x="6" y="21"/>
                </a:lnTo>
                <a:lnTo>
                  <a:pt x="7" y="21"/>
                </a:lnTo>
                <a:lnTo>
                  <a:pt x="8" y="21"/>
                </a:lnTo>
                <a:lnTo>
                  <a:pt x="9" y="21"/>
                </a:lnTo>
                <a:lnTo>
                  <a:pt x="10" y="21"/>
                </a:lnTo>
                <a:lnTo>
                  <a:pt x="10" y="22"/>
                </a:lnTo>
                <a:lnTo>
                  <a:pt x="11" y="22"/>
                </a:lnTo>
                <a:lnTo>
                  <a:pt x="11" y="23"/>
                </a:lnTo>
                <a:lnTo>
                  <a:pt x="12" y="23"/>
                </a:lnTo>
                <a:lnTo>
                  <a:pt x="12" y="24"/>
                </a:lnTo>
                <a:lnTo>
                  <a:pt x="13" y="24"/>
                </a:lnTo>
                <a:lnTo>
                  <a:pt x="14" y="24"/>
                </a:lnTo>
                <a:lnTo>
                  <a:pt x="14" y="25"/>
                </a:lnTo>
                <a:lnTo>
                  <a:pt x="16" y="25"/>
                </a:lnTo>
                <a:lnTo>
                  <a:pt x="24" y="25"/>
                </a:lnTo>
                <a:lnTo>
                  <a:pt x="26" y="25"/>
                </a:lnTo>
                <a:lnTo>
                  <a:pt x="27" y="24"/>
                </a:lnTo>
                <a:lnTo>
                  <a:pt x="29" y="24"/>
                </a:lnTo>
                <a:lnTo>
                  <a:pt x="30" y="24"/>
                </a:lnTo>
                <a:lnTo>
                  <a:pt x="30" y="23"/>
                </a:lnTo>
                <a:lnTo>
                  <a:pt x="31" y="23"/>
                </a:lnTo>
                <a:lnTo>
                  <a:pt x="32" y="23"/>
                </a:lnTo>
                <a:lnTo>
                  <a:pt x="33" y="23"/>
                </a:lnTo>
                <a:lnTo>
                  <a:pt x="35" y="23"/>
                </a:lnTo>
                <a:lnTo>
                  <a:pt x="35" y="22"/>
                </a:lnTo>
                <a:lnTo>
                  <a:pt x="36" y="22"/>
                </a:lnTo>
                <a:lnTo>
                  <a:pt x="37" y="22"/>
                </a:lnTo>
                <a:lnTo>
                  <a:pt x="38" y="22"/>
                </a:lnTo>
                <a:lnTo>
                  <a:pt x="38" y="21"/>
                </a:lnTo>
                <a:lnTo>
                  <a:pt x="39" y="21"/>
                </a:lnTo>
                <a:lnTo>
                  <a:pt x="40" y="21"/>
                </a:lnTo>
                <a:lnTo>
                  <a:pt x="41" y="21"/>
                </a:lnTo>
                <a:lnTo>
                  <a:pt x="41" y="20"/>
                </a:lnTo>
                <a:lnTo>
                  <a:pt x="42" y="20"/>
                </a:lnTo>
                <a:lnTo>
                  <a:pt x="43" y="20"/>
                </a:lnTo>
                <a:lnTo>
                  <a:pt x="43" y="19"/>
                </a:lnTo>
                <a:lnTo>
                  <a:pt x="44" y="19"/>
                </a:lnTo>
                <a:lnTo>
                  <a:pt x="45" y="19"/>
                </a:lnTo>
                <a:lnTo>
                  <a:pt x="45" y="18"/>
                </a:lnTo>
                <a:lnTo>
                  <a:pt x="46" y="18"/>
                </a:lnTo>
                <a:lnTo>
                  <a:pt x="47" y="17"/>
                </a:lnTo>
                <a:lnTo>
                  <a:pt x="48" y="17"/>
                </a:lnTo>
                <a:lnTo>
                  <a:pt x="48" y="16"/>
                </a:lnTo>
                <a:lnTo>
                  <a:pt x="49" y="16"/>
                </a:lnTo>
                <a:lnTo>
                  <a:pt x="50" y="16"/>
                </a:lnTo>
                <a:lnTo>
                  <a:pt x="50" y="15"/>
                </a:lnTo>
                <a:lnTo>
                  <a:pt x="51" y="15"/>
                </a:lnTo>
                <a:lnTo>
                  <a:pt x="51" y="14"/>
                </a:lnTo>
                <a:lnTo>
                  <a:pt x="52" y="14"/>
                </a:lnTo>
                <a:lnTo>
                  <a:pt x="53" y="14"/>
                </a:lnTo>
                <a:lnTo>
                  <a:pt x="53" y="13"/>
                </a:lnTo>
                <a:lnTo>
                  <a:pt x="54" y="13"/>
                </a:lnTo>
                <a:lnTo>
                  <a:pt x="54" y="12"/>
                </a:lnTo>
                <a:lnTo>
                  <a:pt x="55" y="12"/>
                </a:lnTo>
                <a:lnTo>
                  <a:pt x="56" y="12"/>
                </a:lnTo>
                <a:lnTo>
                  <a:pt x="56" y="11"/>
                </a:lnTo>
                <a:lnTo>
                  <a:pt x="57" y="11"/>
                </a:lnTo>
                <a:lnTo>
                  <a:pt x="57" y="10"/>
                </a:lnTo>
                <a:lnTo>
                  <a:pt x="57" y="9"/>
                </a:lnTo>
                <a:lnTo>
                  <a:pt x="58" y="9"/>
                </a:lnTo>
                <a:lnTo>
                  <a:pt x="58" y="8"/>
                </a:lnTo>
                <a:lnTo>
                  <a:pt x="58" y="7"/>
                </a:lnTo>
                <a:lnTo>
                  <a:pt x="57" y="6"/>
                </a:lnTo>
              </a:path>
            </a:pathLst>
          </a:custGeom>
          <a:solidFill>
            <a:srgbClr val="CCCCCC"/>
          </a:solidFill>
          <a:ln w="12700" cap="rnd" cmpd="sng">
            <a:solidFill>
              <a:srgbClr val="000000"/>
            </a:solidFill>
            <a:prstDash val="solid"/>
            <a:round/>
            <a:headEnd type="none" w="med" len="med"/>
            <a:tailEnd type="none" w="med" len="med"/>
          </a:ln>
          <a:effectLst/>
        </p:spPr>
        <p:txBody>
          <a:bodyPr/>
          <a:lstStyle/>
          <a:p>
            <a:endParaRPr lang="en-US" sz="2160"/>
          </a:p>
        </p:txBody>
      </p:sp>
      <p:sp>
        <p:nvSpPr>
          <p:cNvPr id="46123" name="Freeform 1067"/>
          <p:cNvSpPr>
            <a:spLocks/>
          </p:cNvSpPr>
          <p:nvPr/>
        </p:nvSpPr>
        <p:spPr bwMode="auto">
          <a:xfrm>
            <a:off x="8082917" y="4483101"/>
            <a:ext cx="41910" cy="11113"/>
          </a:xfrm>
          <a:custGeom>
            <a:avLst/>
            <a:gdLst/>
            <a:ahLst/>
            <a:cxnLst>
              <a:cxn ang="0">
                <a:pos x="0" y="6"/>
              </a:cxn>
              <a:cxn ang="0">
                <a:pos x="6" y="6"/>
              </a:cxn>
              <a:cxn ang="0">
                <a:pos x="7" y="5"/>
              </a:cxn>
              <a:cxn ang="0">
                <a:pos x="8" y="5"/>
              </a:cxn>
              <a:cxn ang="0">
                <a:pos x="10" y="5"/>
              </a:cxn>
              <a:cxn ang="0">
                <a:pos x="12" y="5"/>
              </a:cxn>
              <a:cxn ang="0">
                <a:pos x="12" y="4"/>
              </a:cxn>
              <a:cxn ang="0">
                <a:pos x="13" y="4"/>
              </a:cxn>
              <a:cxn ang="0">
                <a:pos x="15" y="4"/>
              </a:cxn>
              <a:cxn ang="0">
                <a:pos x="15" y="3"/>
              </a:cxn>
              <a:cxn ang="0">
                <a:pos x="16" y="3"/>
              </a:cxn>
              <a:cxn ang="0">
                <a:pos x="17" y="3"/>
              </a:cxn>
              <a:cxn ang="0">
                <a:pos x="18" y="3"/>
              </a:cxn>
              <a:cxn ang="0">
                <a:pos x="18" y="2"/>
              </a:cxn>
              <a:cxn ang="0">
                <a:pos x="19" y="2"/>
              </a:cxn>
              <a:cxn ang="0">
                <a:pos x="20" y="2"/>
              </a:cxn>
              <a:cxn ang="0">
                <a:pos x="20" y="1"/>
              </a:cxn>
              <a:cxn ang="0">
                <a:pos x="21" y="1"/>
              </a:cxn>
              <a:cxn ang="0">
                <a:pos x="20" y="1"/>
              </a:cxn>
              <a:cxn ang="0">
                <a:pos x="20" y="0"/>
              </a:cxn>
              <a:cxn ang="0">
                <a:pos x="18" y="0"/>
              </a:cxn>
              <a:cxn ang="0">
                <a:pos x="18" y="1"/>
              </a:cxn>
              <a:cxn ang="0">
                <a:pos x="17" y="1"/>
              </a:cxn>
              <a:cxn ang="0">
                <a:pos x="16" y="1"/>
              </a:cxn>
              <a:cxn ang="0">
                <a:pos x="15" y="1"/>
              </a:cxn>
              <a:cxn ang="0">
                <a:pos x="14" y="1"/>
              </a:cxn>
              <a:cxn ang="0">
                <a:pos x="14" y="2"/>
              </a:cxn>
              <a:cxn ang="0">
                <a:pos x="13" y="2"/>
              </a:cxn>
              <a:cxn ang="0">
                <a:pos x="11" y="2"/>
              </a:cxn>
              <a:cxn ang="0">
                <a:pos x="9" y="2"/>
              </a:cxn>
              <a:cxn ang="0">
                <a:pos x="9" y="3"/>
              </a:cxn>
              <a:cxn ang="0">
                <a:pos x="6" y="3"/>
              </a:cxn>
              <a:cxn ang="0">
                <a:pos x="4" y="3"/>
              </a:cxn>
              <a:cxn ang="0">
                <a:pos x="3" y="3"/>
              </a:cxn>
              <a:cxn ang="0">
                <a:pos x="3" y="4"/>
              </a:cxn>
              <a:cxn ang="0">
                <a:pos x="2" y="4"/>
              </a:cxn>
              <a:cxn ang="0">
                <a:pos x="0" y="4"/>
              </a:cxn>
              <a:cxn ang="0">
                <a:pos x="0" y="5"/>
              </a:cxn>
              <a:cxn ang="0">
                <a:pos x="0" y="6"/>
              </a:cxn>
            </a:cxnLst>
            <a:rect l="0" t="0" r="r" b="b"/>
            <a:pathLst>
              <a:path w="22" h="7">
                <a:moveTo>
                  <a:pt x="0" y="6"/>
                </a:moveTo>
                <a:lnTo>
                  <a:pt x="6" y="6"/>
                </a:lnTo>
                <a:lnTo>
                  <a:pt x="7" y="5"/>
                </a:lnTo>
                <a:lnTo>
                  <a:pt x="8" y="5"/>
                </a:lnTo>
                <a:lnTo>
                  <a:pt x="10" y="5"/>
                </a:lnTo>
                <a:lnTo>
                  <a:pt x="12" y="5"/>
                </a:lnTo>
                <a:lnTo>
                  <a:pt x="12" y="4"/>
                </a:lnTo>
                <a:lnTo>
                  <a:pt x="13" y="4"/>
                </a:lnTo>
                <a:lnTo>
                  <a:pt x="15" y="4"/>
                </a:lnTo>
                <a:lnTo>
                  <a:pt x="15" y="3"/>
                </a:lnTo>
                <a:lnTo>
                  <a:pt x="16" y="3"/>
                </a:lnTo>
                <a:lnTo>
                  <a:pt x="17" y="3"/>
                </a:lnTo>
                <a:lnTo>
                  <a:pt x="18" y="3"/>
                </a:lnTo>
                <a:lnTo>
                  <a:pt x="18" y="2"/>
                </a:lnTo>
                <a:lnTo>
                  <a:pt x="19" y="2"/>
                </a:lnTo>
                <a:lnTo>
                  <a:pt x="20" y="2"/>
                </a:lnTo>
                <a:lnTo>
                  <a:pt x="20" y="1"/>
                </a:lnTo>
                <a:lnTo>
                  <a:pt x="21" y="1"/>
                </a:lnTo>
                <a:lnTo>
                  <a:pt x="20" y="1"/>
                </a:lnTo>
                <a:lnTo>
                  <a:pt x="20" y="0"/>
                </a:lnTo>
                <a:lnTo>
                  <a:pt x="18" y="0"/>
                </a:lnTo>
                <a:lnTo>
                  <a:pt x="18" y="1"/>
                </a:lnTo>
                <a:lnTo>
                  <a:pt x="17" y="1"/>
                </a:lnTo>
                <a:lnTo>
                  <a:pt x="16" y="1"/>
                </a:lnTo>
                <a:lnTo>
                  <a:pt x="15" y="1"/>
                </a:lnTo>
                <a:lnTo>
                  <a:pt x="14" y="1"/>
                </a:lnTo>
                <a:lnTo>
                  <a:pt x="14" y="2"/>
                </a:lnTo>
                <a:lnTo>
                  <a:pt x="13" y="2"/>
                </a:lnTo>
                <a:lnTo>
                  <a:pt x="11" y="2"/>
                </a:lnTo>
                <a:lnTo>
                  <a:pt x="9" y="2"/>
                </a:lnTo>
                <a:lnTo>
                  <a:pt x="9" y="3"/>
                </a:lnTo>
                <a:lnTo>
                  <a:pt x="6" y="3"/>
                </a:lnTo>
                <a:lnTo>
                  <a:pt x="4" y="3"/>
                </a:lnTo>
                <a:lnTo>
                  <a:pt x="3" y="3"/>
                </a:lnTo>
                <a:lnTo>
                  <a:pt x="3" y="4"/>
                </a:lnTo>
                <a:lnTo>
                  <a:pt x="2" y="4"/>
                </a:lnTo>
                <a:lnTo>
                  <a:pt x="0" y="4"/>
                </a:lnTo>
                <a:lnTo>
                  <a:pt x="0" y="5"/>
                </a:lnTo>
                <a:lnTo>
                  <a:pt x="0" y="6"/>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sz="2160"/>
          </a:p>
        </p:txBody>
      </p:sp>
      <p:sp>
        <p:nvSpPr>
          <p:cNvPr id="46124" name="Freeform 1068"/>
          <p:cNvSpPr>
            <a:spLocks/>
          </p:cNvSpPr>
          <p:nvPr/>
        </p:nvSpPr>
        <p:spPr bwMode="auto">
          <a:xfrm>
            <a:off x="8100060" y="4464051"/>
            <a:ext cx="45720" cy="6350"/>
          </a:xfrm>
          <a:custGeom>
            <a:avLst/>
            <a:gdLst/>
            <a:ahLst/>
            <a:cxnLst>
              <a:cxn ang="0">
                <a:pos x="4" y="1"/>
              </a:cxn>
              <a:cxn ang="0">
                <a:pos x="6" y="1"/>
              </a:cxn>
              <a:cxn ang="0">
                <a:pos x="6" y="0"/>
              </a:cxn>
              <a:cxn ang="0">
                <a:pos x="16" y="0"/>
              </a:cxn>
              <a:cxn ang="0">
                <a:pos x="16" y="1"/>
              </a:cxn>
              <a:cxn ang="0">
                <a:pos x="20" y="1"/>
              </a:cxn>
              <a:cxn ang="0">
                <a:pos x="22" y="1"/>
              </a:cxn>
              <a:cxn ang="0">
                <a:pos x="23" y="2"/>
              </a:cxn>
              <a:cxn ang="0">
                <a:pos x="23" y="3"/>
              </a:cxn>
              <a:cxn ang="0">
                <a:pos x="20" y="3"/>
              </a:cxn>
              <a:cxn ang="0">
                <a:pos x="18" y="3"/>
              </a:cxn>
              <a:cxn ang="0">
                <a:pos x="16" y="3"/>
              </a:cxn>
              <a:cxn ang="0">
                <a:pos x="14" y="3"/>
              </a:cxn>
              <a:cxn ang="0">
                <a:pos x="14" y="2"/>
              </a:cxn>
              <a:cxn ang="0">
                <a:pos x="12" y="2"/>
              </a:cxn>
              <a:cxn ang="0">
                <a:pos x="11" y="2"/>
              </a:cxn>
              <a:cxn ang="0">
                <a:pos x="10" y="2"/>
              </a:cxn>
              <a:cxn ang="0">
                <a:pos x="9" y="2"/>
              </a:cxn>
              <a:cxn ang="0">
                <a:pos x="6" y="2"/>
              </a:cxn>
              <a:cxn ang="0">
                <a:pos x="6" y="3"/>
              </a:cxn>
              <a:cxn ang="0">
                <a:pos x="4" y="3"/>
              </a:cxn>
              <a:cxn ang="0">
                <a:pos x="1" y="3"/>
              </a:cxn>
              <a:cxn ang="0">
                <a:pos x="0" y="3"/>
              </a:cxn>
              <a:cxn ang="0">
                <a:pos x="1" y="3"/>
              </a:cxn>
              <a:cxn ang="0">
                <a:pos x="1" y="2"/>
              </a:cxn>
              <a:cxn ang="0">
                <a:pos x="2" y="2"/>
              </a:cxn>
              <a:cxn ang="0">
                <a:pos x="2" y="1"/>
              </a:cxn>
              <a:cxn ang="0">
                <a:pos x="4" y="1"/>
              </a:cxn>
            </a:cxnLst>
            <a:rect l="0" t="0" r="r" b="b"/>
            <a:pathLst>
              <a:path w="24" h="4">
                <a:moveTo>
                  <a:pt x="4" y="1"/>
                </a:moveTo>
                <a:lnTo>
                  <a:pt x="6" y="1"/>
                </a:lnTo>
                <a:lnTo>
                  <a:pt x="6" y="0"/>
                </a:lnTo>
                <a:lnTo>
                  <a:pt x="16" y="0"/>
                </a:lnTo>
                <a:lnTo>
                  <a:pt x="16" y="1"/>
                </a:lnTo>
                <a:lnTo>
                  <a:pt x="20" y="1"/>
                </a:lnTo>
                <a:lnTo>
                  <a:pt x="22" y="1"/>
                </a:lnTo>
                <a:lnTo>
                  <a:pt x="23" y="2"/>
                </a:lnTo>
                <a:lnTo>
                  <a:pt x="23" y="3"/>
                </a:lnTo>
                <a:lnTo>
                  <a:pt x="20" y="3"/>
                </a:lnTo>
                <a:lnTo>
                  <a:pt x="18" y="3"/>
                </a:lnTo>
                <a:lnTo>
                  <a:pt x="16" y="3"/>
                </a:lnTo>
                <a:lnTo>
                  <a:pt x="14" y="3"/>
                </a:lnTo>
                <a:lnTo>
                  <a:pt x="14" y="2"/>
                </a:lnTo>
                <a:lnTo>
                  <a:pt x="12" y="2"/>
                </a:lnTo>
                <a:lnTo>
                  <a:pt x="11" y="2"/>
                </a:lnTo>
                <a:lnTo>
                  <a:pt x="10" y="2"/>
                </a:lnTo>
                <a:lnTo>
                  <a:pt x="9" y="2"/>
                </a:lnTo>
                <a:lnTo>
                  <a:pt x="6" y="2"/>
                </a:lnTo>
                <a:lnTo>
                  <a:pt x="6" y="3"/>
                </a:lnTo>
                <a:lnTo>
                  <a:pt x="4" y="3"/>
                </a:lnTo>
                <a:lnTo>
                  <a:pt x="1" y="3"/>
                </a:lnTo>
                <a:lnTo>
                  <a:pt x="0" y="3"/>
                </a:lnTo>
                <a:lnTo>
                  <a:pt x="1" y="3"/>
                </a:lnTo>
                <a:lnTo>
                  <a:pt x="1" y="2"/>
                </a:lnTo>
                <a:lnTo>
                  <a:pt x="2" y="2"/>
                </a:lnTo>
                <a:lnTo>
                  <a:pt x="2" y="1"/>
                </a:lnTo>
                <a:lnTo>
                  <a:pt x="4" y="1"/>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sz="2160"/>
          </a:p>
        </p:txBody>
      </p:sp>
      <p:sp>
        <p:nvSpPr>
          <p:cNvPr id="46125" name="Freeform 1069"/>
          <p:cNvSpPr>
            <a:spLocks/>
          </p:cNvSpPr>
          <p:nvPr/>
        </p:nvSpPr>
        <p:spPr bwMode="auto">
          <a:xfrm>
            <a:off x="8060056" y="4479926"/>
            <a:ext cx="7620" cy="12700"/>
          </a:xfrm>
          <a:custGeom>
            <a:avLst/>
            <a:gdLst/>
            <a:ahLst/>
            <a:cxnLst>
              <a:cxn ang="0">
                <a:pos x="3" y="7"/>
              </a:cxn>
              <a:cxn ang="0">
                <a:pos x="3" y="7"/>
              </a:cxn>
              <a:cxn ang="0">
                <a:pos x="2" y="7"/>
              </a:cxn>
              <a:cxn ang="0">
                <a:pos x="2" y="6"/>
              </a:cxn>
              <a:cxn ang="0">
                <a:pos x="1" y="6"/>
              </a:cxn>
              <a:cxn ang="0">
                <a:pos x="1" y="5"/>
              </a:cxn>
              <a:cxn ang="0">
                <a:pos x="1" y="4"/>
              </a:cxn>
              <a:cxn ang="0">
                <a:pos x="0" y="4"/>
              </a:cxn>
              <a:cxn ang="0">
                <a:pos x="0" y="3"/>
              </a:cxn>
              <a:cxn ang="0">
                <a:pos x="1" y="3"/>
              </a:cxn>
              <a:cxn ang="0">
                <a:pos x="1" y="2"/>
              </a:cxn>
              <a:cxn ang="0">
                <a:pos x="3" y="0"/>
              </a:cxn>
            </a:cxnLst>
            <a:rect l="0" t="0" r="r" b="b"/>
            <a:pathLst>
              <a:path w="4" h="8">
                <a:moveTo>
                  <a:pt x="3" y="7"/>
                </a:moveTo>
                <a:lnTo>
                  <a:pt x="3" y="7"/>
                </a:lnTo>
                <a:lnTo>
                  <a:pt x="2" y="7"/>
                </a:lnTo>
                <a:lnTo>
                  <a:pt x="2" y="6"/>
                </a:lnTo>
                <a:lnTo>
                  <a:pt x="1" y="6"/>
                </a:lnTo>
                <a:lnTo>
                  <a:pt x="1" y="5"/>
                </a:lnTo>
                <a:lnTo>
                  <a:pt x="1" y="4"/>
                </a:lnTo>
                <a:lnTo>
                  <a:pt x="0" y="4"/>
                </a:lnTo>
                <a:lnTo>
                  <a:pt x="0" y="3"/>
                </a:lnTo>
                <a:lnTo>
                  <a:pt x="1" y="3"/>
                </a:lnTo>
                <a:lnTo>
                  <a:pt x="1" y="2"/>
                </a:lnTo>
                <a:lnTo>
                  <a:pt x="3"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126" name="Freeform 1070"/>
          <p:cNvSpPr>
            <a:spLocks/>
          </p:cNvSpPr>
          <p:nvPr/>
        </p:nvSpPr>
        <p:spPr bwMode="auto">
          <a:xfrm>
            <a:off x="8073392" y="4468814"/>
            <a:ext cx="20956" cy="12700"/>
          </a:xfrm>
          <a:custGeom>
            <a:avLst/>
            <a:gdLst/>
            <a:ahLst/>
            <a:cxnLst>
              <a:cxn ang="0">
                <a:pos x="0" y="7"/>
              </a:cxn>
              <a:cxn ang="0">
                <a:pos x="0" y="7"/>
              </a:cxn>
              <a:cxn ang="0">
                <a:pos x="1" y="7"/>
              </a:cxn>
              <a:cxn ang="0">
                <a:pos x="1" y="6"/>
              </a:cxn>
              <a:cxn ang="0">
                <a:pos x="2" y="6"/>
              </a:cxn>
              <a:cxn ang="0">
                <a:pos x="2" y="5"/>
              </a:cxn>
              <a:cxn ang="0">
                <a:pos x="3" y="5"/>
              </a:cxn>
              <a:cxn ang="0">
                <a:pos x="3" y="4"/>
              </a:cxn>
              <a:cxn ang="0">
                <a:pos x="4" y="4"/>
              </a:cxn>
              <a:cxn ang="0">
                <a:pos x="4" y="3"/>
              </a:cxn>
              <a:cxn ang="0">
                <a:pos x="5" y="3"/>
              </a:cxn>
              <a:cxn ang="0">
                <a:pos x="5" y="2"/>
              </a:cxn>
              <a:cxn ang="0">
                <a:pos x="6" y="2"/>
              </a:cxn>
              <a:cxn ang="0">
                <a:pos x="7" y="2"/>
              </a:cxn>
              <a:cxn ang="0">
                <a:pos x="7" y="1"/>
              </a:cxn>
              <a:cxn ang="0">
                <a:pos x="8" y="1"/>
              </a:cxn>
              <a:cxn ang="0">
                <a:pos x="9" y="0"/>
              </a:cxn>
              <a:cxn ang="0">
                <a:pos x="10" y="0"/>
              </a:cxn>
            </a:cxnLst>
            <a:rect l="0" t="0" r="r" b="b"/>
            <a:pathLst>
              <a:path w="11" h="8">
                <a:moveTo>
                  <a:pt x="0" y="7"/>
                </a:moveTo>
                <a:lnTo>
                  <a:pt x="0" y="7"/>
                </a:lnTo>
                <a:lnTo>
                  <a:pt x="1" y="7"/>
                </a:lnTo>
                <a:lnTo>
                  <a:pt x="1" y="6"/>
                </a:lnTo>
                <a:lnTo>
                  <a:pt x="2" y="6"/>
                </a:lnTo>
                <a:lnTo>
                  <a:pt x="2" y="5"/>
                </a:lnTo>
                <a:lnTo>
                  <a:pt x="3" y="5"/>
                </a:lnTo>
                <a:lnTo>
                  <a:pt x="3" y="4"/>
                </a:lnTo>
                <a:lnTo>
                  <a:pt x="4" y="4"/>
                </a:lnTo>
                <a:lnTo>
                  <a:pt x="4" y="3"/>
                </a:lnTo>
                <a:lnTo>
                  <a:pt x="5" y="3"/>
                </a:lnTo>
                <a:lnTo>
                  <a:pt x="5" y="2"/>
                </a:lnTo>
                <a:lnTo>
                  <a:pt x="6" y="2"/>
                </a:lnTo>
                <a:lnTo>
                  <a:pt x="7" y="2"/>
                </a:lnTo>
                <a:lnTo>
                  <a:pt x="7" y="1"/>
                </a:lnTo>
                <a:lnTo>
                  <a:pt x="8" y="1"/>
                </a:lnTo>
                <a:lnTo>
                  <a:pt x="9" y="0"/>
                </a:lnTo>
                <a:lnTo>
                  <a:pt x="10"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127" name="Freeform 1071"/>
          <p:cNvSpPr>
            <a:spLocks/>
          </p:cNvSpPr>
          <p:nvPr/>
        </p:nvSpPr>
        <p:spPr bwMode="auto">
          <a:xfrm>
            <a:off x="8090538" y="4478339"/>
            <a:ext cx="24764" cy="3175"/>
          </a:xfrm>
          <a:custGeom>
            <a:avLst/>
            <a:gdLst/>
            <a:ahLst/>
            <a:cxnLst>
              <a:cxn ang="0">
                <a:pos x="0" y="1"/>
              </a:cxn>
              <a:cxn ang="0">
                <a:pos x="2" y="1"/>
              </a:cxn>
              <a:cxn ang="0">
                <a:pos x="4" y="1"/>
              </a:cxn>
              <a:cxn ang="0">
                <a:pos x="7" y="1"/>
              </a:cxn>
              <a:cxn ang="0">
                <a:pos x="8" y="0"/>
              </a:cxn>
              <a:cxn ang="0">
                <a:pos x="11" y="0"/>
              </a:cxn>
              <a:cxn ang="0">
                <a:pos x="12" y="0"/>
              </a:cxn>
            </a:cxnLst>
            <a:rect l="0" t="0" r="r" b="b"/>
            <a:pathLst>
              <a:path w="13" h="2">
                <a:moveTo>
                  <a:pt x="0" y="1"/>
                </a:moveTo>
                <a:lnTo>
                  <a:pt x="2" y="1"/>
                </a:lnTo>
                <a:lnTo>
                  <a:pt x="4" y="1"/>
                </a:lnTo>
                <a:lnTo>
                  <a:pt x="7" y="1"/>
                </a:lnTo>
                <a:lnTo>
                  <a:pt x="8" y="0"/>
                </a:lnTo>
                <a:lnTo>
                  <a:pt x="11" y="0"/>
                </a:lnTo>
                <a:lnTo>
                  <a:pt x="12"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128" name="Freeform 1072"/>
          <p:cNvSpPr>
            <a:spLocks/>
          </p:cNvSpPr>
          <p:nvPr/>
        </p:nvSpPr>
        <p:spPr bwMode="auto">
          <a:xfrm>
            <a:off x="8128636" y="4475164"/>
            <a:ext cx="22860" cy="12700"/>
          </a:xfrm>
          <a:custGeom>
            <a:avLst/>
            <a:gdLst/>
            <a:ahLst/>
            <a:cxnLst>
              <a:cxn ang="0">
                <a:pos x="0" y="7"/>
              </a:cxn>
              <a:cxn ang="0">
                <a:pos x="0" y="7"/>
              </a:cxn>
              <a:cxn ang="0">
                <a:pos x="1" y="6"/>
              </a:cxn>
              <a:cxn ang="0">
                <a:pos x="2" y="6"/>
              </a:cxn>
              <a:cxn ang="0">
                <a:pos x="3" y="6"/>
              </a:cxn>
              <a:cxn ang="0">
                <a:pos x="3" y="5"/>
              </a:cxn>
              <a:cxn ang="0">
                <a:pos x="4" y="5"/>
              </a:cxn>
              <a:cxn ang="0">
                <a:pos x="5" y="4"/>
              </a:cxn>
              <a:cxn ang="0">
                <a:pos x="6" y="4"/>
              </a:cxn>
              <a:cxn ang="0">
                <a:pos x="6" y="3"/>
              </a:cxn>
              <a:cxn ang="0">
                <a:pos x="7" y="3"/>
              </a:cxn>
              <a:cxn ang="0">
                <a:pos x="8" y="2"/>
              </a:cxn>
              <a:cxn ang="0">
                <a:pos x="9" y="2"/>
              </a:cxn>
              <a:cxn ang="0">
                <a:pos x="10" y="1"/>
              </a:cxn>
              <a:cxn ang="0">
                <a:pos x="11" y="1"/>
              </a:cxn>
              <a:cxn ang="0">
                <a:pos x="11" y="0"/>
              </a:cxn>
            </a:cxnLst>
            <a:rect l="0" t="0" r="r" b="b"/>
            <a:pathLst>
              <a:path w="12" h="8">
                <a:moveTo>
                  <a:pt x="0" y="7"/>
                </a:moveTo>
                <a:lnTo>
                  <a:pt x="0" y="7"/>
                </a:lnTo>
                <a:lnTo>
                  <a:pt x="1" y="6"/>
                </a:lnTo>
                <a:lnTo>
                  <a:pt x="2" y="6"/>
                </a:lnTo>
                <a:lnTo>
                  <a:pt x="3" y="6"/>
                </a:lnTo>
                <a:lnTo>
                  <a:pt x="3" y="5"/>
                </a:lnTo>
                <a:lnTo>
                  <a:pt x="4" y="5"/>
                </a:lnTo>
                <a:lnTo>
                  <a:pt x="5" y="4"/>
                </a:lnTo>
                <a:lnTo>
                  <a:pt x="6" y="4"/>
                </a:lnTo>
                <a:lnTo>
                  <a:pt x="6" y="3"/>
                </a:lnTo>
                <a:lnTo>
                  <a:pt x="7" y="3"/>
                </a:lnTo>
                <a:lnTo>
                  <a:pt x="8" y="2"/>
                </a:lnTo>
                <a:lnTo>
                  <a:pt x="9" y="2"/>
                </a:lnTo>
                <a:lnTo>
                  <a:pt x="10" y="1"/>
                </a:lnTo>
                <a:lnTo>
                  <a:pt x="11" y="1"/>
                </a:lnTo>
                <a:lnTo>
                  <a:pt x="11"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129" name="Freeform 1073"/>
          <p:cNvSpPr>
            <a:spLocks/>
          </p:cNvSpPr>
          <p:nvPr/>
        </p:nvSpPr>
        <p:spPr bwMode="auto">
          <a:xfrm>
            <a:off x="8122922" y="4473576"/>
            <a:ext cx="19050" cy="3175"/>
          </a:xfrm>
          <a:custGeom>
            <a:avLst/>
            <a:gdLst/>
            <a:ahLst/>
            <a:cxnLst>
              <a:cxn ang="0">
                <a:pos x="0" y="0"/>
              </a:cxn>
              <a:cxn ang="0">
                <a:pos x="0" y="1"/>
              </a:cxn>
              <a:cxn ang="0">
                <a:pos x="4" y="1"/>
              </a:cxn>
              <a:cxn ang="0">
                <a:pos x="4" y="0"/>
              </a:cxn>
              <a:cxn ang="0">
                <a:pos x="6" y="0"/>
              </a:cxn>
              <a:cxn ang="0">
                <a:pos x="8" y="0"/>
              </a:cxn>
              <a:cxn ang="0">
                <a:pos x="9" y="0"/>
              </a:cxn>
            </a:cxnLst>
            <a:rect l="0" t="0" r="r" b="b"/>
            <a:pathLst>
              <a:path w="10" h="2">
                <a:moveTo>
                  <a:pt x="0" y="0"/>
                </a:moveTo>
                <a:lnTo>
                  <a:pt x="0" y="1"/>
                </a:lnTo>
                <a:lnTo>
                  <a:pt x="4" y="1"/>
                </a:lnTo>
                <a:lnTo>
                  <a:pt x="4" y="0"/>
                </a:lnTo>
                <a:lnTo>
                  <a:pt x="6" y="0"/>
                </a:lnTo>
                <a:lnTo>
                  <a:pt x="8" y="0"/>
                </a:lnTo>
                <a:lnTo>
                  <a:pt x="9"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130" name="Freeform 1074"/>
          <p:cNvSpPr>
            <a:spLocks/>
          </p:cNvSpPr>
          <p:nvPr/>
        </p:nvSpPr>
        <p:spPr bwMode="auto">
          <a:xfrm>
            <a:off x="8069580" y="4487863"/>
            <a:ext cx="9526" cy="4762"/>
          </a:xfrm>
          <a:custGeom>
            <a:avLst/>
            <a:gdLst/>
            <a:ahLst/>
            <a:cxnLst>
              <a:cxn ang="0">
                <a:pos x="0" y="0"/>
              </a:cxn>
              <a:cxn ang="0">
                <a:pos x="0" y="0"/>
              </a:cxn>
              <a:cxn ang="0">
                <a:pos x="0" y="1"/>
              </a:cxn>
              <a:cxn ang="0">
                <a:pos x="1" y="1"/>
              </a:cxn>
              <a:cxn ang="0">
                <a:pos x="1" y="2"/>
              </a:cxn>
              <a:cxn ang="0">
                <a:pos x="2" y="2"/>
              </a:cxn>
              <a:cxn ang="0">
                <a:pos x="3" y="2"/>
              </a:cxn>
              <a:cxn ang="0">
                <a:pos x="4" y="2"/>
              </a:cxn>
            </a:cxnLst>
            <a:rect l="0" t="0" r="r" b="b"/>
            <a:pathLst>
              <a:path w="5" h="3">
                <a:moveTo>
                  <a:pt x="0" y="0"/>
                </a:moveTo>
                <a:lnTo>
                  <a:pt x="0" y="0"/>
                </a:lnTo>
                <a:lnTo>
                  <a:pt x="0" y="1"/>
                </a:lnTo>
                <a:lnTo>
                  <a:pt x="1" y="1"/>
                </a:lnTo>
                <a:lnTo>
                  <a:pt x="1" y="2"/>
                </a:lnTo>
                <a:lnTo>
                  <a:pt x="2" y="2"/>
                </a:lnTo>
                <a:lnTo>
                  <a:pt x="3" y="2"/>
                </a:lnTo>
                <a:lnTo>
                  <a:pt x="4" y="2"/>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131" name="Freeform 1075"/>
          <p:cNvSpPr>
            <a:spLocks/>
          </p:cNvSpPr>
          <p:nvPr/>
        </p:nvSpPr>
        <p:spPr bwMode="auto">
          <a:xfrm>
            <a:off x="8050530" y="4487863"/>
            <a:ext cx="9526" cy="3175"/>
          </a:xfrm>
          <a:custGeom>
            <a:avLst/>
            <a:gdLst/>
            <a:ahLst/>
            <a:cxnLst>
              <a:cxn ang="0">
                <a:pos x="0" y="1"/>
              </a:cxn>
              <a:cxn ang="0">
                <a:pos x="3" y="1"/>
              </a:cxn>
              <a:cxn ang="0">
                <a:pos x="3" y="0"/>
              </a:cxn>
              <a:cxn ang="0">
                <a:pos x="4" y="0"/>
              </a:cxn>
            </a:cxnLst>
            <a:rect l="0" t="0" r="r" b="b"/>
            <a:pathLst>
              <a:path w="5" h="2">
                <a:moveTo>
                  <a:pt x="0" y="1"/>
                </a:moveTo>
                <a:lnTo>
                  <a:pt x="3" y="1"/>
                </a:lnTo>
                <a:lnTo>
                  <a:pt x="3" y="0"/>
                </a:lnTo>
                <a:lnTo>
                  <a:pt x="4"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132" name="Freeform 1076"/>
          <p:cNvSpPr>
            <a:spLocks/>
          </p:cNvSpPr>
          <p:nvPr/>
        </p:nvSpPr>
        <p:spPr bwMode="auto">
          <a:xfrm>
            <a:off x="8176262" y="4492626"/>
            <a:ext cx="87630" cy="68263"/>
          </a:xfrm>
          <a:custGeom>
            <a:avLst/>
            <a:gdLst/>
            <a:ahLst/>
            <a:cxnLst>
              <a:cxn ang="0">
                <a:pos x="45" y="36"/>
              </a:cxn>
              <a:cxn ang="0">
                <a:pos x="44" y="33"/>
              </a:cxn>
              <a:cxn ang="0">
                <a:pos x="44" y="30"/>
              </a:cxn>
              <a:cxn ang="0">
                <a:pos x="43" y="28"/>
              </a:cxn>
              <a:cxn ang="0">
                <a:pos x="42" y="26"/>
              </a:cxn>
              <a:cxn ang="0">
                <a:pos x="41" y="24"/>
              </a:cxn>
              <a:cxn ang="0">
                <a:pos x="39" y="22"/>
              </a:cxn>
              <a:cxn ang="0">
                <a:pos x="38" y="19"/>
              </a:cxn>
              <a:cxn ang="0">
                <a:pos x="35" y="16"/>
              </a:cxn>
              <a:cxn ang="0">
                <a:pos x="33" y="13"/>
              </a:cxn>
              <a:cxn ang="0">
                <a:pos x="31" y="12"/>
              </a:cxn>
              <a:cxn ang="0">
                <a:pos x="28" y="10"/>
              </a:cxn>
              <a:cxn ang="0">
                <a:pos x="26" y="9"/>
              </a:cxn>
              <a:cxn ang="0">
                <a:pos x="23" y="8"/>
              </a:cxn>
              <a:cxn ang="0">
                <a:pos x="20" y="8"/>
              </a:cxn>
              <a:cxn ang="0">
                <a:pos x="17" y="7"/>
              </a:cxn>
              <a:cxn ang="0">
                <a:pos x="14" y="6"/>
              </a:cxn>
              <a:cxn ang="0">
                <a:pos x="12" y="5"/>
              </a:cxn>
              <a:cxn ang="0">
                <a:pos x="9" y="5"/>
              </a:cxn>
              <a:cxn ang="0">
                <a:pos x="7" y="4"/>
              </a:cxn>
              <a:cxn ang="0">
                <a:pos x="4" y="1"/>
              </a:cxn>
              <a:cxn ang="0">
                <a:pos x="3" y="1"/>
              </a:cxn>
              <a:cxn ang="0">
                <a:pos x="1" y="2"/>
              </a:cxn>
              <a:cxn ang="0">
                <a:pos x="0" y="4"/>
              </a:cxn>
              <a:cxn ang="0">
                <a:pos x="1" y="6"/>
              </a:cxn>
              <a:cxn ang="0">
                <a:pos x="3" y="8"/>
              </a:cxn>
              <a:cxn ang="0">
                <a:pos x="5" y="9"/>
              </a:cxn>
              <a:cxn ang="0">
                <a:pos x="5" y="16"/>
              </a:cxn>
              <a:cxn ang="0">
                <a:pos x="7" y="18"/>
              </a:cxn>
              <a:cxn ang="0">
                <a:pos x="8" y="21"/>
              </a:cxn>
              <a:cxn ang="0">
                <a:pos x="10" y="23"/>
              </a:cxn>
              <a:cxn ang="0">
                <a:pos x="12" y="25"/>
              </a:cxn>
              <a:cxn ang="0">
                <a:pos x="13" y="27"/>
              </a:cxn>
              <a:cxn ang="0">
                <a:pos x="15" y="29"/>
              </a:cxn>
              <a:cxn ang="0">
                <a:pos x="17" y="30"/>
              </a:cxn>
              <a:cxn ang="0">
                <a:pos x="19" y="32"/>
              </a:cxn>
              <a:cxn ang="0">
                <a:pos x="21" y="33"/>
              </a:cxn>
              <a:cxn ang="0">
                <a:pos x="23" y="34"/>
              </a:cxn>
              <a:cxn ang="0">
                <a:pos x="25" y="35"/>
              </a:cxn>
              <a:cxn ang="0">
                <a:pos x="27" y="37"/>
              </a:cxn>
              <a:cxn ang="0">
                <a:pos x="29" y="38"/>
              </a:cxn>
              <a:cxn ang="0">
                <a:pos x="32" y="39"/>
              </a:cxn>
              <a:cxn ang="0">
                <a:pos x="34" y="40"/>
              </a:cxn>
              <a:cxn ang="0">
                <a:pos x="37" y="40"/>
              </a:cxn>
              <a:cxn ang="0">
                <a:pos x="41" y="41"/>
              </a:cxn>
              <a:cxn ang="0">
                <a:pos x="42" y="42"/>
              </a:cxn>
              <a:cxn ang="0">
                <a:pos x="45" y="41"/>
              </a:cxn>
            </a:cxnLst>
            <a:rect l="0" t="0" r="r" b="b"/>
            <a:pathLst>
              <a:path w="46" h="43">
                <a:moveTo>
                  <a:pt x="45" y="40"/>
                </a:moveTo>
                <a:lnTo>
                  <a:pt x="45" y="39"/>
                </a:lnTo>
                <a:lnTo>
                  <a:pt x="45" y="36"/>
                </a:lnTo>
                <a:lnTo>
                  <a:pt x="45" y="35"/>
                </a:lnTo>
                <a:lnTo>
                  <a:pt x="45" y="34"/>
                </a:lnTo>
                <a:lnTo>
                  <a:pt x="44" y="33"/>
                </a:lnTo>
                <a:lnTo>
                  <a:pt x="44" y="32"/>
                </a:lnTo>
                <a:lnTo>
                  <a:pt x="44" y="31"/>
                </a:lnTo>
                <a:lnTo>
                  <a:pt x="44" y="30"/>
                </a:lnTo>
                <a:lnTo>
                  <a:pt x="43" y="30"/>
                </a:lnTo>
                <a:lnTo>
                  <a:pt x="43" y="29"/>
                </a:lnTo>
                <a:lnTo>
                  <a:pt x="43" y="28"/>
                </a:lnTo>
                <a:lnTo>
                  <a:pt x="43" y="27"/>
                </a:lnTo>
                <a:lnTo>
                  <a:pt x="42" y="27"/>
                </a:lnTo>
                <a:lnTo>
                  <a:pt x="42" y="26"/>
                </a:lnTo>
                <a:lnTo>
                  <a:pt x="41" y="26"/>
                </a:lnTo>
                <a:lnTo>
                  <a:pt x="41" y="25"/>
                </a:lnTo>
                <a:lnTo>
                  <a:pt x="41" y="24"/>
                </a:lnTo>
                <a:lnTo>
                  <a:pt x="40" y="23"/>
                </a:lnTo>
                <a:lnTo>
                  <a:pt x="40" y="22"/>
                </a:lnTo>
                <a:lnTo>
                  <a:pt x="39" y="22"/>
                </a:lnTo>
                <a:lnTo>
                  <a:pt x="39" y="21"/>
                </a:lnTo>
                <a:lnTo>
                  <a:pt x="38" y="20"/>
                </a:lnTo>
                <a:lnTo>
                  <a:pt x="38" y="19"/>
                </a:lnTo>
                <a:lnTo>
                  <a:pt x="37" y="18"/>
                </a:lnTo>
                <a:lnTo>
                  <a:pt x="36" y="17"/>
                </a:lnTo>
                <a:lnTo>
                  <a:pt x="35" y="16"/>
                </a:lnTo>
                <a:lnTo>
                  <a:pt x="35" y="15"/>
                </a:lnTo>
                <a:lnTo>
                  <a:pt x="34" y="14"/>
                </a:lnTo>
                <a:lnTo>
                  <a:pt x="33" y="13"/>
                </a:lnTo>
                <a:lnTo>
                  <a:pt x="32" y="13"/>
                </a:lnTo>
                <a:lnTo>
                  <a:pt x="32" y="12"/>
                </a:lnTo>
                <a:lnTo>
                  <a:pt x="31" y="12"/>
                </a:lnTo>
                <a:lnTo>
                  <a:pt x="30" y="11"/>
                </a:lnTo>
                <a:lnTo>
                  <a:pt x="29" y="10"/>
                </a:lnTo>
                <a:lnTo>
                  <a:pt x="28" y="10"/>
                </a:lnTo>
                <a:lnTo>
                  <a:pt x="27" y="10"/>
                </a:lnTo>
                <a:lnTo>
                  <a:pt x="27" y="9"/>
                </a:lnTo>
                <a:lnTo>
                  <a:pt x="26" y="9"/>
                </a:lnTo>
                <a:lnTo>
                  <a:pt x="25" y="9"/>
                </a:lnTo>
                <a:lnTo>
                  <a:pt x="24" y="9"/>
                </a:lnTo>
                <a:lnTo>
                  <a:pt x="23" y="8"/>
                </a:lnTo>
                <a:lnTo>
                  <a:pt x="22" y="8"/>
                </a:lnTo>
                <a:lnTo>
                  <a:pt x="21" y="8"/>
                </a:lnTo>
                <a:lnTo>
                  <a:pt x="20" y="8"/>
                </a:lnTo>
                <a:lnTo>
                  <a:pt x="19" y="7"/>
                </a:lnTo>
                <a:lnTo>
                  <a:pt x="18" y="7"/>
                </a:lnTo>
                <a:lnTo>
                  <a:pt x="17" y="7"/>
                </a:lnTo>
                <a:lnTo>
                  <a:pt x="16" y="6"/>
                </a:lnTo>
                <a:lnTo>
                  <a:pt x="15" y="6"/>
                </a:lnTo>
                <a:lnTo>
                  <a:pt x="14" y="6"/>
                </a:lnTo>
                <a:lnTo>
                  <a:pt x="13" y="6"/>
                </a:lnTo>
                <a:lnTo>
                  <a:pt x="12" y="6"/>
                </a:lnTo>
                <a:lnTo>
                  <a:pt x="12" y="5"/>
                </a:lnTo>
                <a:lnTo>
                  <a:pt x="11" y="5"/>
                </a:lnTo>
                <a:lnTo>
                  <a:pt x="10" y="5"/>
                </a:lnTo>
                <a:lnTo>
                  <a:pt x="9" y="5"/>
                </a:lnTo>
                <a:lnTo>
                  <a:pt x="9" y="4"/>
                </a:lnTo>
                <a:lnTo>
                  <a:pt x="8" y="4"/>
                </a:lnTo>
                <a:lnTo>
                  <a:pt x="7" y="4"/>
                </a:lnTo>
                <a:lnTo>
                  <a:pt x="7" y="3"/>
                </a:lnTo>
                <a:lnTo>
                  <a:pt x="6" y="3"/>
                </a:lnTo>
                <a:lnTo>
                  <a:pt x="4" y="1"/>
                </a:lnTo>
                <a:lnTo>
                  <a:pt x="3" y="1"/>
                </a:lnTo>
                <a:lnTo>
                  <a:pt x="3" y="0"/>
                </a:lnTo>
                <a:lnTo>
                  <a:pt x="3" y="1"/>
                </a:lnTo>
                <a:lnTo>
                  <a:pt x="2" y="1"/>
                </a:lnTo>
                <a:lnTo>
                  <a:pt x="1" y="1"/>
                </a:lnTo>
                <a:lnTo>
                  <a:pt x="1" y="2"/>
                </a:lnTo>
                <a:lnTo>
                  <a:pt x="0" y="2"/>
                </a:lnTo>
                <a:lnTo>
                  <a:pt x="0" y="3"/>
                </a:lnTo>
                <a:lnTo>
                  <a:pt x="0" y="4"/>
                </a:lnTo>
                <a:lnTo>
                  <a:pt x="0" y="5"/>
                </a:lnTo>
                <a:lnTo>
                  <a:pt x="1" y="5"/>
                </a:lnTo>
                <a:lnTo>
                  <a:pt x="1" y="6"/>
                </a:lnTo>
                <a:lnTo>
                  <a:pt x="2" y="6"/>
                </a:lnTo>
                <a:lnTo>
                  <a:pt x="3" y="7"/>
                </a:lnTo>
                <a:lnTo>
                  <a:pt x="3" y="8"/>
                </a:lnTo>
                <a:lnTo>
                  <a:pt x="4" y="8"/>
                </a:lnTo>
                <a:lnTo>
                  <a:pt x="4" y="9"/>
                </a:lnTo>
                <a:lnTo>
                  <a:pt x="5" y="9"/>
                </a:lnTo>
                <a:lnTo>
                  <a:pt x="5" y="14"/>
                </a:lnTo>
                <a:lnTo>
                  <a:pt x="5" y="15"/>
                </a:lnTo>
                <a:lnTo>
                  <a:pt x="5" y="16"/>
                </a:lnTo>
                <a:lnTo>
                  <a:pt x="6" y="17"/>
                </a:lnTo>
                <a:lnTo>
                  <a:pt x="6" y="18"/>
                </a:lnTo>
                <a:lnTo>
                  <a:pt x="7" y="18"/>
                </a:lnTo>
                <a:lnTo>
                  <a:pt x="7" y="19"/>
                </a:lnTo>
                <a:lnTo>
                  <a:pt x="7" y="20"/>
                </a:lnTo>
                <a:lnTo>
                  <a:pt x="8" y="21"/>
                </a:lnTo>
                <a:lnTo>
                  <a:pt x="9" y="22"/>
                </a:lnTo>
                <a:lnTo>
                  <a:pt x="9" y="23"/>
                </a:lnTo>
                <a:lnTo>
                  <a:pt x="10" y="23"/>
                </a:lnTo>
                <a:lnTo>
                  <a:pt x="11" y="24"/>
                </a:lnTo>
                <a:lnTo>
                  <a:pt x="11" y="25"/>
                </a:lnTo>
                <a:lnTo>
                  <a:pt x="12" y="25"/>
                </a:lnTo>
                <a:lnTo>
                  <a:pt x="12" y="26"/>
                </a:lnTo>
                <a:lnTo>
                  <a:pt x="13" y="26"/>
                </a:lnTo>
                <a:lnTo>
                  <a:pt x="13" y="27"/>
                </a:lnTo>
                <a:lnTo>
                  <a:pt x="14" y="28"/>
                </a:lnTo>
                <a:lnTo>
                  <a:pt x="15" y="28"/>
                </a:lnTo>
                <a:lnTo>
                  <a:pt x="15" y="29"/>
                </a:lnTo>
                <a:lnTo>
                  <a:pt x="16" y="29"/>
                </a:lnTo>
                <a:lnTo>
                  <a:pt x="16" y="30"/>
                </a:lnTo>
                <a:lnTo>
                  <a:pt x="17" y="30"/>
                </a:lnTo>
                <a:lnTo>
                  <a:pt x="17" y="31"/>
                </a:lnTo>
                <a:lnTo>
                  <a:pt x="18" y="31"/>
                </a:lnTo>
                <a:lnTo>
                  <a:pt x="19" y="32"/>
                </a:lnTo>
                <a:lnTo>
                  <a:pt x="20" y="32"/>
                </a:lnTo>
                <a:lnTo>
                  <a:pt x="20" y="33"/>
                </a:lnTo>
                <a:lnTo>
                  <a:pt x="21" y="33"/>
                </a:lnTo>
                <a:lnTo>
                  <a:pt x="22" y="33"/>
                </a:lnTo>
                <a:lnTo>
                  <a:pt x="22" y="34"/>
                </a:lnTo>
                <a:lnTo>
                  <a:pt x="23" y="34"/>
                </a:lnTo>
                <a:lnTo>
                  <a:pt x="23" y="35"/>
                </a:lnTo>
                <a:lnTo>
                  <a:pt x="24" y="35"/>
                </a:lnTo>
                <a:lnTo>
                  <a:pt x="25" y="35"/>
                </a:lnTo>
                <a:lnTo>
                  <a:pt x="25" y="36"/>
                </a:lnTo>
                <a:lnTo>
                  <a:pt x="26" y="36"/>
                </a:lnTo>
                <a:lnTo>
                  <a:pt x="27" y="37"/>
                </a:lnTo>
                <a:lnTo>
                  <a:pt x="28" y="37"/>
                </a:lnTo>
                <a:lnTo>
                  <a:pt x="29" y="37"/>
                </a:lnTo>
                <a:lnTo>
                  <a:pt x="29" y="38"/>
                </a:lnTo>
                <a:lnTo>
                  <a:pt x="30" y="38"/>
                </a:lnTo>
                <a:lnTo>
                  <a:pt x="31" y="39"/>
                </a:lnTo>
                <a:lnTo>
                  <a:pt x="32" y="39"/>
                </a:lnTo>
                <a:lnTo>
                  <a:pt x="33" y="39"/>
                </a:lnTo>
                <a:lnTo>
                  <a:pt x="34" y="39"/>
                </a:lnTo>
                <a:lnTo>
                  <a:pt x="34" y="40"/>
                </a:lnTo>
                <a:lnTo>
                  <a:pt x="35" y="40"/>
                </a:lnTo>
                <a:lnTo>
                  <a:pt x="36" y="40"/>
                </a:lnTo>
                <a:lnTo>
                  <a:pt x="37" y="40"/>
                </a:lnTo>
                <a:lnTo>
                  <a:pt x="38" y="41"/>
                </a:lnTo>
                <a:lnTo>
                  <a:pt x="39" y="41"/>
                </a:lnTo>
                <a:lnTo>
                  <a:pt x="41" y="41"/>
                </a:lnTo>
                <a:lnTo>
                  <a:pt x="41" y="42"/>
                </a:lnTo>
                <a:lnTo>
                  <a:pt x="41" y="41"/>
                </a:lnTo>
                <a:lnTo>
                  <a:pt x="42" y="42"/>
                </a:lnTo>
                <a:lnTo>
                  <a:pt x="44" y="42"/>
                </a:lnTo>
                <a:lnTo>
                  <a:pt x="44" y="41"/>
                </a:lnTo>
                <a:lnTo>
                  <a:pt x="45" y="41"/>
                </a:lnTo>
                <a:lnTo>
                  <a:pt x="45" y="40"/>
                </a:lnTo>
              </a:path>
            </a:pathLst>
          </a:custGeom>
          <a:solidFill>
            <a:srgbClr val="CCCCCC"/>
          </a:solidFill>
          <a:ln w="12700" cap="rnd" cmpd="sng">
            <a:solidFill>
              <a:srgbClr val="000000"/>
            </a:solidFill>
            <a:prstDash val="solid"/>
            <a:round/>
            <a:headEnd type="none" w="med" len="med"/>
            <a:tailEnd type="none" w="med" len="med"/>
          </a:ln>
          <a:effectLst/>
        </p:spPr>
        <p:txBody>
          <a:bodyPr/>
          <a:lstStyle/>
          <a:p>
            <a:endParaRPr lang="en-US" sz="2160"/>
          </a:p>
        </p:txBody>
      </p:sp>
      <p:sp>
        <p:nvSpPr>
          <p:cNvPr id="46133" name="Freeform 1077"/>
          <p:cNvSpPr>
            <a:spLocks/>
          </p:cNvSpPr>
          <p:nvPr/>
        </p:nvSpPr>
        <p:spPr bwMode="auto">
          <a:xfrm>
            <a:off x="8195310" y="4519613"/>
            <a:ext cx="32386" cy="23812"/>
          </a:xfrm>
          <a:custGeom>
            <a:avLst/>
            <a:gdLst/>
            <a:ahLst/>
            <a:cxnLst>
              <a:cxn ang="0">
                <a:pos x="0" y="0"/>
              </a:cxn>
              <a:cxn ang="0">
                <a:pos x="0" y="1"/>
              </a:cxn>
              <a:cxn ang="0">
                <a:pos x="1" y="1"/>
              </a:cxn>
              <a:cxn ang="0">
                <a:pos x="1" y="2"/>
              </a:cxn>
              <a:cxn ang="0">
                <a:pos x="1" y="3"/>
              </a:cxn>
              <a:cxn ang="0">
                <a:pos x="2" y="3"/>
              </a:cxn>
              <a:cxn ang="0">
                <a:pos x="2" y="4"/>
              </a:cxn>
              <a:cxn ang="0">
                <a:pos x="3" y="4"/>
              </a:cxn>
              <a:cxn ang="0">
                <a:pos x="3" y="5"/>
              </a:cxn>
              <a:cxn ang="0">
                <a:pos x="6" y="7"/>
              </a:cxn>
              <a:cxn ang="0">
                <a:pos x="6" y="8"/>
              </a:cxn>
              <a:cxn ang="0">
                <a:pos x="7" y="8"/>
              </a:cxn>
              <a:cxn ang="0">
                <a:pos x="7" y="9"/>
              </a:cxn>
              <a:cxn ang="0">
                <a:pos x="8" y="9"/>
              </a:cxn>
              <a:cxn ang="0">
                <a:pos x="8" y="10"/>
              </a:cxn>
              <a:cxn ang="0">
                <a:pos x="9" y="10"/>
              </a:cxn>
              <a:cxn ang="0">
                <a:pos x="9" y="11"/>
              </a:cxn>
              <a:cxn ang="0">
                <a:pos x="10" y="11"/>
              </a:cxn>
              <a:cxn ang="0">
                <a:pos x="11" y="11"/>
              </a:cxn>
              <a:cxn ang="0">
                <a:pos x="11" y="12"/>
              </a:cxn>
              <a:cxn ang="0">
                <a:pos x="12" y="12"/>
              </a:cxn>
              <a:cxn ang="0">
                <a:pos x="12" y="13"/>
              </a:cxn>
              <a:cxn ang="0">
                <a:pos x="13" y="13"/>
              </a:cxn>
              <a:cxn ang="0">
                <a:pos x="13" y="14"/>
              </a:cxn>
              <a:cxn ang="0">
                <a:pos x="14" y="14"/>
              </a:cxn>
              <a:cxn ang="0">
                <a:pos x="15" y="14"/>
              </a:cxn>
              <a:cxn ang="0">
                <a:pos x="16" y="14"/>
              </a:cxn>
              <a:cxn ang="0">
                <a:pos x="16" y="13"/>
              </a:cxn>
              <a:cxn ang="0">
                <a:pos x="15" y="13"/>
              </a:cxn>
              <a:cxn ang="0">
                <a:pos x="15" y="12"/>
              </a:cxn>
              <a:cxn ang="0">
                <a:pos x="14" y="11"/>
              </a:cxn>
              <a:cxn ang="0">
                <a:pos x="13" y="11"/>
              </a:cxn>
              <a:cxn ang="0">
                <a:pos x="12" y="10"/>
              </a:cxn>
              <a:cxn ang="0">
                <a:pos x="12" y="9"/>
              </a:cxn>
              <a:cxn ang="0">
                <a:pos x="11" y="9"/>
              </a:cxn>
              <a:cxn ang="0">
                <a:pos x="10" y="9"/>
              </a:cxn>
              <a:cxn ang="0">
                <a:pos x="10" y="8"/>
              </a:cxn>
              <a:cxn ang="0">
                <a:pos x="7" y="5"/>
              </a:cxn>
              <a:cxn ang="0">
                <a:pos x="6" y="5"/>
              </a:cxn>
              <a:cxn ang="0">
                <a:pos x="3" y="1"/>
              </a:cxn>
              <a:cxn ang="0">
                <a:pos x="2" y="1"/>
              </a:cxn>
              <a:cxn ang="0">
                <a:pos x="2" y="0"/>
              </a:cxn>
              <a:cxn ang="0">
                <a:pos x="1" y="0"/>
              </a:cxn>
              <a:cxn ang="0">
                <a:pos x="0" y="0"/>
              </a:cxn>
            </a:cxnLst>
            <a:rect l="0" t="0" r="r" b="b"/>
            <a:pathLst>
              <a:path w="17" h="15">
                <a:moveTo>
                  <a:pt x="0" y="0"/>
                </a:moveTo>
                <a:lnTo>
                  <a:pt x="0" y="1"/>
                </a:lnTo>
                <a:lnTo>
                  <a:pt x="1" y="1"/>
                </a:lnTo>
                <a:lnTo>
                  <a:pt x="1" y="2"/>
                </a:lnTo>
                <a:lnTo>
                  <a:pt x="1" y="3"/>
                </a:lnTo>
                <a:lnTo>
                  <a:pt x="2" y="3"/>
                </a:lnTo>
                <a:lnTo>
                  <a:pt x="2" y="4"/>
                </a:lnTo>
                <a:lnTo>
                  <a:pt x="3" y="4"/>
                </a:lnTo>
                <a:lnTo>
                  <a:pt x="3" y="5"/>
                </a:lnTo>
                <a:lnTo>
                  <a:pt x="6" y="7"/>
                </a:lnTo>
                <a:lnTo>
                  <a:pt x="6" y="8"/>
                </a:lnTo>
                <a:lnTo>
                  <a:pt x="7" y="8"/>
                </a:lnTo>
                <a:lnTo>
                  <a:pt x="7" y="9"/>
                </a:lnTo>
                <a:lnTo>
                  <a:pt x="8" y="9"/>
                </a:lnTo>
                <a:lnTo>
                  <a:pt x="8" y="10"/>
                </a:lnTo>
                <a:lnTo>
                  <a:pt x="9" y="10"/>
                </a:lnTo>
                <a:lnTo>
                  <a:pt x="9" y="11"/>
                </a:lnTo>
                <a:lnTo>
                  <a:pt x="10" y="11"/>
                </a:lnTo>
                <a:lnTo>
                  <a:pt x="11" y="11"/>
                </a:lnTo>
                <a:lnTo>
                  <a:pt x="11" y="12"/>
                </a:lnTo>
                <a:lnTo>
                  <a:pt x="12" y="12"/>
                </a:lnTo>
                <a:lnTo>
                  <a:pt x="12" y="13"/>
                </a:lnTo>
                <a:lnTo>
                  <a:pt x="13" y="13"/>
                </a:lnTo>
                <a:lnTo>
                  <a:pt x="13" y="14"/>
                </a:lnTo>
                <a:lnTo>
                  <a:pt x="14" y="14"/>
                </a:lnTo>
                <a:lnTo>
                  <a:pt x="15" y="14"/>
                </a:lnTo>
                <a:lnTo>
                  <a:pt x="16" y="14"/>
                </a:lnTo>
                <a:lnTo>
                  <a:pt x="16" y="13"/>
                </a:lnTo>
                <a:lnTo>
                  <a:pt x="15" y="13"/>
                </a:lnTo>
                <a:lnTo>
                  <a:pt x="15" y="12"/>
                </a:lnTo>
                <a:lnTo>
                  <a:pt x="14" y="11"/>
                </a:lnTo>
                <a:lnTo>
                  <a:pt x="13" y="11"/>
                </a:lnTo>
                <a:lnTo>
                  <a:pt x="12" y="10"/>
                </a:lnTo>
                <a:lnTo>
                  <a:pt x="12" y="9"/>
                </a:lnTo>
                <a:lnTo>
                  <a:pt x="11" y="9"/>
                </a:lnTo>
                <a:lnTo>
                  <a:pt x="10" y="9"/>
                </a:lnTo>
                <a:lnTo>
                  <a:pt x="10" y="8"/>
                </a:lnTo>
                <a:lnTo>
                  <a:pt x="7" y="5"/>
                </a:lnTo>
                <a:lnTo>
                  <a:pt x="6" y="5"/>
                </a:lnTo>
                <a:lnTo>
                  <a:pt x="3" y="1"/>
                </a:lnTo>
                <a:lnTo>
                  <a:pt x="2" y="1"/>
                </a:lnTo>
                <a:lnTo>
                  <a:pt x="2" y="0"/>
                </a:lnTo>
                <a:lnTo>
                  <a:pt x="1" y="0"/>
                </a:lnTo>
                <a:lnTo>
                  <a:pt x="0"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sz="2160"/>
          </a:p>
        </p:txBody>
      </p:sp>
      <p:sp>
        <p:nvSpPr>
          <p:cNvPr id="46134" name="Freeform 1078"/>
          <p:cNvSpPr>
            <a:spLocks/>
          </p:cNvSpPr>
          <p:nvPr/>
        </p:nvSpPr>
        <p:spPr bwMode="auto">
          <a:xfrm>
            <a:off x="8227696" y="4518025"/>
            <a:ext cx="28574" cy="30163"/>
          </a:xfrm>
          <a:custGeom>
            <a:avLst/>
            <a:gdLst/>
            <a:ahLst/>
            <a:cxnLst>
              <a:cxn ang="0">
                <a:pos x="4" y="2"/>
              </a:cxn>
              <a:cxn ang="0">
                <a:pos x="5" y="2"/>
              </a:cxn>
              <a:cxn ang="0">
                <a:pos x="5" y="3"/>
              </a:cxn>
              <a:cxn ang="0">
                <a:pos x="6" y="3"/>
              </a:cxn>
              <a:cxn ang="0">
                <a:pos x="7" y="4"/>
              </a:cxn>
              <a:cxn ang="0">
                <a:pos x="7" y="5"/>
              </a:cxn>
              <a:cxn ang="0">
                <a:pos x="8" y="6"/>
              </a:cxn>
              <a:cxn ang="0">
                <a:pos x="8" y="7"/>
              </a:cxn>
              <a:cxn ang="0">
                <a:pos x="9" y="7"/>
              </a:cxn>
              <a:cxn ang="0">
                <a:pos x="9" y="8"/>
              </a:cxn>
              <a:cxn ang="0">
                <a:pos x="10" y="9"/>
              </a:cxn>
              <a:cxn ang="0">
                <a:pos x="11" y="10"/>
              </a:cxn>
              <a:cxn ang="0">
                <a:pos x="11" y="11"/>
              </a:cxn>
              <a:cxn ang="0">
                <a:pos x="11" y="12"/>
              </a:cxn>
              <a:cxn ang="0">
                <a:pos x="12" y="12"/>
              </a:cxn>
              <a:cxn ang="0">
                <a:pos x="12" y="13"/>
              </a:cxn>
              <a:cxn ang="0">
                <a:pos x="12" y="14"/>
              </a:cxn>
              <a:cxn ang="0">
                <a:pos x="13" y="14"/>
              </a:cxn>
              <a:cxn ang="0">
                <a:pos x="13" y="15"/>
              </a:cxn>
              <a:cxn ang="0">
                <a:pos x="13" y="16"/>
              </a:cxn>
              <a:cxn ang="0">
                <a:pos x="14" y="16"/>
              </a:cxn>
              <a:cxn ang="0">
                <a:pos x="14" y="17"/>
              </a:cxn>
              <a:cxn ang="0">
                <a:pos x="14" y="18"/>
              </a:cxn>
              <a:cxn ang="0">
                <a:pos x="13" y="18"/>
              </a:cxn>
              <a:cxn ang="0">
                <a:pos x="13" y="17"/>
              </a:cxn>
              <a:cxn ang="0">
                <a:pos x="12" y="17"/>
              </a:cxn>
              <a:cxn ang="0">
                <a:pos x="12" y="16"/>
              </a:cxn>
              <a:cxn ang="0">
                <a:pos x="11" y="16"/>
              </a:cxn>
              <a:cxn ang="0">
                <a:pos x="11" y="15"/>
              </a:cxn>
              <a:cxn ang="0">
                <a:pos x="10" y="14"/>
              </a:cxn>
              <a:cxn ang="0">
                <a:pos x="10" y="13"/>
              </a:cxn>
              <a:cxn ang="0">
                <a:pos x="9" y="13"/>
              </a:cxn>
              <a:cxn ang="0">
                <a:pos x="9" y="12"/>
              </a:cxn>
              <a:cxn ang="0">
                <a:pos x="9" y="11"/>
              </a:cxn>
              <a:cxn ang="0">
                <a:pos x="8" y="10"/>
              </a:cxn>
              <a:cxn ang="0">
                <a:pos x="8" y="9"/>
              </a:cxn>
              <a:cxn ang="0">
                <a:pos x="8" y="8"/>
              </a:cxn>
              <a:cxn ang="0">
                <a:pos x="7" y="8"/>
              </a:cxn>
              <a:cxn ang="0">
                <a:pos x="7" y="7"/>
              </a:cxn>
              <a:cxn ang="0">
                <a:pos x="3" y="4"/>
              </a:cxn>
              <a:cxn ang="0">
                <a:pos x="3" y="3"/>
              </a:cxn>
              <a:cxn ang="0">
                <a:pos x="2" y="3"/>
              </a:cxn>
              <a:cxn ang="0">
                <a:pos x="1" y="2"/>
              </a:cxn>
              <a:cxn ang="0">
                <a:pos x="0" y="2"/>
              </a:cxn>
              <a:cxn ang="0">
                <a:pos x="0" y="1"/>
              </a:cxn>
              <a:cxn ang="0">
                <a:pos x="0" y="0"/>
              </a:cxn>
              <a:cxn ang="0">
                <a:pos x="2" y="0"/>
              </a:cxn>
              <a:cxn ang="0">
                <a:pos x="2" y="1"/>
              </a:cxn>
              <a:cxn ang="0">
                <a:pos x="3" y="1"/>
              </a:cxn>
              <a:cxn ang="0">
                <a:pos x="4" y="2"/>
              </a:cxn>
            </a:cxnLst>
            <a:rect l="0" t="0" r="r" b="b"/>
            <a:pathLst>
              <a:path w="15" h="19">
                <a:moveTo>
                  <a:pt x="4" y="2"/>
                </a:moveTo>
                <a:lnTo>
                  <a:pt x="5" y="2"/>
                </a:lnTo>
                <a:lnTo>
                  <a:pt x="5" y="3"/>
                </a:lnTo>
                <a:lnTo>
                  <a:pt x="6" y="3"/>
                </a:lnTo>
                <a:lnTo>
                  <a:pt x="7" y="4"/>
                </a:lnTo>
                <a:lnTo>
                  <a:pt x="7" y="5"/>
                </a:lnTo>
                <a:lnTo>
                  <a:pt x="8" y="6"/>
                </a:lnTo>
                <a:lnTo>
                  <a:pt x="8" y="7"/>
                </a:lnTo>
                <a:lnTo>
                  <a:pt x="9" y="7"/>
                </a:lnTo>
                <a:lnTo>
                  <a:pt x="9" y="8"/>
                </a:lnTo>
                <a:lnTo>
                  <a:pt x="10" y="9"/>
                </a:lnTo>
                <a:lnTo>
                  <a:pt x="11" y="10"/>
                </a:lnTo>
                <a:lnTo>
                  <a:pt x="11" y="11"/>
                </a:lnTo>
                <a:lnTo>
                  <a:pt x="11" y="12"/>
                </a:lnTo>
                <a:lnTo>
                  <a:pt x="12" y="12"/>
                </a:lnTo>
                <a:lnTo>
                  <a:pt x="12" y="13"/>
                </a:lnTo>
                <a:lnTo>
                  <a:pt x="12" y="14"/>
                </a:lnTo>
                <a:lnTo>
                  <a:pt x="13" y="14"/>
                </a:lnTo>
                <a:lnTo>
                  <a:pt x="13" y="15"/>
                </a:lnTo>
                <a:lnTo>
                  <a:pt x="13" y="16"/>
                </a:lnTo>
                <a:lnTo>
                  <a:pt x="14" y="16"/>
                </a:lnTo>
                <a:lnTo>
                  <a:pt x="14" y="17"/>
                </a:lnTo>
                <a:lnTo>
                  <a:pt x="14" y="18"/>
                </a:lnTo>
                <a:lnTo>
                  <a:pt x="13" y="18"/>
                </a:lnTo>
                <a:lnTo>
                  <a:pt x="13" y="17"/>
                </a:lnTo>
                <a:lnTo>
                  <a:pt x="12" y="17"/>
                </a:lnTo>
                <a:lnTo>
                  <a:pt x="12" y="16"/>
                </a:lnTo>
                <a:lnTo>
                  <a:pt x="11" y="16"/>
                </a:lnTo>
                <a:lnTo>
                  <a:pt x="11" y="15"/>
                </a:lnTo>
                <a:lnTo>
                  <a:pt x="10" y="14"/>
                </a:lnTo>
                <a:lnTo>
                  <a:pt x="10" y="13"/>
                </a:lnTo>
                <a:lnTo>
                  <a:pt x="9" y="13"/>
                </a:lnTo>
                <a:lnTo>
                  <a:pt x="9" y="12"/>
                </a:lnTo>
                <a:lnTo>
                  <a:pt x="9" y="11"/>
                </a:lnTo>
                <a:lnTo>
                  <a:pt x="8" y="10"/>
                </a:lnTo>
                <a:lnTo>
                  <a:pt x="8" y="9"/>
                </a:lnTo>
                <a:lnTo>
                  <a:pt x="8" y="8"/>
                </a:lnTo>
                <a:lnTo>
                  <a:pt x="7" y="8"/>
                </a:lnTo>
                <a:lnTo>
                  <a:pt x="7" y="7"/>
                </a:lnTo>
                <a:lnTo>
                  <a:pt x="3" y="4"/>
                </a:lnTo>
                <a:lnTo>
                  <a:pt x="3" y="3"/>
                </a:lnTo>
                <a:lnTo>
                  <a:pt x="2" y="3"/>
                </a:lnTo>
                <a:lnTo>
                  <a:pt x="1" y="2"/>
                </a:lnTo>
                <a:lnTo>
                  <a:pt x="0" y="2"/>
                </a:lnTo>
                <a:lnTo>
                  <a:pt x="0" y="1"/>
                </a:lnTo>
                <a:lnTo>
                  <a:pt x="0" y="0"/>
                </a:lnTo>
                <a:lnTo>
                  <a:pt x="2" y="0"/>
                </a:lnTo>
                <a:lnTo>
                  <a:pt x="2" y="1"/>
                </a:lnTo>
                <a:lnTo>
                  <a:pt x="3" y="1"/>
                </a:lnTo>
                <a:lnTo>
                  <a:pt x="4" y="2"/>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sz="2160"/>
          </a:p>
        </p:txBody>
      </p:sp>
      <p:sp>
        <p:nvSpPr>
          <p:cNvPr id="46135" name="Freeform 1079"/>
          <p:cNvSpPr>
            <a:spLocks/>
          </p:cNvSpPr>
          <p:nvPr/>
        </p:nvSpPr>
        <p:spPr bwMode="auto">
          <a:xfrm>
            <a:off x="8185786" y="4500563"/>
            <a:ext cx="13334" cy="9526"/>
          </a:xfrm>
          <a:custGeom>
            <a:avLst/>
            <a:gdLst/>
            <a:ahLst/>
            <a:cxnLst>
              <a:cxn ang="0">
                <a:pos x="0" y="5"/>
              </a:cxn>
              <a:cxn ang="0">
                <a:pos x="0" y="3"/>
              </a:cxn>
              <a:cxn ang="0">
                <a:pos x="0" y="1"/>
              </a:cxn>
              <a:cxn ang="0">
                <a:pos x="1" y="1"/>
              </a:cxn>
              <a:cxn ang="0">
                <a:pos x="1" y="0"/>
              </a:cxn>
              <a:cxn ang="0">
                <a:pos x="3" y="0"/>
              </a:cxn>
              <a:cxn ang="0">
                <a:pos x="4" y="0"/>
              </a:cxn>
              <a:cxn ang="0">
                <a:pos x="6" y="0"/>
              </a:cxn>
            </a:cxnLst>
            <a:rect l="0" t="0" r="r" b="b"/>
            <a:pathLst>
              <a:path w="7" h="6">
                <a:moveTo>
                  <a:pt x="0" y="5"/>
                </a:moveTo>
                <a:lnTo>
                  <a:pt x="0" y="3"/>
                </a:lnTo>
                <a:lnTo>
                  <a:pt x="0" y="1"/>
                </a:lnTo>
                <a:lnTo>
                  <a:pt x="1" y="1"/>
                </a:lnTo>
                <a:lnTo>
                  <a:pt x="1" y="0"/>
                </a:lnTo>
                <a:lnTo>
                  <a:pt x="3" y="0"/>
                </a:lnTo>
                <a:lnTo>
                  <a:pt x="4" y="0"/>
                </a:lnTo>
                <a:lnTo>
                  <a:pt x="6"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136" name="Freeform 1080"/>
          <p:cNvSpPr>
            <a:spLocks/>
          </p:cNvSpPr>
          <p:nvPr/>
        </p:nvSpPr>
        <p:spPr bwMode="auto">
          <a:xfrm>
            <a:off x="8201028" y="4506913"/>
            <a:ext cx="24764" cy="7937"/>
          </a:xfrm>
          <a:custGeom>
            <a:avLst/>
            <a:gdLst/>
            <a:ahLst/>
            <a:cxnLst>
              <a:cxn ang="0">
                <a:pos x="0" y="0"/>
              </a:cxn>
              <a:cxn ang="0">
                <a:pos x="2" y="0"/>
              </a:cxn>
              <a:cxn ang="0">
                <a:pos x="3" y="0"/>
              </a:cxn>
              <a:cxn ang="0">
                <a:pos x="4" y="1"/>
              </a:cxn>
              <a:cxn ang="0">
                <a:pos x="5" y="1"/>
              </a:cxn>
              <a:cxn ang="0">
                <a:pos x="6" y="1"/>
              </a:cxn>
              <a:cxn ang="0">
                <a:pos x="7" y="1"/>
              </a:cxn>
              <a:cxn ang="0">
                <a:pos x="7" y="2"/>
              </a:cxn>
              <a:cxn ang="0">
                <a:pos x="8" y="2"/>
              </a:cxn>
              <a:cxn ang="0">
                <a:pos x="9" y="2"/>
              </a:cxn>
              <a:cxn ang="0">
                <a:pos x="9" y="3"/>
              </a:cxn>
              <a:cxn ang="0">
                <a:pos x="10" y="3"/>
              </a:cxn>
              <a:cxn ang="0">
                <a:pos x="11" y="3"/>
              </a:cxn>
              <a:cxn ang="0">
                <a:pos x="12" y="3"/>
              </a:cxn>
              <a:cxn ang="0">
                <a:pos x="12" y="4"/>
              </a:cxn>
            </a:cxnLst>
            <a:rect l="0" t="0" r="r" b="b"/>
            <a:pathLst>
              <a:path w="13" h="5">
                <a:moveTo>
                  <a:pt x="0" y="0"/>
                </a:moveTo>
                <a:lnTo>
                  <a:pt x="2" y="0"/>
                </a:lnTo>
                <a:lnTo>
                  <a:pt x="3" y="0"/>
                </a:lnTo>
                <a:lnTo>
                  <a:pt x="4" y="1"/>
                </a:lnTo>
                <a:lnTo>
                  <a:pt x="5" y="1"/>
                </a:lnTo>
                <a:lnTo>
                  <a:pt x="6" y="1"/>
                </a:lnTo>
                <a:lnTo>
                  <a:pt x="7" y="1"/>
                </a:lnTo>
                <a:lnTo>
                  <a:pt x="7" y="2"/>
                </a:lnTo>
                <a:lnTo>
                  <a:pt x="8" y="2"/>
                </a:lnTo>
                <a:lnTo>
                  <a:pt x="9" y="2"/>
                </a:lnTo>
                <a:lnTo>
                  <a:pt x="9" y="3"/>
                </a:lnTo>
                <a:lnTo>
                  <a:pt x="10" y="3"/>
                </a:lnTo>
                <a:lnTo>
                  <a:pt x="11" y="3"/>
                </a:lnTo>
                <a:lnTo>
                  <a:pt x="12" y="3"/>
                </a:lnTo>
                <a:lnTo>
                  <a:pt x="12" y="4"/>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137" name="Freeform 1081"/>
          <p:cNvSpPr>
            <a:spLocks/>
          </p:cNvSpPr>
          <p:nvPr/>
        </p:nvSpPr>
        <p:spPr bwMode="auto">
          <a:xfrm>
            <a:off x="8210550" y="4518026"/>
            <a:ext cx="17146" cy="15875"/>
          </a:xfrm>
          <a:custGeom>
            <a:avLst/>
            <a:gdLst/>
            <a:ahLst/>
            <a:cxnLst>
              <a:cxn ang="0">
                <a:pos x="0" y="0"/>
              </a:cxn>
              <a:cxn ang="0">
                <a:pos x="1" y="1"/>
              </a:cxn>
              <a:cxn ang="0">
                <a:pos x="1" y="2"/>
              </a:cxn>
              <a:cxn ang="0">
                <a:pos x="2" y="2"/>
              </a:cxn>
              <a:cxn ang="0">
                <a:pos x="2" y="3"/>
              </a:cxn>
              <a:cxn ang="0">
                <a:pos x="3" y="3"/>
              </a:cxn>
              <a:cxn ang="0">
                <a:pos x="3" y="4"/>
              </a:cxn>
              <a:cxn ang="0">
                <a:pos x="4" y="4"/>
              </a:cxn>
              <a:cxn ang="0">
                <a:pos x="4" y="5"/>
              </a:cxn>
              <a:cxn ang="0">
                <a:pos x="5" y="5"/>
              </a:cxn>
              <a:cxn ang="0">
                <a:pos x="5" y="6"/>
              </a:cxn>
              <a:cxn ang="0">
                <a:pos x="6" y="6"/>
              </a:cxn>
              <a:cxn ang="0">
                <a:pos x="6" y="7"/>
              </a:cxn>
              <a:cxn ang="0">
                <a:pos x="7" y="7"/>
              </a:cxn>
              <a:cxn ang="0">
                <a:pos x="7" y="8"/>
              </a:cxn>
              <a:cxn ang="0">
                <a:pos x="8" y="8"/>
              </a:cxn>
              <a:cxn ang="0">
                <a:pos x="8" y="9"/>
              </a:cxn>
            </a:cxnLst>
            <a:rect l="0" t="0" r="r" b="b"/>
            <a:pathLst>
              <a:path w="9" h="10">
                <a:moveTo>
                  <a:pt x="0" y="0"/>
                </a:moveTo>
                <a:lnTo>
                  <a:pt x="1" y="1"/>
                </a:lnTo>
                <a:lnTo>
                  <a:pt x="1" y="2"/>
                </a:lnTo>
                <a:lnTo>
                  <a:pt x="2" y="2"/>
                </a:lnTo>
                <a:lnTo>
                  <a:pt x="2" y="3"/>
                </a:lnTo>
                <a:lnTo>
                  <a:pt x="3" y="3"/>
                </a:lnTo>
                <a:lnTo>
                  <a:pt x="3" y="4"/>
                </a:lnTo>
                <a:lnTo>
                  <a:pt x="4" y="4"/>
                </a:lnTo>
                <a:lnTo>
                  <a:pt x="4" y="5"/>
                </a:lnTo>
                <a:lnTo>
                  <a:pt x="5" y="5"/>
                </a:lnTo>
                <a:lnTo>
                  <a:pt x="5" y="6"/>
                </a:lnTo>
                <a:lnTo>
                  <a:pt x="6" y="6"/>
                </a:lnTo>
                <a:lnTo>
                  <a:pt x="6" y="7"/>
                </a:lnTo>
                <a:lnTo>
                  <a:pt x="7" y="7"/>
                </a:lnTo>
                <a:lnTo>
                  <a:pt x="7" y="8"/>
                </a:lnTo>
                <a:lnTo>
                  <a:pt x="8" y="8"/>
                </a:lnTo>
                <a:lnTo>
                  <a:pt x="8" y="9"/>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138" name="Freeform 1082"/>
          <p:cNvSpPr>
            <a:spLocks/>
          </p:cNvSpPr>
          <p:nvPr/>
        </p:nvSpPr>
        <p:spPr bwMode="auto">
          <a:xfrm>
            <a:off x="8227698" y="4546601"/>
            <a:ext cx="24764" cy="9526"/>
          </a:xfrm>
          <a:custGeom>
            <a:avLst/>
            <a:gdLst/>
            <a:ahLst/>
            <a:cxnLst>
              <a:cxn ang="0">
                <a:pos x="0" y="0"/>
              </a:cxn>
              <a:cxn ang="0">
                <a:pos x="0" y="0"/>
              </a:cxn>
              <a:cxn ang="0">
                <a:pos x="0" y="1"/>
              </a:cxn>
              <a:cxn ang="0">
                <a:pos x="1" y="1"/>
              </a:cxn>
              <a:cxn ang="0">
                <a:pos x="2" y="1"/>
              </a:cxn>
              <a:cxn ang="0">
                <a:pos x="2" y="2"/>
              </a:cxn>
              <a:cxn ang="0">
                <a:pos x="3" y="2"/>
              </a:cxn>
              <a:cxn ang="0">
                <a:pos x="4" y="2"/>
              </a:cxn>
              <a:cxn ang="0">
                <a:pos x="4" y="3"/>
              </a:cxn>
              <a:cxn ang="0">
                <a:pos x="5" y="3"/>
              </a:cxn>
              <a:cxn ang="0">
                <a:pos x="6" y="3"/>
              </a:cxn>
              <a:cxn ang="0">
                <a:pos x="7" y="3"/>
              </a:cxn>
              <a:cxn ang="0">
                <a:pos x="7" y="4"/>
              </a:cxn>
              <a:cxn ang="0">
                <a:pos x="8" y="4"/>
              </a:cxn>
              <a:cxn ang="0">
                <a:pos x="9" y="4"/>
              </a:cxn>
              <a:cxn ang="0">
                <a:pos x="9" y="5"/>
              </a:cxn>
              <a:cxn ang="0">
                <a:pos x="10" y="5"/>
              </a:cxn>
              <a:cxn ang="0">
                <a:pos x="11" y="5"/>
              </a:cxn>
              <a:cxn ang="0">
                <a:pos x="12" y="5"/>
              </a:cxn>
            </a:cxnLst>
            <a:rect l="0" t="0" r="r" b="b"/>
            <a:pathLst>
              <a:path w="13" h="6">
                <a:moveTo>
                  <a:pt x="0" y="0"/>
                </a:moveTo>
                <a:lnTo>
                  <a:pt x="0" y="0"/>
                </a:lnTo>
                <a:lnTo>
                  <a:pt x="0" y="1"/>
                </a:lnTo>
                <a:lnTo>
                  <a:pt x="1" y="1"/>
                </a:lnTo>
                <a:lnTo>
                  <a:pt x="2" y="1"/>
                </a:lnTo>
                <a:lnTo>
                  <a:pt x="2" y="2"/>
                </a:lnTo>
                <a:lnTo>
                  <a:pt x="3" y="2"/>
                </a:lnTo>
                <a:lnTo>
                  <a:pt x="4" y="2"/>
                </a:lnTo>
                <a:lnTo>
                  <a:pt x="4" y="3"/>
                </a:lnTo>
                <a:lnTo>
                  <a:pt x="5" y="3"/>
                </a:lnTo>
                <a:lnTo>
                  <a:pt x="6" y="3"/>
                </a:lnTo>
                <a:lnTo>
                  <a:pt x="7" y="3"/>
                </a:lnTo>
                <a:lnTo>
                  <a:pt x="7" y="4"/>
                </a:lnTo>
                <a:lnTo>
                  <a:pt x="8" y="4"/>
                </a:lnTo>
                <a:lnTo>
                  <a:pt x="9" y="4"/>
                </a:lnTo>
                <a:lnTo>
                  <a:pt x="9" y="5"/>
                </a:lnTo>
                <a:lnTo>
                  <a:pt x="10" y="5"/>
                </a:lnTo>
                <a:lnTo>
                  <a:pt x="11" y="5"/>
                </a:lnTo>
                <a:lnTo>
                  <a:pt x="12" y="5"/>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139" name="Freeform 1083"/>
          <p:cNvSpPr>
            <a:spLocks/>
          </p:cNvSpPr>
          <p:nvPr/>
        </p:nvSpPr>
        <p:spPr bwMode="auto">
          <a:xfrm>
            <a:off x="8235316" y="4535489"/>
            <a:ext cx="13334" cy="12700"/>
          </a:xfrm>
          <a:custGeom>
            <a:avLst/>
            <a:gdLst/>
            <a:ahLst/>
            <a:cxnLst>
              <a:cxn ang="0">
                <a:pos x="0" y="0"/>
              </a:cxn>
              <a:cxn ang="0">
                <a:pos x="0" y="1"/>
              </a:cxn>
              <a:cxn ang="0">
                <a:pos x="0" y="2"/>
              </a:cxn>
              <a:cxn ang="0">
                <a:pos x="1" y="2"/>
              </a:cxn>
              <a:cxn ang="0">
                <a:pos x="1" y="3"/>
              </a:cxn>
              <a:cxn ang="0">
                <a:pos x="2" y="3"/>
              </a:cxn>
              <a:cxn ang="0">
                <a:pos x="2" y="4"/>
              </a:cxn>
              <a:cxn ang="0">
                <a:pos x="3" y="5"/>
              </a:cxn>
              <a:cxn ang="0">
                <a:pos x="4" y="5"/>
              </a:cxn>
              <a:cxn ang="0">
                <a:pos x="5" y="6"/>
              </a:cxn>
              <a:cxn ang="0">
                <a:pos x="6" y="7"/>
              </a:cxn>
            </a:cxnLst>
            <a:rect l="0" t="0" r="r" b="b"/>
            <a:pathLst>
              <a:path w="7" h="8">
                <a:moveTo>
                  <a:pt x="0" y="0"/>
                </a:moveTo>
                <a:lnTo>
                  <a:pt x="0" y="1"/>
                </a:lnTo>
                <a:lnTo>
                  <a:pt x="0" y="2"/>
                </a:lnTo>
                <a:lnTo>
                  <a:pt x="1" y="2"/>
                </a:lnTo>
                <a:lnTo>
                  <a:pt x="1" y="3"/>
                </a:lnTo>
                <a:lnTo>
                  <a:pt x="2" y="3"/>
                </a:lnTo>
                <a:lnTo>
                  <a:pt x="2" y="4"/>
                </a:lnTo>
                <a:lnTo>
                  <a:pt x="3" y="5"/>
                </a:lnTo>
                <a:lnTo>
                  <a:pt x="4" y="5"/>
                </a:lnTo>
                <a:lnTo>
                  <a:pt x="5" y="6"/>
                </a:lnTo>
                <a:lnTo>
                  <a:pt x="6" y="7"/>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140" name="Freeform 1084"/>
          <p:cNvSpPr>
            <a:spLocks/>
          </p:cNvSpPr>
          <p:nvPr/>
        </p:nvSpPr>
        <p:spPr bwMode="auto">
          <a:xfrm>
            <a:off x="8191500" y="4508500"/>
            <a:ext cx="1906" cy="7938"/>
          </a:xfrm>
          <a:custGeom>
            <a:avLst/>
            <a:gdLst/>
            <a:ahLst/>
            <a:cxnLst>
              <a:cxn ang="0">
                <a:pos x="0" y="0"/>
              </a:cxn>
              <a:cxn ang="0">
                <a:pos x="0" y="3"/>
              </a:cxn>
              <a:cxn ang="0">
                <a:pos x="0" y="4"/>
              </a:cxn>
            </a:cxnLst>
            <a:rect l="0" t="0" r="r" b="b"/>
            <a:pathLst>
              <a:path w="1" h="5">
                <a:moveTo>
                  <a:pt x="0" y="0"/>
                </a:moveTo>
                <a:lnTo>
                  <a:pt x="0" y="3"/>
                </a:lnTo>
                <a:lnTo>
                  <a:pt x="0" y="4"/>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141" name="Freeform 1085"/>
          <p:cNvSpPr>
            <a:spLocks/>
          </p:cNvSpPr>
          <p:nvPr/>
        </p:nvSpPr>
        <p:spPr bwMode="auto">
          <a:xfrm>
            <a:off x="8180072" y="4497388"/>
            <a:ext cx="5716" cy="6350"/>
          </a:xfrm>
          <a:custGeom>
            <a:avLst/>
            <a:gdLst/>
            <a:ahLst/>
            <a:cxnLst>
              <a:cxn ang="0">
                <a:pos x="0" y="0"/>
              </a:cxn>
              <a:cxn ang="0">
                <a:pos x="0" y="0"/>
              </a:cxn>
              <a:cxn ang="0">
                <a:pos x="0" y="1"/>
              </a:cxn>
              <a:cxn ang="0">
                <a:pos x="1" y="1"/>
              </a:cxn>
              <a:cxn ang="0">
                <a:pos x="1" y="2"/>
              </a:cxn>
              <a:cxn ang="0">
                <a:pos x="2" y="2"/>
              </a:cxn>
              <a:cxn ang="0">
                <a:pos x="2" y="3"/>
              </a:cxn>
            </a:cxnLst>
            <a:rect l="0" t="0" r="r" b="b"/>
            <a:pathLst>
              <a:path w="3" h="4">
                <a:moveTo>
                  <a:pt x="0" y="0"/>
                </a:moveTo>
                <a:lnTo>
                  <a:pt x="0" y="0"/>
                </a:lnTo>
                <a:lnTo>
                  <a:pt x="0" y="1"/>
                </a:lnTo>
                <a:lnTo>
                  <a:pt x="1" y="1"/>
                </a:lnTo>
                <a:lnTo>
                  <a:pt x="1" y="2"/>
                </a:lnTo>
                <a:lnTo>
                  <a:pt x="2" y="2"/>
                </a:lnTo>
                <a:lnTo>
                  <a:pt x="2" y="3"/>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142" name="Freeform 1086"/>
          <p:cNvSpPr>
            <a:spLocks/>
          </p:cNvSpPr>
          <p:nvPr/>
        </p:nvSpPr>
        <p:spPr bwMode="auto">
          <a:xfrm>
            <a:off x="8736330" y="4487864"/>
            <a:ext cx="114300" cy="39688"/>
          </a:xfrm>
          <a:custGeom>
            <a:avLst/>
            <a:gdLst/>
            <a:ahLst/>
            <a:cxnLst>
              <a:cxn ang="0">
                <a:pos x="2" y="15"/>
              </a:cxn>
              <a:cxn ang="0">
                <a:pos x="4" y="17"/>
              </a:cxn>
              <a:cxn ang="0">
                <a:pos x="6" y="18"/>
              </a:cxn>
              <a:cxn ang="0">
                <a:pos x="8" y="19"/>
              </a:cxn>
              <a:cxn ang="0">
                <a:pos x="9" y="20"/>
              </a:cxn>
              <a:cxn ang="0">
                <a:pos x="11" y="20"/>
              </a:cxn>
              <a:cxn ang="0">
                <a:pos x="13" y="21"/>
              </a:cxn>
              <a:cxn ang="0">
                <a:pos x="15" y="21"/>
              </a:cxn>
              <a:cxn ang="0">
                <a:pos x="17" y="22"/>
              </a:cxn>
              <a:cxn ang="0">
                <a:pos x="19" y="22"/>
              </a:cxn>
              <a:cxn ang="0">
                <a:pos x="21" y="23"/>
              </a:cxn>
              <a:cxn ang="0">
                <a:pos x="24" y="24"/>
              </a:cxn>
              <a:cxn ang="0">
                <a:pos x="31" y="23"/>
              </a:cxn>
              <a:cxn ang="0">
                <a:pos x="33" y="23"/>
              </a:cxn>
              <a:cxn ang="0">
                <a:pos x="34" y="22"/>
              </a:cxn>
              <a:cxn ang="0">
                <a:pos x="35" y="21"/>
              </a:cxn>
              <a:cxn ang="0">
                <a:pos x="37" y="21"/>
              </a:cxn>
              <a:cxn ang="0">
                <a:pos x="39" y="20"/>
              </a:cxn>
              <a:cxn ang="0">
                <a:pos x="40" y="19"/>
              </a:cxn>
              <a:cxn ang="0">
                <a:pos x="42" y="18"/>
              </a:cxn>
              <a:cxn ang="0">
                <a:pos x="43" y="17"/>
              </a:cxn>
              <a:cxn ang="0">
                <a:pos x="45" y="16"/>
              </a:cxn>
              <a:cxn ang="0">
                <a:pos x="47" y="15"/>
              </a:cxn>
              <a:cxn ang="0">
                <a:pos x="48" y="14"/>
              </a:cxn>
              <a:cxn ang="0">
                <a:pos x="50" y="13"/>
              </a:cxn>
              <a:cxn ang="0">
                <a:pos x="51" y="12"/>
              </a:cxn>
              <a:cxn ang="0">
                <a:pos x="57" y="12"/>
              </a:cxn>
              <a:cxn ang="0">
                <a:pos x="58" y="11"/>
              </a:cxn>
              <a:cxn ang="0">
                <a:pos x="59" y="10"/>
              </a:cxn>
              <a:cxn ang="0">
                <a:pos x="58" y="7"/>
              </a:cxn>
              <a:cxn ang="0">
                <a:pos x="57" y="6"/>
              </a:cxn>
              <a:cxn ang="0">
                <a:pos x="53" y="6"/>
              </a:cxn>
              <a:cxn ang="0">
                <a:pos x="50" y="6"/>
              </a:cxn>
              <a:cxn ang="0">
                <a:pos x="49" y="5"/>
              </a:cxn>
              <a:cxn ang="0">
                <a:pos x="47" y="3"/>
              </a:cxn>
              <a:cxn ang="0">
                <a:pos x="46" y="2"/>
              </a:cxn>
              <a:cxn ang="0">
                <a:pos x="44" y="2"/>
              </a:cxn>
              <a:cxn ang="0">
                <a:pos x="43" y="1"/>
              </a:cxn>
              <a:cxn ang="0">
                <a:pos x="41" y="1"/>
              </a:cxn>
              <a:cxn ang="0">
                <a:pos x="39" y="0"/>
              </a:cxn>
              <a:cxn ang="0">
                <a:pos x="29" y="0"/>
              </a:cxn>
              <a:cxn ang="0">
                <a:pos x="25" y="1"/>
              </a:cxn>
              <a:cxn ang="0">
                <a:pos x="22" y="1"/>
              </a:cxn>
              <a:cxn ang="0">
                <a:pos x="20" y="2"/>
              </a:cxn>
              <a:cxn ang="0">
                <a:pos x="17" y="2"/>
              </a:cxn>
              <a:cxn ang="0">
                <a:pos x="16" y="3"/>
              </a:cxn>
              <a:cxn ang="0">
                <a:pos x="14" y="3"/>
              </a:cxn>
              <a:cxn ang="0">
                <a:pos x="13" y="4"/>
              </a:cxn>
              <a:cxn ang="0">
                <a:pos x="11" y="4"/>
              </a:cxn>
              <a:cxn ang="0">
                <a:pos x="10" y="5"/>
              </a:cxn>
              <a:cxn ang="0">
                <a:pos x="9" y="6"/>
              </a:cxn>
              <a:cxn ang="0">
                <a:pos x="7" y="6"/>
              </a:cxn>
              <a:cxn ang="0">
                <a:pos x="6" y="7"/>
              </a:cxn>
              <a:cxn ang="0">
                <a:pos x="5" y="8"/>
              </a:cxn>
              <a:cxn ang="0">
                <a:pos x="3" y="8"/>
              </a:cxn>
              <a:cxn ang="0">
                <a:pos x="2" y="9"/>
              </a:cxn>
              <a:cxn ang="0">
                <a:pos x="0" y="11"/>
              </a:cxn>
              <a:cxn ang="0">
                <a:pos x="0" y="13"/>
              </a:cxn>
            </a:cxnLst>
            <a:rect l="0" t="0" r="r" b="b"/>
            <a:pathLst>
              <a:path w="60" h="25">
                <a:moveTo>
                  <a:pt x="1" y="14"/>
                </a:moveTo>
                <a:lnTo>
                  <a:pt x="2" y="15"/>
                </a:lnTo>
                <a:lnTo>
                  <a:pt x="3" y="16"/>
                </a:lnTo>
                <a:lnTo>
                  <a:pt x="4" y="17"/>
                </a:lnTo>
                <a:lnTo>
                  <a:pt x="5" y="17"/>
                </a:lnTo>
                <a:lnTo>
                  <a:pt x="6" y="18"/>
                </a:lnTo>
                <a:lnTo>
                  <a:pt x="7" y="18"/>
                </a:lnTo>
                <a:lnTo>
                  <a:pt x="8" y="19"/>
                </a:lnTo>
                <a:lnTo>
                  <a:pt x="9" y="19"/>
                </a:lnTo>
                <a:lnTo>
                  <a:pt x="9" y="20"/>
                </a:lnTo>
                <a:lnTo>
                  <a:pt x="10" y="20"/>
                </a:lnTo>
                <a:lnTo>
                  <a:pt x="11" y="20"/>
                </a:lnTo>
                <a:lnTo>
                  <a:pt x="12" y="21"/>
                </a:lnTo>
                <a:lnTo>
                  <a:pt x="13" y="21"/>
                </a:lnTo>
                <a:lnTo>
                  <a:pt x="14" y="21"/>
                </a:lnTo>
                <a:lnTo>
                  <a:pt x="15" y="21"/>
                </a:lnTo>
                <a:lnTo>
                  <a:pt x="15" y="22"/>
                </a:lnTo>
                <a:lnTo>
                  <a:pt x="17" y="22"/>
                </a:lnTo>
                <a:lnTo>
                  <a:pt x="18" y="22"/>
                </a:lnTo>
                <a:lnTo>
                  <a:pt x="19" y="22"/>
                </a:lnTo>
                <a:lnTo>
                  <a:pt x="20" y="23"/>
                </a:lnTo>
                <a:lnTo>
                  <a:pt x="21" y="23"/>
                </a:lnTo>
                <a:lnTo>
                  <a:pt x="23" y="23"/>
                </a:lnTo>
                <a:lnTo>
                  <a:pt x="24" y="24"/>
                </a:lnTo>
                <a:lnTo>
                  <a:pt x="30" y="24"/>
                </a:lnTo>
                <a:lnTo>
                  <a:pt x="31" y="23"/>
                </a:lnTo>
                <a:lnTo>
                  <a:pt x="32" y="23"/>
                </a:lnTo>
                <a:lnTo>
                  <a:pt x="33" y="23"/>
                </a:lnTo>
                <a:lnTo>
                  <a:pt x="33" y="22"/>
                </a:lnTo>
                <a:lnTo>
                  <a:pt x="34" y="22"/>
                </a:lnTo>
                <a:lnTo>
                  <a:pt x="35" y="22"/>
                </a:lnTo>
                <a:lnTo>
                  <a:pt x="35" y="21"/>
                </a:lnTo>
                <a:lnTo>
                  <a:pt x="36" y="21"/>
                </a:lnTo>
                <a:lnTo>
                  <a:pt x="37" y="21"/>
                </a:lnTo>
                <a:lnTo>
                  <a:pt x="38" y="20"/>
                </a:lnTo>
                <a:lnTo>
                  <a:pt x="39" y="20"/>
                </a:lnTo>
                <a:lnTo>
                  <a:pt x="39" y="19"/>
                </a:lnTo>
                <a:lnTo>
                  <a:pt x="40" y="19"/>
                </a:lnTo>
                <a:lnTo>
                  <a:pt x="41" y="18"/>
                </a:lnTo>
                <a:lnTo>
                  <a:pt x="42" y="18"/>
                </a:lnTo>
                <a:lnTo>
                  <a:pt x="42" y="17"/>
                </a:lnTo>
                <a:lnTo>
                  <a:pt x="43" y="17"/>
                </a:lnTo>
                <a:lnTo>
                  <a:pt x="44" y="16"/>
                </a:lnTo>
                <a:lnTo>
                  <a:pt x="45" y="16"/>
                </a:lnTo>
                <a:lnTo>
                  <a:pt x="46" y="16"/>
                </a:lnTo>
                <a:lnTo>
                  <a:pt x="47" y="15"/>
                </a:lnTo>
                <a:lnTo>
                  <a:pt x="47" y="14"/>
                </a:lnTo>
                <a:lnTo>
                  <a:pt x="48" y="14"/>
                </a:lnTo>
                <a:lnTo>
                  <a:pt x="49" y="13"/>
                </a:lnTo>
                <a:lnTo>
                  <a:pt x="50" y="13"/>
                </a:lnTo>
                <a:lnTo>
                  <a:pt x="51" y="13"/>
                </a:lnTo>
                <a:lnTo>
                  <a:pt x="51" y="12"/>
                </a:lnTo>
                <a:lnTo>
                  <a:pt x="53" y="12"/>
                </a:lnTo>
                <a:lnTo>
                  <a:pt x="57" y="12"/>
                </a:lnTo>
                <a:lnTo>
                  <a:pt x="58" y="12"/>
                </a:lnTo>
                <a:lnTo>
                  <a:pt x="58" y="11"/>
                </a:lnTo>
                <a:lnTo>
                  <a:pt x="58" y="10"/>
                </a:lnTo>
                <a:lnTo>
                  <a:pt x="59" y="10"/>
                </a:lnTo>
                <a:lnTo>
                  <a:pt x="59" y="7"/>
                </a:lnTo>
                <a:lnTo>
                  <a:pt x="58" y="7"/>
                </a:lnTo>
                <a:lnTo>
                  <a:pt x="57" y="7"/>
                </a:lnTo>
                <a:lnTo>
                  <a:pt x="57" y="6"/>
                </a:lnTo>
                <a:lnTo>
                  <a:pt x="54" y="6"/>
                </a:lnTo>
                <a:lnTo>
                  <a:pt x="53" y="6"/>
                </a:lnTo>
                <a:lnTo>
                  <a:pt x="51" y="6"/>
                </a:lnTo>
                <a:lnTo>
                  <a:pt x="50" y="6"/>
                </a:lnTo>
                <a:lnTo>
                  <a:pt x="50" y="5"/>
                </a:lnTo>
                <a:lnTo>
                  <a:pt x="49" y="5"/>
                </a:lnTo>
                <a:lnTo>
                  <a:pt x="48" y="4"/>
                </a:lnTo>
                <a:lnTo>
                  <a:pt x="47" y="3"/>
                </a:lnTo>
                <a:lnTo>
                  <a:pt x="46" y="3"/>
                </a:lnTo>
                <a:lnTo>
                  <a:pt x="46" y="2"/>
                </a:lnTo>
                <a:lnTo>
                  <a:pt x="45" y="2"/>
                </a:lnTo>
                <a:lnTo>
                  <a:pt x="44" y="2"/>
                </a:lnTo>
                <a:lnTo>
                  <a:pt x="43" y="2"/>
                </a:lnTo>
                <a:lnTo>
                  <a:pt x="43" y="1"/>
                </a:lnTo>
                <a:lnTo>
                  <a:pt x="42" y="1"/>
                </a:lnTo>
                <a:lnTo>
                  <a:pt x="41" y="1"/>
                </a:lnTo>
                <a:lnTo>
                  <a:pt x="39" y="1"/>
                </a:lnTo>
                <a:lnTo>
                  <a:pt x="39" y="0"/>
                </a:lnTo>
                <a:lnTo>
                  <a:pt x="36" y="0"/>
                </a:lnTo>
                <a:lnTo>
                  <a:pt x="29" y="0"/>
                </a:lnTo>
                <a:lnTo>
                  <a:pt x="25" y="0"/>
                </a:lnTo>
                <a:lnTo>
                  <a:pt x="25" y="1"/>
                </a:lnTo>
                <a:lnTo>
                  <a:pt x="23" y="1"/>
                </a:lnTo>
                <a:lnTo>
                  <a:pt x="22" y="1"/>
                </a:lnTo>
                <a:lnTo>
                  <a:pt x="21" y="1"/>
                </a:lnTo>
                <a:lnTo>
                  <a:pt x="20" y="2"/>
                </a:lnTo>
                <a:lnTo>
                  <a:pt x="19" y="2"/>
                </a:lnTo>
                <a:lnTo>
                  <a:pt x="17" y="2"/>
                </a:lnTo>
                <a:lnTo>
                  <a:pt x="16" y="2"/>
                </a:lnTo>
                <a:lnTo>
                  <a:pt x="16" y="3"/>
                </a:lnTo>
                <a:lnTo>
                  <a:pt x="15" y="3"/>
                </a:lnTo>
                <a:lnTo>
                  <a:pt x="14" y="3"/>
                </a:lnTo>
                <a:lnTo>
                  <a:pt x="13" y="3"/>
                </a:lnTo>
                <a:lnTo>
                  <a:pt x="13" y="4"/>
                </a:lnTo>
                <a:lnTo>
                  <a:pt x="12" y="4"/>
                </a:lnTo>
                <a:lnTo>
                  <a:pt x="11" y="4"/>
                </a:lnTo>
                <a:lnTo>
                  <a:pt x="11" y="5"/>
                </a:lnTo>
                <a:lnTo>
                  <a:pt x="10" y="5"/>
                </a:lnTo>
                <a:lnTo>
                  <a:pt x="9" y="5"/>
                </a:lnTo>
                <a:lnTo>
                  <a:pt x="9" y="6"/>
                </a:lnTo>
                <a:lnTo>
                  <a:pt x="8" y="6"/>
                </a:lnTo>
                <a:lnTo>
                  <a:pt x="7" y="6"/>
                </a:lnTo>
                <a:lnTo>
                  <a:pt x="7" y="7"/>
                </a:lnTo>
                <a:lnTo>
                  <a:pt x="6" y="7"/>
                </a:lnTo>
                <a:lnTo>
                  <a:pt x="5" y="7"/>
                </a:lnTo>
                <a:lnTo>
                  <a:pt x="5" y="8"/>
                </a:lnTo>
                <a:lnTo>
                  <a:pt x="4" y="8"/>
                </a:lnTo>
                <a:lnTo>
                  <a:pt x="3" y="8"/>
                </a:lnTo>
                <a:lnTo>
                  <a:pt x="3" y="9"/>
                </a:lnTo>
                <a:lnTo>
                  <a:pt x="2" y="9"/>
                </a:lnTo>
                <a:lnTo>
                  <a:pt x="2" y="10"/>
                </a:lnTo>
                <a:lnTo>
                  <a:pt x="0" y="11"/>
                </a:lnTo>
                <a:lnTo>
                  <a:pt x="0" y="12"/>
                </a:lnTo>
                <a:lnTo>
                  <a:pt x="0" y="13"/>
                </a:lnTo>
                <a:lnTo>
                  <a:pt x="1" y="14"/>
                </a:lnTo>
              </a:path>
            </a:pathLst>
          </a:custGeom>
          <a:solidFill>
            <a:srgbClr val="CCCCCC"/>
          </a:solidFill>
          <a:ln w="12700" cap="rnd" cmpd="sng">
            <a:solidFill>
              <a:srgbClr val="000000"/>
            </a:solidFill>
            <a:prstDash val="solid"/>
            <a:round/>
            <a:headEnd type="none" w="med" len="med"/>
            <a:tailEnd type="none" w="med" len="med"/>
          </a:ln>
          <a:effectLst/>
        </p:spPr>
        <p:txBody>
          <a:bodyPr/>
          <a:lstStyle/>
          <a:p>
            <a:endParaRPr lang="en-US" sz="2160"/>
          </a:p>
        </p:txBody>
      </p:sp>
      <p:sp>
        <p:nvSpPr>
          <p:cNvPr id="46143" name="Freeform 1087"/>
          <p:cNvSpPr>
            <a:spLocks/>
          </p:cNvSpPr>
          <p:nvPr/>
        </p:nvSpPr>
        <p:spPr bwMode="auto">
          <a:xfrm>
            <a:off x="8774432" y="4492625"/>
            <a:ext cx="43816" cy="7938"/>
          </a:xfrm>
          <a:custGeom>
            <a:avLst/>
            <a:gdLst/>
            <a:ahLst/>
            <a:cxnLst>
              <a:cxn ang="0">
                <a:pos x="22" y="2"/>
              </a:cxn>
              <a:cxn ang="0">
                <a:pos x="21" y="2"/>
              </a:cxn>
              <a:cxn ang="0">
                <a:pos x="21" y="1"/>
              </a:cxn>
              <a:cxn ang="0">
                <a:pos x="20" y="1"/>
              </a:cxn>
              <a:cxn ang="0">
                <a:pos x="19" y="1"/>
              </a:cxn>
              <a:cxn ang="0">
                <a:pos x="18" y="1"/>
              </a:cxn>
              <a:cxn ang="0">
                <a:pos x="17" y="1"/>
              </a:cxn>
              <a:cxn ang="0">
                <a:pos x="16" y="0"/>
              </a:cxn>
              <a:cxn ang="0">
                <a:pos x="14" y="0"/>
              </a:cxn>
              <a:cxn ang="0">
                <a:pos x="13" y="0"/>
              </a:cxn>
              <a:cxn ang="0">
                <a:pos x="9" y="0"/>
              </a:cxn>
              <a:cxn ang="0">
                <a:pos x="8" y="1"/>
              </a:cxn>
              <a:cxn ang="0">
                <a:pos x="6" y="1"/>
              </a:cxn>
              <a:cxn ang="0">
                <a:pos x="4" y="1"/>
              </a:cxn>
              <a:cxn ang="0">
                <a:pos x="3" y="1"/>
              </a:cxn>
              <a:cxn ang="0">
                <a:pos x="2" y="2"/>
              </a:cxn>
              <a:cxn ang="0">
                <a:pos x="1" y="2"/>
              </a:cxn>
              <a:cxn ang="0">
                <a:pos x="1" y="3"/>
              </a:cxn>
              <a:cxn ang="0">
                <a:pos x="0" y="3"/>
              </a:cxn>
              <a:cxn ang="0">
                <a:pos x="1" y="3"/>
              </a:cxn>
              <a:cxn ang="0">
                <a:pos x="2" y="3"/>
              </a:cxn>
              <a:cxn ang="0">
                <a:pos x="3" y="4"/>
              </a:cxn>
              <a:cxn ang="0">
                <a:pos x="3" y="3"/>
              </a:cxn>
              <a:cxn ang="0">
                <a:pos x="10" y="3"/>
              </a:cxn>
              <a:cxn ang="0">
                <a:pos x="20" y="3"/>
              </a:cxn>
              <a:cxn ang="0">
                <a:pos x="21" y="3"/>
              </a:cxn>
              <a:cxn ang="0">
                <a:pos x="22" y="2"/>
              </a:cxn>
            </a:cxnLst>
            <a:rect l="0" t="0" r="r" b="b"/>
            <a:pathLst>
              <a:path w="23" h="5">
                <a:moveTo>
                  <a:pt x="22" y="2"/>
                </a:moveTo>
                <a:lnTo>
                  <a:pt x="21" y="2"/>
                </a:lnTo>
                <a:lnTo>
                  <a:pt x="21" y="1"/>
                </a:lnTo>
                <a:lnTo>
                  <a:pt x="20" y="1"/>
                </a:lnTo>
                <a:lnTo>
                  <a:pt x="19" y="1"/>
                </a:lnTo>
                <a:lnTo>
                  <a:pt x="18" y="1"/>
                </a:lnTo>
                <a:lnTo>
                  <a:pt x="17" y="1"/>
                </a:lnTo>
                <a:lnTo>
                  <a:pt x="16" y="0"/>
                </a:lnTo>
                <a:lnTo>
                  <a:pt x="14" y="0"/>
                </a:lnTo>
                <a:lnTo>
                  <a:pt x="13" y="0"/>
                </a:lnTo>
                <a:lnTo>
                  <a:pt x="9" y="0"/>
                </a:lnTo>
                <a:lnTo>
                  <a:pt x="8" y="1"/>
                </a:lnTo>
                <a:lnTo>
                  <a:pt x="6" y="1"/>
                </a:lnTo>
                <a:lnTo>
                  <a:pt x="4" y="1"/>
                </a:lnTo>
                <a:lnTo>
                  <a:pt x="3" y="1"/>
                </a:lnTo>
                <a:lnTo>
                  <a:pt x="2" y="2"/>
                </a:lnTo>
                <a:lnTo>
                  <a:pt x="1" y="2"/>
                </a:lnTo>
                <a:lnTo>
                  <a:pt x="1" y="3"/>
                </a:lnTo>
                <a:lnTo>
                  <a:pt x="0" y="3"/>
                </a:lnTo>
                <a:lnTo>
                  <a:pt x="1" y="3"/>
                </a:lnTo>
                <a:lnTo>
                  <a:pt x="2" y="3"/>
                </a:lnTo>
                <a:lnTo>
                  <a:pt x="3" y="4"/>
                </a:lnTo>
                <a:lnTo>
                  <a:pt x="3" y="3"/>
                </a:lnTo>
                <a:lnTo>
                  <a:pt x="10" y="3"/>
                </a:lnTo>
                <a:lnTo>
                  <a:pt x="20" y="3"/>
                </a:lnTo>
                <a:lnTo>
                  <a:pt x="21" y="3"/>
                </a:lnTo>
                <a:lnTo>
                  <a:pt x="22" y="2"/>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sz="2160"/>
          </a:p>
        </p:txBody>
      </p:sp>
      <p:sp>
        <p:nvSpPr>
          <p:cNvPr id="46144" name="Freeform 1088"/>
          <p:cNvSpPr>
            <a:spLocks/>
          </p:cNvSpPr>
          <p:nvPr/>
        </p:nvSpPr>
        <p:spPr bwMode="auto">
          <a:xfrm>
            <a:off x="8749666" y="4510088"/>
            <a:ext cx="45720" cy="9526"/>
          </a:xfrm>
          <a:custGeom>
            <a:avLst/>
            <a:gdLst/>
            <a:ahLst/>
            <a:cxnLst>
              <a:cxn ang="0">
                <a:pos x="19" y="5"/>
              </a:cxn>
              <a:cxn ang="0">
                <a:pos x="14" y="5"/>
              </a:cxn>
              <a:cxn ang="0">
                <a:pos x="13" y="5"/>
              </a:cxn>
              <a:cxn ang="0">
                <a:pos x="13" y="4"/>
              </a:cxn>
              <a:cxn ang="0">
                <a:pos x="11" y="4"/>
              </a:cxn>
              <a:cxn ang="0">
                <a:pos x="10" y="4"/>
              </a:cxn>
              <a:cxn ang="0">
                <a:pos x="9" y="4"/>
              </a:cxn>
              <a:cxn ang="0">
                <a:pos x="8" y="4"/>
              </a:cxn>
              <a:cxn ang="0">
                <a:pos x="8" y="3"/>
              </a:cxn>
              <a:cxn ang="0">
                <a:pos x="6" y="3"/>
              </a:cxn>
              <a:cxn ang="0">
                <a:pos x="5" y="3"/>
              </a:cxn>
              <a:cxn ang="0">
                <a:pos x="4" y="3"/>
              </a:cxn>
              <a:cxn ang="0">
                <a:pos x="3" y="2"/>
              </a:cxn>
              <a:cxn ang="0">
                <a:pos x="2" y="2"/>
              </a:cxn>
              <a:cxn ang="0">
                <a:pos x="1" y="2"/>
              </a:cxn>
              <a:cxn ang="0">
                <a:pos x="0" y="1"/>
              </a:cxn>
              <a:cxn ang="0">
                <a:pos x="1" y="1"/>
              </a:cxn>
              <a:cxn ang="0">
                <a:pos x="1" y="0"/>
              </a:cxn>
              <a:cxn ang="0">
                <a:pos x="3" y="0"/>
              </a:cxn>
              <a:cxn ang="0">
                <a:pos x="3" y="1"/>
              </a:cxn>
              <a:cxn ang="0">
                <a:pos x="5" y="1"/>
              </a:cxn>
              <a:cxn ang="0">
                <a:pos x="6" y="1"/>
              </a:cxn>
              <a:cxn ang="0">
                <a:pos x="7" y="1"/>
              </a:cxn>
              <a:cxn ang="0">
                <a:pos x="8" y="1"/>
              </a:cxn>
              <a:cxn ang="0">
                <a:pos x="8" y="2"/>
              </a:cxn>
              <a:cxn ang="0">
                <a:pos x="9" y="2"/>
              </a:cxn>
              <a:cxn ang="0">
                <a:pos x="10" y="2"/>
              </a:cxn>
              <a:cxn ang="0">
                <a:pos x="10" y="3"/>
              </a:cxn>
              <a:cxn ang="0">
                <a:pos x="12" y="3"/>
              </a:cxn>
              <a:cxn ang="0">
                <a:pos x="17" y="3"/>
              </a:cxn>
              <a:cxn ang="0">
                <a:pos x="22" y="3"/>
              </a:cxn>
              <a:cxn ang="0">
                <a:pos x="23" y="3"/>
              </a:cxn>
              <a:cxn ang="0">
                <a:pos x="23" y="4"/>
              </a:cxn>
              <a:cxn ang="0">
                <a:pos x="22" y="4"/>
              </a:cxn>
              <a:cxn ang="0">
                <a:pos x="22" y="5"/>
              </a:cxn>
              <a:cxn ang="0">
                <a:pos x="21" y="5"/>
              </a:cxn>
              <a:cxn ang="0">
                <a:pos x="19" y="5"/>
              </a:cxn>
            </a:cxnLst>
            <a:rect l="0" t="0" r="r" b="b"/>
            <a:pathLst>
              <a:path w="24" h="6">
                <a:moveTo>
                  <a:pt x="19" y="5"/>
                </a:moveTo>
                <a:lnTo>
                  <a:pt x="14" y="5"/>
                </a:lnTo>
                <a:lnTo>
                  <a:pt x="13" y="5"/>
                </a:lnTo>
                <a:lnTo>
                  <a:pt x="13" y="4"/>
                </a:lnTo>
                <a:lnTo>
                  <a:pt x="11" y="4"/>
                </a:lnTo>
                <a:lnTo>
                  <a:pt x="10" y="4"/>
                </a:lnTo>
                <a:lnTo>
                  <a:pt x="9" y="4"/>
                </a:lnTo>
                <a:lnTo>
                  <a:pt x="8" y="4"/>
                </a:lnTo>
                <a:lnTo>
                  <a:pt x="8" y="3"/>
                </a:lnTo>
                <a:lnTo>
                  <a:pt x="6" y="3"/>
                </a:lnTo>
                <a:lnTo>
                  <a:pt x="5" y="3"/>
                </a:lnTo>
                <a:lnTo>
                  <a:pt x="4" y="3"/>
                </a:lnTo>
                <a:lnTo>
                  <a:pt x="3" y="2"/>
                </a:lnTo>
                <a:lnTo>
                  <a:pt x="2" y="2"/>
                </a:lnTo>
                <a:lnTo>
                  <a:pt x="1" y="2"/>
                </a:lnTo>
                <a:lnTo>
                  <a:pt x="0" y="1"/>
                </a:lnTo>
                <a:lnTo>
                  <a:pt x="1" y="1"/>
                </a:lnTo>
                <a:lnTo>
                  <a:pt x="1" y="0"/>
                </a:lnTo>
                <a:lnTo>
                  <a:pt x="3" y="0"/>
                </a:lnTo>
                <a:lnTo>
                  <a:pt x="3" y="1"/>
                </a:lnTo>
                <a:lnTo>
                  <a:pt x="5" y="1"/>
                </a:lnTo>
                <a:lnTo>
                  <a:pt x="6" y="1"/>
                </a:lnTo>
                <a:lnTo>
                  <a:pt x="7" y="1"/>
                </a:lnTo>
                <a:lnTo>
                  <a:pt x="8" y="1"/>
                </a:lnTo>
                <a:lnTo>
                  <a:pt x="8" y="2"/>
                </a:lnTo>
                <a:lnTo>
                  <a:pt x="9" y="2"/>
                </a:lnTo>
                <a:lnTo>
                  <a:pt x="10" y="2"/>
                </a:lnTo>
                <a:lnTo>
                  <a:pt x="10" y="3"/>
                </a:lnTo>
                <a:lnTo>
                  <a:pt x="12" y="3"/>
                </a:lnTo>
                <a:lnTo>
                  <a:pt x="17" y="3"/>
                </a:lnTo>
                <a:lnTo>
                  <a:pt x="22" y="3"/>
                </a:lnTo>
                <a:lnTo>
                  <a:pt x="23" y="3"/>
                </a:lnTo>
                <a:lnTo>
                  <a:pt x="23" y="4"/>
                </a:lnTo>
                <a:lnTo>
                  <a:pt x="22" y="4"/>
                </a:lnTo>
                <a:lnTo>
                  <a:pt x="22" y="5"/>
                </a:lnTo>
                <a:lnTo>
                  <a:pt x="21" y="5"/>
                </a:lnTo>
                <a:lnTo>
                  <a:pt x="19" y="5"/>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sz="2160"/>
          </a:p>
        </p:txBody>
      </p:sp>
      <p:sp>
        <p:nvSpPr>
          <p:cNvPr id="46145" name="Freeform 1089"/>
          <p:cNvSpPr>
            <a:spLocks/>
          </p:cNvSpPr>
          <p:nvPr/>
        </p:nvSpPr>
        <p:spPr bwMode="auto">
          <a:xfrm>
            <a:off x="8831582" y="4497389"/>
            <a:ext cx="5716" cy="12700"/>
          </a:xfrm>
          <a:custGeom>
            <a:avLst/>
            <a:gdLst/>
            <a:ahLst/>
            <a:cxnLst>
              <a:cxn ang="0">
                <a:pos x="0" y="0"/>
              </a:cxn>
              <a:cxn ang="0">
                <a:pos x="1" y="1"/>
              </a:cxn>
              <a:cxn ang="0">
                <a:pos x="2" y="2"/>
              </a:cxn>
              <a:cxn ang="0">
                <a:pos x="2" y="5"/>
              </a:cxn>
              <a:cxn ang="0">
                <a:pos x="1" y="6"/>
              </a:cxn>
              <a:cxn ang="0">
                <a:pos x="1" y="7"/>
              </a:cxn>
              <a:cxn ang="0">
                <a:pos x="0" y="7"/>
              </a:cxn>
            </a:cxnLst>
            <a:rect l="0" t="0" r="r" b="b"/>
            <a:pathLst>
              <a:path w="3" h="8">
                <a:moveTo>
                  <a:pt x="0" y="0"/>
                </a:moveTo>
                <a:lnTo>
                  <a:pt x="1" y="1"/>
                </a:lnTo>
                <a:lnTo>
                  <a:pt x="2" y="2"/>
                </a:lnTo>
                <a:lnTo>
                  <a:pt x="2" y="5"/>
                </a:lnTo>
                <a:lnTo>
                  <a:pt x="1" y="6"/>
                </a:lnTo>
                <a:lnTo>
                  <a:pt x="1" y="7"/>
                </a:lnTo>
                <a:lnTo>
                  <a:pt x="0" y="7"/>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146" name="Freeform 1090"/>
          <p:cNvSpPr>
            <a:spLocks/>
          </p:cNvSpPr>
          <p:nvPr/>
        </p:nvSpPr>
        <p:spPr bwMode="auto">
          <a:xfrm>
            <a:off x="8801100" y="4508501"/>
            <a:ext cx="22860" cy="9526"/>
          </a:xfrm>
          <a:custGeom>
            <a:avLst/>
            <a:gdLst/>
            <a:ahLst/>
            <a:cxnLst>
              <a:cxn ang="0">
                <a:pos x="11" y="0"/>
              </a:cxn>
              <a:cxn ang="0">
                <a:pos x="10" y="0"/>
              </a:cxn>
              <a:cxn ang="0">
                <a:pos x="10" y="1"/>
              </a:cxn>
              <a:cxn ang="0">
                <a:pos x="9" y="1"/>
              </a:cxn>
              <a:cxn ang="0">
                <a:pos x="9" y="2"/>
              </a:cxn>
              <a:cxn ang="0">
                <a:pos x="8" y="2"/>
              </a:cxn>
              <a:cxn ang="0">
                <a:pos x="7" y="2"/>
              </a:cxn>
              <a:cxn ang="0">
                <a:pos x="7" y="3"/>
              </a:cxn>
              <a:cxn ang="0">
                <a:pos x="6" y="3"/>
              </a:cxn>
              <a:cxn ang="0">
                <a:pos x="5" y="3"/>
              </a:cxn>
              <a:cxn ang="0">
                <a:pos x="5" y="4"/>
              </a:cxn>
              <a:cxn ang="0">
                <a:pos x="4" y="4"/>
              </a:cxn>
              <a:cxn ang="0">
                <a:pos x="3" y="4"/>
              </a:cxn>
              <a:cxn ang="0">
                <a:pos x="3" y="5"/>
              </a:cxn>
              <a:cxn ang="0">
                <a:pos x="2" y="5"/>
              </a:cxn>
              <a:cxn ang="0">
                <a:pos x="1" y="5"/>
              </a:cxn>
              <a:cxn ang="0">
                <a:pos x="0" y="5"/>
              </a:cxn>
            </a:cxnLst>
            <a:rect l="0" t="0" r="r" b="b"/>
            <a:pathLst>
              <a:path w="12" h="6">
                <a:moveTo>
                  <a:pt x="11" y="0"/>
                </a:moveTo>
                <a:lnTo>
                  <a:pt x="10" y="0"/>
                </a:lnTo>
                <a:lnTo>
                  <a:pt x="10" y="1"/>
                </a:lnTo>
                <a:lnTo>
                  <a:pt x="9" y="1"/>
                </a:lnTo>
                <a:lnTo>
                  <a:pt x="9" y="2"/>
                </a:lnTo>
                <a:lnTo>
                  <a:pt x="8" y="2"/>
                </a:lnTo>
                <a:lnTo>
                  <a:pt x="7" y="2"/>
                </a:lnTo>
                <a:lnTo>
                  <a:pt x="7" y="3"/>
                </a:lnTo>
                <a:lnTo>
                  <a:pt x="6" y="3"/>
                </a:lnTo>
                <a:lnTo>
                  <a:pt x="5" y="3"/>
                </a:lnTo>
                <a:lnTo>
                  <a:pt x="5" y="4"/>
                </a:lnTo>
                <a:lnTo>
                  <a:pt x="4" y="4"/>
                </a:lnTo>
                <a:lnTo>
                  <a:pt x="3" y="4"/>
                </a:lnTo>
                <a:lnTo>
                  <a:pt x="3" y="5"/>
                </a:lnTo>
                <a:lnTo>
                  <a:pt x="2" y="5"/>
                </a:lnTo>
                <a:lnTo>
                  <a:pt x="1" y="5"/>
                </a:lnTo>
                <a:lnTo>
                  <a:pt x="0" y="5"/>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147" name="Freeform 1091"/>
          <p:cNvSpPr>
            <a:spLocks/>
          </p:cNvSpPr>
          <p:nvPr/>
        </p:nvSpPr>
        <p:spPr bwMode="auto">
          <a:xfrm>
            <a:off x="8783958" y="4505326"/>
            <a:ext cx="24764" cy="1588"/>
          </a:xfrm>
          <a:custGeom>
            <a:avLst/>
            <a:gdLst/>
            <a:ahLst/>
            <a:cxnLst>
              <a:cxn ang="0">
                <a:pos x="12" y="0"/>
              </a:cxn>
              <a:cxn ang="0">
                <a:pos x="9" y="0"/>
              </a:cxn>
              <a:cxn ang="0">
                <a:pos x="0" y="0"/>
              </a:cxn>
            </a:cxnLst>
            <a:rect l="0" t="0" r="r" b="b"/>
            <a:pathLst>
              <a:path w="13" h="1">
                <a:moveTo>
                  <a:pt x="12" y="0"/>
                </a:moveTo>
                <a:lnTo>
                  <a:pt x="9" y="0"/>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148" name="Freeform 1092"/>
          <p:cNvSpPr>
            <a:spLocks/>
          </p:cNvSpPr>
          <p:nvPr/>
        </p:nvSpPr>
        <p:spPr bwMode="auto">
          <a:xfrm>
            <a:off x="8745858" y="4495800"/>
            <a:ext cx="24764" cy="9526"/>
          </a:xfrm>
          <a:custGeom>
            <a:avLst/>
            <a:gdLst/>
            <a:ahLst/>
            <a:cxnLst>
              <a:cxn ang="0">
                <a:pos x="12" y="0"/>
              </a:cxn>
              <a:cxn ang="0">
                <a:pos x="12" y="0"/>
              </a:cxn>
              <a:cxn ang="0">
                <a:pos x="11" y="0"/>
              </a:cxn>
              <a:cxn ang="0">
                <a:pos x="11" y="1"/>
              </a:cxn>
              <a:cxn ang="0">
                <a:pos x="10" y="1"/>
              </a:cxn>
              <a:cxn ang="0">
                <a:pos x="9" y="1"/>
              </a:cxn>
              <a:cxn ang="0">
                <a:pos x="8" y="1"/>
              </a:cxn>
              <a:cxn ang="0">
                <a:pos x="8" y="2"/>
              </a:cxn>
              <a:cxn ang="0">
                <a:pos x="7" y="2"/>
              </a:cxn>
              <a:cxn ang="0">
                <a:pos x="6" y="2"/>
              </a:cxn>
              <a:cxn ang="0">
                <a:pos x="5" y="3"/>
              </a:cxn>
              <a:cxn ang="0">
                <a:pos x="4" y="3"/>
              </a:cxn>
              <a:cxn ang="0">
                <a:pos x="3" y="3"/>
              </a:cxn>
              <a:cxn ang="0">
                <a:pos x="3" y="4"/>
              </a:cxn>
              <a:cxn ang="0">
                <a:pos x="2" y="4"/>
              </a:cxn>
              <a:cxn ang="0">
                <a:pos x="1" y="4"/>
              </a:cxn>
              <a:cxn ang="0">
                <a:pos x="1" y="5"/>
              </a:cxn>
              <a:cxn ang="0">
                <a:pos x="0" y="5"/>
              </a:cxn>
            </a:cxnLst>
            <a:rect l="0" t="0" r="r" b="b"/>
            <a:pathLst>
              <a:path w="13" h="6">
                <a:moveTo>
                  <a:pt x="12" y="0"/>
                </a:moveTo>
                <a:lnTo>
                  <a:pt x="12" y="0"/>
                </a:lnTo>
                <a:lnTo>
                  <a:pt x="11" y="0"/>
                </a:lnTo>
                <a:lnTo>
                  <a:pt x="11" y="1"/>
                </a:lnTo>
                <a:lnTo>
                  <a:pt x="10" y="1"/>
                </a:lnTo>
                <a:lnTo>
                  <a:pt x="9" y="1"/>
                </a:lnTo>
                <a:lnTo>
                  <a:pt x="8" y="1"/>
                </a:lnTo>
                <a:lnTo>
                  <a:pt x="8" y="2"/>
                </a:lnTo>
                <a:lnTo>
                  <a:pt x="7" y="2"/>
                </a:lnTo>
                <a:lnTo>
                  <a:pt x="6" y="2"/>
                </a:lnTo>
                <a:lnTo>
                  <a:pt x="5" y="3"/>
                </a:lnTo>
                <a:lnTo>
                  <a:pt x="4" y="3"/>
                </a:lnTo>
                <a:lnTo>
                  <a:pt x="3" y="3"/>
                </a:lnTo>
                <a:lnTo>
                  <a:pt x="3" y="4"/>
                </a:lnTo>
                <a:lnTo>
                  <a:pt x="2" y="4"/>
                </a:lnTo>
                <a:lnTo>
                  <a:pt x="1" y="4"/>
                </a:lnTo>
                <a:lnTo>
                  <a:pt x="1" y="5"/>
                </a:lnTo>
                <a:lnTo>
                  <a:pt x="0" y="5"/>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149" name="Freeform 1093"/>
          <p:cNvSpPr>
            <a:spLocks/>
          </p:cNvSpPr>
          <p:nvPr/>
        </p:nvSpPr>
        <p:spPr bwMode="auto">
          <a:xfrm>
            <a:off x="8755382" y="4506914"/>
            <a:ext cx="20956" cy="1588"/>
          </a:xfrm>
          <a:custGeom>
            <a:avLst/>
            <a:gdLst/>
            <a:ahLst/>
            <a:cxnLst>
              <a:cxn ang="0">
                <a:pos x="10" y="0"/>
              </a:cxn>
              <a:cxn ang="0">
                <a:pos x="10" y="0"/>
              </a:cxn>
              <a:cxn ang="0">
                <a:pos x="9" y="0"/>
              </a:cxn>
              <a:cxn ang="0">
                <a:pos x="0" y="0"/>
              </a:cxn>
            </a:cxnLst>
            <a:rect l="0" t="0" r="r" b="b"/>
            <a:pathLst>
              <a:path w="11" h="1">
                <a:moveTo>
                  <a:pt x="10" y="0"/>
                </a:moveTo>
                <a:lnTo>
                  <a:pt x="10" y="0"/>
                </a:lnTo>
                <a:lnTo>
                  <a:pt x="9" y="0"/>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150" name="Freeform 1094"/>
          <p:cNvSpPr>
            <a:spLocks/>
          </p:cNvSpPr>
          <p:nvPr/>
        </p:nvSpPr>
        <p:spPr bwMode="auto">
          <a:xfrm>
            <a:off x="8822056" y="4497389"/>
            <a:ext cx="7620" cy="4762"/>
          </a:xfrm>
          <a:custGeom>
            <a:avLst/>
            <a:gdLst/>
            <a:ahLst/>
            <a:cxnLst>
              <a:cxn ang="0">
                <a:pos x="3" y="2"/>
              </a:cxn>
              <a:cxn ang="0">
                <a:pos x="3" y="2"/>
              </a:cxn>
              <a:cxn ang="0">
                <a:pos x="3" y="1"/>
              </a:cxn>
              <a:cxn ang="0">
                <a:pos x="2" y="1"/>
              </a:cxn>
              <a:cxn ang="0">
                <a:pos x="2" y="0"/>
              </a:cxn>
              <a:cxn ang="0">
                <a:pos x="1" y="0"/>
              </a:cxn>
              <a:cxn ang="0">
                <a:pos x="0" y="0"/>
              </a:cxn>
            </a:cxnLst>
            <a:rect l="0" t="0" r="r" b="b"/>
            <a:pathLst>
              <a:path w="4" h="3">
                <a:moveTo>
                  <a:pt x="3" y="2"/>
                </a:moveTo>
                <a:lnTo>
                  <a:pt x="3" y="2"/>
                </a:lnTo>
                <a:lnTo>
                  <a:pt x="3" y="1"/>
                </a:lnTo>
                <a:lnTo>
                  <a:pt x="2" y="1"/>
                </a:lnTo>
                <a:lnTo>
                  <a:pt x="2" y="0"/>
                </a:lnTo>
                <a:lnTo>
                  <a:pt x="1" y="0"/>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151" name="Freeform 1095"/>
          <p:cNvSpPr>
            <a:spLocks/>
          </p:cNvSpPr>
          <p:nvPr/>
        </p:nvSpPr>
        <p:spPr bwMode="auto">
          <a:xfrm>
            <a:off x="8839200" y="4500563"/>
            <a:ext cx="9526" cy="3175"/>
          </a:xfrm>
          <a:custGeom>
            <a:avLst/>
            <a:gdLst/>
            <a:ahLst/>
            <a:cxnLst>
              <a:cxn ang="0">
                <a:pos x="4" y="1"/>
              </a:cxn>
              <a:cxn ang="0">
                <a:pos x="3" y="1"/>
              </a:cxn>
              <a:cxn ang="0">
                <a:pos x="3" y="0"/>
              </a:cxn>
              <a:cxn ang="0">
                <a:pos x="0" y="0"/>
              </a:cxn>
            </a:cxnLst>
            <a:rect l="0" t="0" r="r" b="b"/>
            <a:pathLst>
              <a:path w="5" h="2">
                <a:moveTo>
                  <a:pt x="4" y="1"/>
                </a:moveTo>
                <a:lnTo>
                  <a:pt x="3" y="1"/>
                </a:lnTo>
                <a:lnTo>
                  <a:pt x="3" y="0"/>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US" sz="2160"/>
          </a:p>
        </p:txBody>
      </p:sp>
      <p:sp>
        <p:nvSpPr>
          <p:cNvPr id="46152" name="Rectangle 1096"/>
          <p:cNvSpPr>
            <a:spLocks noChangeArrowheads="1"/>
          </p:cNvSpPr>
          <p:nvPr/>
        </p:nvSpPr>
        <p:spPr bwMode="auto">
          <a:xfrm>
            <a:off x="10248901" y="4770439"/>
            <a:ext cx="778405" cy="181588"/>
          </a:xfrm>
          <a:prstGeom prst="rect">
            <a:avLst/>
          </a:prstGeom>
          <a:noFill/>
          <a:ln w="12700">
            <a:noFill/>
            <a:miter lim="800000"/>
            <a:headEnd/>
            <a:tailEnd/>
          </a:ln>
          <a:effectLst/>
        </p:spPr>
        <p:txBody>
          <a:bodyPr wrap="square" lIns="108586" tIns="53340" rIns="108586" bIns="53340">
            <a:spAutoFit/>
          </a:bodyPr>
          <a:lstStyle/>
          <a:p>
            <a:pPr eaLnBrk="0" hangingPunct="0"/>
            <a:r>
              <a:rPr lang="sv-SE" sz="480">
                <a:solidFill>
                  <a:srgbClr val="000000"/>
                </a:solidFill>
                <a:latin typeface="Times New Roman" pitchFamily="18" charset="0"/>
              </a:rPr>
              <a:t>ITEC168A</a:t>
            </a:r>
          </a:p>
        </p:txBody>
      </p:sp>
      <p:sp>
        <p:nvSpPr>
          <p:cNvPr id="46153" name="Rectangle 1097"/>
          <p:cNvSpPr>
            <a:spLocks noChangeArrowheads="1"/>
          </p:cNvSpPr>
          <p:nvPr/>
        </p:nvSpPr>
        <p:spPr bwMode="auto">
          <a:xfrm>
            <a:off x="8107680" y="1752600"/>
            <a:ext cx="1645920" cy="313932"/>
          </a:xfrm>
          <a:prstGeom prst="rect">
            <a:avLst/>
          </a:prstGeom>
          <a:noFill/>
          <a:ln w="12700">
            <a:noFill/>
            <a:miter lim="800000"/>
            <a:headEnd/>
            <a:tailEnd/>
          </a:ln>
          <a:effectLst/>
        </p:spPr>
        <p:txBody>
          <a:bodyPr>
            <a:spAutoFit/>
          </a:bodyPr>
          <a:lstStyle/>
          <a:p>
            <a:pPr eaLnBrk="0" hangingPunct="0"/>
            <a:r>
              <a:rPr lang="sv-SE" sz="1440" b="1" dirty="0" err="1">
                <a:latin typeface="Helvetica" pitchFamily="34" charset="0"/>
              </a:rPr>
              <a:t>Light</a:t>
            </a:r>
            <a:r>
              <a:rPr lang="sv-SE" sz="1440" b="1" dirty="0">
                <a:latin typeface="Helvetica" pitchFamily="34" charset="0"/>
              </a:rPr>
              <a:t> source</a:t>
            </a:r>
            <a:endParaRPr lang="sv-SE" sz="2160" b="1" dirty="0">
              <a:latin typeface="Helvetica" pitchFamily="34" charset="0"/>
            </a:endParaRPr>
          </a:p>
        </p:txBody>
      </p:sp>
      <p:sp>
        <p:nvSpPr>
          <p:cNvPr id="46154" name="Rectangle 1098"/>
          <p:cNvSpPr>
            <a:spLocks noChangeArrowheads="1"/>
          </p:cNvSpPr>
          <p:nvPr/>
        </p:nvSpPr>
        <p:spPr bwMode="auto">
          <a:xfrm>
            <a:off x="1066802" y="3886201"/>
            <a:ext cx="1202056" cy="535531"/>
          </a:xfrm>
          <a:prstGeom prst="rect">
            <a:avLst/>
          </a:prstGeom>
          <a:noFill/>
          <a:ln w="12700">
            <a:noFill/>
            <a:miter lim="800000"/>
            <a:headEnd/>
            <a:tailEnd/>
          </a:ln>
          <a:effectLst/>
        </p:spPr>
        <p:txBody>
          <a:bodyPr>
            <a:spAutoFit/>
          </a:bodyPr>
          <a:lstStyle/>
          <a:p>
            <a:pPr eaLnBrk="0" hangingPunct="0"/>
            <a:r>
              <a:rPr lang="sv-SE" sz="1440" b="1">
                <a:latin typeface="Helvetica" pitchFamily="34" charset="0"/>
              </a:rPr>
              <a:t>Light source</a:t>
            </a:r>
          </a:p>
        </p:txBody>
      </p:sp>
      <p:sp>
        <p:nvSpPr>
          <p:cNvPr id="46155" name="Rectangle 1099"/>
          <p:cNvSpPr>
            <a:spLocks noChangeArrowheads="1"/>
          </p:cNvSpPr>
          <p:nvPr/>
        </p:nvSpPr>
        <p:spPr bwMode="auto">
          <a:xfrm>
            <a:off x="6278880" y="3124201"/>
            <a:ext cx="1097280" cy="313932"/>
          </a:xfrm>
          <a:prstGeom prst="rect">
            <a:avLst/>
          </a:prstGeom>
          <a:noFill/>
          <a:ln w="12700">
            <a:noFill/>
            <a:miter lim="800000"/>
            <a:headEnd/>
            <a:tailEnd/>
          </a:ln>
          <a:effectLst/>
        </p:spPr>
        <p:txBody>
          <a:bodyPr>
            <a:spAutoFit/>
          </a:bodyPr>
          <a:lstStyle/>
          <a:p>
            <a:pPr eaLnBrk="0" hangingPunct="0"/>
            <a:r>
              <a:rPr lang="sv-SE" sz="1440" b="1">
                <a:latin typeface="Helvetica" pitchFamily="34" charset="0"/>
              </a:rPr>
              <a:t>Detector</a:t>
            </a:r>
          </a:p>
        </p:txBody>
      </p:sp>
      <p:sp>
        <p:nvSpPr>
          <p:cNvPr id="46156" name="Rectangle 1100"/>
          <p:cNvSpPr>
            <a:spLocks noChangeArrowheads="1"/>
          </p:cNvSpPr>
          <p:nvPr/>
        </p:nvSpPr>
        <p:spPr bwMode="auto">
          <a:xfrm>
            <a:off x="9694433" y="2884305"/>
            <a:ext cx="1005840" cy="313932"/>
          </a:xfrm>
          <a:prstGeom prst="rect">
            <a:avLst/>
          </a:prstGeom>
          <a:noFill/>
          <a:ln w="12700">
            <a:noFill/>
            <a:miter lim="800000"/>
            <a:headEnd/>
            <a:tailEnd/>
          </a:ln>
          <a:effectLst/>
        </p:spPr>
        <p:txBody>
          <a:bodyPr>
            <a:spAutoFit/>
          </a:bodyPr>
          <a:lstStyle/>
          <a:p>
            <a:pPr eaLnBrk="0" hangingPunct="0"/>
            <a:r>
              <a:rPr lang="sv-SE" sz="1440" b="1">
                <a:latin typeface="Helvetica" pitchFamily="34" charset="0"/>
              </a:rPr>
              <a:t>Detector</a:t>
            </a:r>
          </a:p>
        </p:txBody>
      </p:sp>
      <p:pic>
        <p:nvPicPr>
          <p:cNvPr id="2" name="Picture 1"/>
          <p:cNvPicPr>
            <a:picLocks noChangeAspect="1"/>
          </p:cNvPicPr>
          <p:nvPr/>
        </p:nvPicPr>
        <p:blipFill>
          <a:blip r:embed="rId3"/>
          <a:stretch>
            <a:fillRect/>
          </a:stretch>
        </p:blipFill>
        <p:spPr>
          <a:xfrm>
            <a:off x="6992551" y="1703539"/>
            <a:ext cx="4616596" cy="4146115"/>
          </a:xfrm>
          <a:prstGeom prst="rect">
            <a:avLst/>
          </a:prstGeom>
        </p:spPr>
      </p:pic>
      <p:sp>
        <p:nvSpPr>
          <p:cNvPr id="45058" name="Rectangle 2"/>
          <p:cNvSpPr>
            <a:spLocks noGrp="1" noChangeArrowheads="1"/>
          </p:cNvSpPr>
          <p:nvPr>
            <p:ph type="title"/>
          </p:nvPr>
        </p:nvSpPr>
        <p:spPr>
          <a:xfrm>
            <a:off x="3093510" y="459558"/>
            <a:ext cx="7488767" cy="954139"/>
          </a:xfrm>
          <a:noFill/>
          <a:ln/>
        </p:spPr>
        <p:txBody>
          <a:bodyPr vert="horz" lIns="108586" tIns="53340" rIns="108586" bIns="53340" rtlCol="0" anchor="ctr" anchorCtr="0">
            <a:normAutofit/>
          </a:bodyPr>
          <a:lstStyle/>
          <a:p>
            <a:r>
              <a:rPr lang="sv-SE" sz="2400" dirty="0"/>
              <a:t>Transmittance/Reflectance</a:t>
            </a:r>
          </a:p>
        </p:txBody>
      </p:sp>
    </p:spTree>
    <p:extLst>
      <p:ext uri="{BB962C8B-B14F-4D97-AF65-F5344CB8AC3E}">
        <p14:creationId xmlns:p14="http://schemas.microsoft.com/office/powerpoint/2010/main" val="707545918"/>
      </p:ext>
    </p:extLst>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078818" y="166565"/>
            <a:ext cx="7488767" cy="954139"/>
          </a:xfrm>
        </p:spPr>
        <p:txBody>
          <a:bodyPr/>
          <a:lstStyle/>
          <a:p>
            <a:r>
              <a:rPr lang="en-US" dirty="0" err="1" smtClean="0"/>
              <a:t>Monochromators</a:t>
            </a:r>
            <a:r>
              <a:rPr lang="en-US" dirty="0" smtClean="0"/>
              <a:t> </a:t>
            </a:r>
            <a:endParaRPr lang="en-US" dirty="0"/>
          </a:p>
        </p:txBody>
      </p:sp>
      <p:sp>
        <p:nvSpPr>
          <p:cNvPr id="3" name="Content Placeholder 2"/>
          <p:cNvSpPr>
            <a:spLocks noGrp="1"/>
          </p:cNvSpPr>
          <p:nvPr>
            <p:ph sz="quarter" idx="13"/>
          </p:nvPr>
        </p:nvSpPr>
        <p:spPr/>
        <p:txBody>
          <a:bodyPr>
            <a:normAutofit/>
          </a:bodyPr>
          <a:lstStyle/>
          <a:p>
            <a:r>
              <a:rPr lang="en-US" sz="2400" dirty="0"/>
              <a:t>Are normally pre-dispersive ( split the light before the sample)</a:t>
            </a:r>
          </a:p>
          <a:p>
            <a:r>
              <a:rPr lang="en-US" sz="2400" dirty="0"/>
              <a:t>Scan a large range </a:t>
            </a:r>
          </a:p>
          <a:p>
            <a:r>
              <a:rPr lang="en-US" sz="2400" dirty="0"/>
              <a:t>System II, XDS, DS 2500 , Infratec 1241/Nova, </a:t>
            </a:r>
            <a:r>
              <a:rPr lang="en-US" sz="2400" dirty="0" err="1"/>
              <a:t>Foodscan</a:t>
            </a:r>
            <a:endParaRPr lang="en-US" sz="2400" dirty="0"/>
          </a:p>
          <a:p>
            <a:r>
              <a:rPr lang="en-US" sz="2400" dirty="0"/>
              <a:t>Both reflectance and transmittance </a:t>
            </a:r>
          </a:p>
          <a:p>
            <a:r>
              <a:rPr lang="en-US" sz="2400" dirty="0"/>
              <a:t>Well working system used for many years</a:t>
            </a:r>
          </a:p>
          <a:p>
            <a:endParaRPr lang="en-US" sz="2400" dirty="0"/>
          </a:p>
          <a:p>
            <a:r>
              <a:rPr lang="en-US" sz="2400" dirty="0"/>
              <a:t>The odd </a:t>
            </a:r>
            <a:r>
              <a:rPr lang="en-US" sz="2400" dirty="0" smtClean="0"/>
              <a:t>ones are </a:t>
            </a:r>
            <a:r>
              <a:rPr lang="en-US" sz="2400" dirty="0" err="1"/>
              <a:t>Infraxact</a:t>
            </a:r>
            <a:r>
              <a:rPr lang="en-US" sz="2400" dirty="0"/>
              <a:t> and XDS PA that both are post dispersive monochromators. Similar to DDA systems.</a:t>
            </a:r>
          </a:p>
        </p:txBody>
      </p:sp>
    </p:spTree>
    <p:extLst>
      <p:ext uri="{BB962C8B-B14F-4D97-AF65-F5344CB8AC3E}">
        <p14:creationId xmlns:p14="http://schemas.microsoft.com/office/powerpoint/2010/main" val="333087913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884047" y="245031"/>
            <a:ext cx="7488767" cy="954139"/>
          </a:xfrm>
        </p:spPr>
        <p:txBody>
          <a:bodyPr>
            <a:normAutofit/>
          </a:bodyPr>
          <a:lstStyle/>
          <a:p>
            <a:pPr eaLnBrk="1" hangingPunct="1"/>
            <a:r>
              <a:rPr lang="en-US" sz="2160" b="1" dirty="0"/>
              <a:t>Pre dispersive </a:t>
            </a:r>
            <a:r>
              <a:rPr lang="en-US" sz="2160" b="1" dirty="0" err="1"/>
              <a:t>Monochromator</a:t>
            </a:r>
            <a:r>
              <a:rPr lang="en-US" sz="2160" b="1" dirty="0"/>
              <a:t> transmittance</a:t>
            </a:r>
          </a:p>
        </p:txBody>
      </p:sp>
      <p:sp>
        <p:nvSpPr>
          <p:cNvPr id="5123" name="Litebulb"/>
          <p:cNvSpPr>
            <a:spLocks noEditPoints="1" noChangeArrowheads="1"/>
          </p:cNvSpPr>
          <p:nvPr/>
        </p:nvSpPr>
        <p:spPr bwMode="auto">
          <a:xfrm>
            <a:off x="5423537" y="5547684"/>
            <a:ext cx="434340" cy="523876"/>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25400">
            <a:solidFill>
              <a:srgbClr val="000000"/>
            </a:solidFill>
            <a:miter lim="800000"/>
            <a:headEnd/>
            <a:tailEnd/>
          </a:ln>
        </p:spPr>
        <p:txBody>
          <a:bodyPr/>
          <a:lstStyle/>
          <a:p>
            <a:endParaRPr lang="en-US" sz="2160"/>
          </a:p>
        </p:txBody>
      </p:sp>
      <p:sp>
        <p:nvSpPr>
          <p:cNvPr id="5124" name="Line 4"/>
          <p:cNvSpPr>
            <a:spLocks noChangeShapeType="1"/>
          </p:cNvSpPr>
          <p:nvPr/>
        </p:nvSpPr>
        <p:spPr bwMode="auto">
          <a:xfrm flipH="1">
            <a:off x="5047987" y="4872625"/>
            <a:ext cx="375549" cy="388919"/>
          </a:xfrm>
          <a:prstGeom prst="line">
            <a:avLst/>
          </a:prstGeom>
          <a:noFill/>
          <a:ln w="63500">
            <a:solidFill>
              <a:schemeClr val="tx1"/>
            </a:solidFill>
            <a:round/>
            <a:headEnd/>
            <a:tailEnd/>
          </a:ln>
        </p:spPr>
        <p:txBody>
          <a:bodyPr/>
          <a:lstStyle/>
          <a:p>
            <a:endParaRPr lang="en-US" sz="2160"/>
          </a:p>
        </p:txBody>
      </p:sp>
      <p:sp>
        <p:nvSpPr>
          <p:cNvPr id="5125" name="Line 5"/>
          <p:cNvSpPr>
            <a:spLocks noChangeShapeType="1"/>
          </p:cNvSpPr>
          <p:nvPr/>
        </p:nvSpPr>
        <p:spPr bwMode="auto">
          <a:xfrm flipH="1">
            <a:off x="4413476" y="5371906"/>
            <a:ext cx="551144" cy="538007"/>
          </a:xfrm>
          <a:prstGeom prst="line">
            <a:avLst/>
          </a:prstGeom>
          <a:noFill/>
          <a:ln w="63500">
            <a:solidFill>
              <a:schemeClr val="tx1"/>
            </a:solidFill>
            <a:round/>
            <a:headEnd/>
            <a:tailEnd/>
          </a:ln>
        </p:spPr>
        <p:txBody>
          <a:bodyPr/>
          <a:lstStyle/>
          <a:p>
            <a:endParaRPr lang="en-US" sz="2160"/>
          </a:p>
        </p:txBody>
      </p:sp>
      <p:pic>
        <p:nvPicPr>
          <p:cNvPr id="5128" name="Picture 8" descr="grating002"/>
          <p:cNvPicPr>
            <a:picLocks noChangeAspect="1" noChangeArrowheads="1"/>
          </p:cNvPicPr>
          <p:nvPr/>
        </p:nvPicPr>
        <p:blipFill>
          <a:blip r:embed="rId2" cstate="print"/>
          <a:srcRect/>
          <a:stretch>
            <a:fillRect/>
          </a:stretch>
        </p:blipFill>
        <p:spPr bwMode="auto">
          <a:xfrm rot="6841137">
            <a:off x="2125027" y="2998471"/>
            <a:ext cx="1495426" cy="1165860"/>
          </a:xfrm>
          <a:prstGeom prst="rect">
            <a:avLst/>
          </a:prstGeom>
          <a:noFill/>
          <a:ln w="9525">
            <a:noFill/>
            <a:miter lim="800000"/>
            <a:headEnd/>
            <a:tailEnd/>
          </a:ln>
        </p:spPr>
      </p:pic>
      <p:sp>
        <p:nvSpPr>
          <p:cNvPr id="5129" name="Text Box 9"/>
          <p:cNvSpPr txBox="1">
            <a:spLocks noChangeArrowheads="1"/>
          </p:cNvSpPr>
          <p:nvPr/>
        </p:nvSpPr>
        <p:spPr bwMode="auto">
          <a:xfrm>
            <a:off x="883922" y="2352676"/>
            <a:ext cx="2000250" cy="1089529"/>
          </a:xfrm>
          <a:prstGeom prst="rect">
            <a:avLst/>
          </a:prstGeom>
          <a:noFill/>
          <a:ln w="9525">
            <a:noFill/>
            <a:miter lim="800000"/>
            <a:headEnd/>
            <a:tailEnd/>
          </a:ln>
        </p:spPr>
        <p:txBody>
          <a:bodyPr>
            <a:spAutoFit/>
          </a:bodyPr>
          <a:lstStyle/>
          <a:p>
            <a:pPr>
              <a:spcBef>
                <a:spcPct val="50000"/>
              </a:spcBef>
            </a:pPr>
            <a:r>
              <a:rPr lang="en-US" sz="2160" dirty="0"/>
              <a:t>Rotating Holographic grating</a:t>
            </a:r>
          </a:p>
        </p:txBody>
      </p:sp>
      <p:sp>
        <p:nvSpPr>
          <p:cNvPr id="5130" name="Line 10"/>
          <p:cNvSpPr>
            <a:spLocks noChangeShapeType="1"/>
          </p:cNvSpPr>
          <p:nvPr/>
        </p:nvSpPr>
        <p:spPr bwMode="auto">
          <a:xfrm flipV="1">
            <a:off x="3158490" y="2638426"/>
            <a:ext cx="3474720" cy="981076"/>
          </a:xfrm>
          <a:prstGeom prst="line">
            <a:avLst/>
          </a:prstGeom>
          <a:noFill/>
          <a:ln w="9525">
            <a:solidFill>
              <a:srgbClr val="0000FF"/>
            </a:solidFill>
            <a:round/>
            <a:headEnd/>
            <a:tailEnd/>
          </a:ln>
        </p:spPr>
        <p:txBody>
          <a:bodyPr/>
          <a:lstStyle/>
          <a:p>
            <a:endParaRPr lang="en-US" sz="2160"/>
          </a:p>
        </p:txBody>
      </p:sp>
      <p:sp>
        <p:nvSpPr>
          <p:cNvPr id="5131" name="Line 11"/>
          <p:cNvSpPr>
            <a:spLocks noChangeShapeType="1"/>
          </p:cNvSpPr>
          <p:nvPr/>
        </p:nvSpPr>
        <p:spPr bwMode="auto">
          <a:xfrm flipV="1">
            <a:off x="3166112" y="2882901"/>
            <a:ext cx="3440430" cy="752476"/>
          </a:xfrm>
          <a:prstGeom prst="line">
            <a:avLst/>
          </a:prstGeom>
          <a:noFill/>
          <a:ln w="9525">
            <a:solidFill>
              <a:srgbClr val="339966"/>
            </a:solidFill>
            <a:round/>
            <a:headEnd/>
            <a:tailEnd/>
          </a:ln>
        </p:spPr>
        <p:txBody>
          <a:bodyPr/>
          <a:lstStyle/>
          <a:p>
            <a:endParaRPr lang="en-US" sz="2160"/>
          </a:p>
        </p:txBody>
      </p:sp>
      <p:sp>
        <p:nvSpPr>
          <p:cNvPr id="5132" name="Line 12"/>
          <p:cNvSpPr>
            <a:spLocks noChangeShapeType="1"/>
          </p:cNvSpPr>
          <p:nvPr/>
        </p:nvSpPr>
        <p:spPr bwMode="auto">
          <a:xfrm flipV="1">
            <a:off x="3166112" y="3101975"/>
            <a:ext cx="3417570" cy="514350"/>
          </a:xfrm>
          <a:prstGeom prst="line">
            <a:avLst/>
          </a:prstGeom>
          <a:noFill/>
          <a:ln w="9525">
            <a:solidFill>
              <a:srgbClr val="00FF00"/>
            </a:solidFill>
            <a:round/>
            <a:headEnd/>
            <a:tailEnd/>
          </a:ln>
        </p:spPr>
        <p:txBody>
          <a:bodyPr/>
          <a:lstStyle/>
          <a:p>
            <a:endParaRPr lang="en-US" sz="2160"/>
          </a:p>
        </p:txBody>
      </p:sp>
      <p:sp>
        <p:nvSpPr>
          <p:cNvPr id="5133" name="Line 13"/>
          <p:cNvSpPr>
            <a:spLocks noChangeShapeType="1"/>
          </p:cNvSpPr>
          <p:nvPr/>
        </p:nvSpPr>
        <p:spPr bwMode="auto">
          <a:xfrm flipV="1">
            <a:off x="3200402" y="3263900"/>
            <a:ext cx="3417570" cy="352426"/>
          </a:xfrm>
          <a:prstGeom prst="line">
            <a:avLst/>
          </a:prstGeom>
          <a:noFill/>
          <a:ln w="9525">
            <a:solidFill>
              <a:srgbClr val="FFFF00"/>
            </a:solidFill>
            <a:round/>
            <a:headEnd/>
            <a:tailEnd/>
          </a:ln>
        </p:spPr>
        <p:txBody>
          <a:bodyPr/>
          <a:lstStyle/>
          <a:p>
            <a:endParaRPr lang="en-US" sz="2160"/>
          </a:p>
        </p:txBody>
      </p:sp>
      <p:sp>
        <p:nvSpPr>
          <p:cNvPr id="5134" name="Line 14"/>
          <p:cNvSpPr>
            <a:spLocks noChangeShapeType="1"/>
          </p:cNvSpPr>
          <p:nvPr/>
        </p:nvSpPr>
        <p:spPr bwMode="auto">
          <a:xfrm flipV="1">
            <a:off x="3154680" y="3444875"/>
            <a:ext cx="3429000" cy="171450"/>
          </a:xfrm>
          <a:prstGeom prst="line">
            <a:avLst/>
          </a:prstGeom>
          <a:noFill/>
          <a:ln w="9525">
            <a:solidFill>
              <a:srgbClr val="FF9900"/>
            </a:solidFill>
            <a:round/>
            <a:headEnd/>
            <a:tailEnd/>
          </a:ln>
        </p:spPr>
        <p:txBody>
          <a:bodyPr/>
          <a:lstStyle/>
          <a:p>
            <a:endParaRPr lang="en-US" sz="2160"/>
          </a:p>
        </p:txBody>
      </p:sp>
      <p:sp>
        <p:nvSpPr>
          <p:cNvPr id="5135" name="Line 15"/>
          <p:cNvSpPr>
            <a:spLocks noChangeShapeType="1"/>
          </p:cNvSpPr>
          <p:nvPr/>
        </p:nvSpPr>
        <p:spPr bwMode="auto">
          <a:xfrm>
            <a:off x="7113270" y="2790826"/>
            <a:ext cx="0" cy="714376"/>
          </a:xfrm>
          <a:prstGeom prst="line">
            <a:avLst/>
          </a:prstGeom>
          <a:noFill/>
          <a:ln w="50800">
            <a:solidFill>
              <a:schemeClr val="tx1"/>
            </a:solidFill>
            <a:round/>
            <a:headEnd/>
            <a:tailEnd/>
          </a:ln>
        </p:spPr>
        <p:txBody>
          <a:bodyPr/>
          <a:lstStyle/>
          <a:p>
            <a:endParaRPr lang="en-US" sz="2160"/>
          </a:p>
        </p:txBody>
      </p:sp>
      <p:sp>
        <p:nvSpPr>
          <p:cNvPr id="5136" name="Line 16"/>
          <p:cNvSpPr>
            <a:spLocks noChangeShapeType="1"/>
          </p:cNvSpPr>
          <p:nvPr/>
        </p:nvSpPr>
        <p:spPr bwMode="auto">
          <a:xfrm>
            <a:off x="7109460" y="3673475"/>
            <a:ext cx="0" cy="714376"/>
          </a:xfrm>
          <a:prstGeom prst="line">
            <a:avLst/>
          </a:prstGeom>
          <a:noFill/>
          <a:ln w="50800">
            <a:solidFill>
              <a:schemeClr val="tx1"/>
            </a:solidFill>
            <a:round/>
            <a:headEnd/>
            <a:tailEnd/>
          </a:ln>
        </p:spPr>
        <p:txBody>
          <a:bodyPr/>
          <a:lstStyle/>
          <a:p>
            <a:endParaRPr lang="en-US" sz="2160"/>
          </a:p>
        </p:txBody>
      </p:sp>
      <p:sp>
        <p:nvSpPr>
          <p:cNvPr id="5137" name="Text Box 17"/>
          <p:cNvSpPr txBox="1">
            <a:spLocks noChangeArrowheads="1"/>
          </p:cNvSpPr>
          <p:nvPr/>
        </p:nvSpPr>
        <p:spPr bwMode="auto">
          <a:xfrm>
            <a:off x="6056528" y="5911259"/>
            <a:ext cx="1017270" cy="424732"/>
          </a:xfrm>
          <a:prstGeom prst="rect">
            <a:avLst/>
          </a:prstGeom>
          <a:noFill/>
          <a:ln w="9525">
            <a:noFill/>
            <a:miter lim="800000"/>
            <a:headEnd/>
            <a:tailEnd/>
          </a:ln>
        </p:spPr>
        <p:txBody>
          <a:bodyPr>
            <a:spAutoFit/>
          </a:bodyPr>
          <a:lstStyle/>
          <a:p>
            <a:pPr>
              <a:spcBef>
                <a:spcPct val="50000"/>
              </a:spcBef>
            </a:pPr>
            <a:r>
              <a:rPr lang="en-US" sz="2160" dirty="0"/>
              <a:t>Lamp</a:t>
            </a:r>
          </a:p>
        </p:txBody>
      </p:sp>
      <p:sp>
        <p:nvSpPr>
          <p:cNvPr id="5139" name="Line 19"/>
          <p:cNvSpPr>
            <a:spLocks noChangeShapeType="1"/>
          </p:cNvSpPr>
          <p:nvPr/>
        </p:nvSpPr>
        <p:spPr bwMode="auto">
          <a:xfrm>
            <a:off x="3158490" y="3638550"/>
            <a:ext cx="2066396" cy="1914525"/>
          </a:xfrm>
          <a:prstGeom prst="line">
            <a:avLst/>
          </a:prstGeom>
          <a:noFill/>
          <a:ln w="38100">
            <a:solidFill>
              <a:schemeClr val="tx1"/>
            </a:solidFill>
            <a:round/>
            <a:headEnd/>
            <a:tailEnd/>
          </a:ln>
        </p:spPr>
        <p:txBody>
          <a:bodyPr/>
          <a:lstStyle/>
          <a:p>
            <a:endParaRPr lang="en-US" sz="2160"/>
          </a:p>
        </p:txBody>
      </p:sp>
      <p:pic>
        <p:nvPicPr>
          <p:cNvPr id="5140" name="Picture 20" descr="eye"/>
          <p:cNvPicPr>
            <a:picLocks noChangeAspect="1" noChangeArrowheads="1"/>
          </p:cNvPicPr>
          <p:nvPr/>
        </p:nvPicPr>
        <p:blipFill>
          <a:blip r:embed="rId3" cstate="print"/>
          <a:srcRect/>
          <a:stretch>
            <a:fillRect/>
          </a:stretch>
        </p:blipFill>
        <p:spPr bwMode="auto">
          <a:xfrm>
            <a:off x="10012682" y="3421063"/>
            <a:ext cx="666750" cy="384175"/>
          </a:xfrm>
          <a:prstGeom prst="rect">
            <a:avLst/>
          </a:prstGeom>
          <a:noFill/>
          <a:ln w="9525">
            <a:noFill/>
            <a:miter lim="800000"/>
            <a:headEnd/>
            <a:tailEnd/>
          </a:ln>
        </p:spPr>
      </p:pic>
      <p:sp>
        <p:nvSpPr>
          <p:cNvPr id="5141" name="Text Box 22"/>
          <p:cNvSpPr txBox="1">
            <a:spLocks noChangeArrowheads="1"/>
          </p:cNvSpPr>
          <p:nvPr/>
        </p:nvSpPr>
        <p:spPr bwMode="auto">
          <a:xfrm>
            <a:off x="5564638" y="1787112"/>
            <a:ext cx="3593539" cy="757130"/>
          </a:xfrm>
          <a:prstGeom prst="rect">
            <a:avLst/>
          </a:prstGeom>
          <a:noFill/>
          <a:ln w="9525">
            <a:noFill/>
            <a:miter lim="800000"/>
            <a:headEnd/>
            <a:tailEnd/>
          </a:ln>
        </p:spPr>
        <p:txBody>
          <a:bodyPr wrap="square">
            <a:spAutoFit/>
          </a:bodyPr>
          <a:lstStyle/>
          <a:p>
            <a:pPr>
              <a:spcBef>
                <a:spcPct val="50000"/>
              </a:spcBef>
            </a:pPr>
            <a:r>
              <a:rPr lang="en-US" sz="2160" dirty="0"/>
              <a:t>Exit slit – one wavelength at the time</a:t>
            </a:r>
          </a:p>
        </p:txBody>
      </p:sp>
      <p:pic>
        <p:nvPicPr>
          <p:cNvPr id="5142" name="Picture 23" descr="InfraXact_cup_feed_CMYK"/>
          <p:cNvPicPr>
            <a:picLocks noChangeAspect="1" noChangeArrowheads="1"/>
          </p:cNvPicPr>
          <p:nvPr/>
        </p:nvPicPr>
        <p:blipFill>
          <a:blip r:embed="rId4" cstate="print"/>
          <a:srcRect/>
          <a:stretch>
            <a:fillRect/>
          </a:stretch>
        </p:blipFill>
        <p:spPr bwMode="auto">
          <a:xfrm>
            <a:off x="7574280" y="3168651"/>
            <a:ext cx="1461136" cy="931864"/>
          </a:xfrm>
          <a:prstGeom prst="rect">
            <a:avLst/>
          </a:prstGeom>
          <a:noFill/>
          <a:ln w="9525">
            <a:noFill/>
            <a:miter lim="800000"/>
            <a:headEnd/>
            <a:tailEnd/>
          </a:ln>
        </p:spPr>
      </p:pic>
      <p:sp>
        <p:nvSpPr>
          <p:cNvPr id="5143" name="Line 24"/>
          <p:cNvSpPr>
            <a:spLocks noChangeShapeType="1"/>
          </p:cNvSpPr>
          <p:nvPr/>
        </p:nvSpPr>
        <p:spPr bwMode="auto">
          <a:xfrm flipV="1">
            <a:off x="3200402" y="3587750"/>
            <a:ext cx="4880610" cy="9526"/>
          </a:xfrm>
          <a:prstGeom prst="line">
            <a:avLst/>
          </a:prstGeom>
          <a:noFill/>
          <a:ln w="25400">
            <a:solidFill>
              <a:srgbClr val="FF0000"/>
            </a:solidFill>
            <a:round/>
            <a:headEnd/>
            <a:tailEnd/>
          </a:ln>
        </p:spPr>
        <p:txBody>
          <a:bodyPr/>
          <a:lstStyle/>
          <a:p>
            <a:endParaRPr lang="en-US" sz="2160"/>
          </a:p>
        </p:txBody>
      </p:sp>
      <p:sp>
        <p:nvSpPr>
          <p:cNvPr id="5144" name="Text Box 27"/>
          <p:cNvSpPr txBox="1">
            <a:spLocks noChangeArrowheads="1"/>
          </p:cNvSpPr>
          <p:nvPr/>
        </p:nvSpPr>
        <p:spPr bwMode="auto">
          <a:xfrm>
            <a:off x="9753601" y="3000376"/>
            <a:ext cx="1484304" cy="424732"/>
          </a:xfrm>
          <a:prstGeom prst="rect">
            <a:avLst/>
          </a:prstGeom>
          <a:noFill/>
          <a:ln w="9525">
            <a:noFill/>
            <a:miter lim="800000"/>
            <a:headEnd/>
            <a:tailEnd/>
          </a:ln>
        </p:spPr>
        <p:txBody>
          <a:bodyPr wrap="square">
            <a:spAutoFit/>
          </a:bodyPr>
          <a:lstStyle/>
          <a:p>
            <a:pPr>
              <a:spcBef>
                <a:spcPct val="50000"/>
              </a:spcBef>
            </a:pPr>
            <a:r>
              <a:rPr lang="en-US" sz="2160"/>
              <a:t>Detector</a:t>
            </a:r>
          </a:p>
        </p:txBody>
      </p:sp>
      <p:sp>
        <p:nvSpPr>
          <p:cNvPr id="5145" name="Line 28"/>
          <p:cNvSpPr>
            <a:spLocks noChangeShapeType="1"/>
          </p:cNvSpPr>
          <p:nvPr/>
        </p:nvSpPr>
        <p:spPr bwMode="auto">
          <a:xfrm>
            <a:off x="8599172" y="3590926"/>
            <a:ext cx="1611630" cy="0"/>
          </a:xfrm>
          <a:prstGeom prst="line">
            <a:avLst/>
          </a:prstGeom>
          <a:noFill/>
          <a:ln w="25400">
            <a:solidFill>
              <a:srgbClr val="FF0000"/>
            </a:solidFill>
            <a:round/>
            <a:headEnd/>
            <a:tailEnd/>
          </a:ln>
        </p:spPr>
        <p:txBody>
          <a:bodyPr/>
          <a:lstStyle/>
          <a:p>
            <a:endParaRPr lang="en-US" sz="2160"/>
          </a:p>
        </p:txBody>
      </p:sp>
      <p:sp>
        <p:nvSpPr>
          <p:cNvPr id="26" name="TextBox 25"/>
          <p:cNvSpPr txBox="1"/>
          <p:nvPr/>
        </p:nvSpPr>
        <p:spPr>
          <a:xfrm>
            <a:off x="3045676" y="5486527"/>
            <a:ext cx="1658678" cy="424732"/>
          </a:xfrm>
          <a:prstGeom prst="rect">
            <a:avLst/>
          </a:prstGeom>
          <a:noFill/>
        </p:spPr>
        <p:txBody>
          <a:bodyPr wrap="square" rtlCol="0">
            <a:spAutoFit/>
          </a:bodyPr>
          <a:lstStyle/>
          <a:p>
            <a:r>
              <a:rPr lang="en-US" sz="2160" smtClean="0"/>
              <a:t>Entrance </a:t>
            </a:r>
            <a:r>
              <a:rPr lang="en-US" sz="2160" dirty="0"/>
              <a:t>slit</a:t>
            </a:r>
          </a:p>
        </p:txBody>
      </p:sp>
      <p:cxnSp>
        <p:nvCxnSpPr>
          <p:cNvPr id="28" name="Straight Connector 27"/>
          <p:cNvCxnSpPr/>
          <p:nvPr/>
        </p:nvCxnSpPr>
        <p:spPr>
          <a:xfrm>
            <a:off x="7308112" y="2870791"/>
            <a:ext cx="0" cy="1416257"/>
          </a:xfrm>
          <a:prstGeom prst="line">
            <a:avLst/>
          </a:prstGeom>
          <a:ln w="3492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320872" y="4401880"/>
            <a:ext cx="1773510" cy="757130"/>
          </a:xfrm>
          <a:prstGeom prst="rect">
            <a:avLst/>
          </a:prstGeom>
          <a:noFill/>
        </p:spPr>
        <p:txBody>
          <a:bodyPr wrap="square" rtlCol="0">
            <a:spAutoFit/>
          </a:bodyPr>
          <a:lstStyle/>
          <a:p>
            <a:r>
              <a:rPr lang="en-US" sz="2160"/>
              <a:t>Long pass filter</a:t>
            </a:r>
          </a:p>
        </p:txBody>
      </p:sp>
    </p:spTree>
    <p:extLst>
      <p:ext uri="{BB962C8B-B14F-4D97-AF65-F5344CB8AC3E}">
        <p14:creationId xmlns:p14="http://schemas.microsoft.com/office/powerpoint/2010/main" val="1905187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809001" y="278224"/>
            <a:ext cx="7488767" cy="954139"/>
          </a:xfrm>
        </p:spPr>
        <p:txBody>
          <a:bodyPr>
            <a:normAutofit/>
          </a:bodyPr>
          <a:lstStyle/>
          <a:p>
            <a:pPr eaLnBrk="1" hangingPunct="1"/>
            <a:r>
              <a:rPr lang="en-US" sz="2160" b="1" dirty="0"/>
              <a:t>Pre dispersive </a:t>
            </a:r>
            <a:r>
              <a:rPr lang="en-US" sz="2160" b="1" dirty="0" err="1"/>
              <a:t>Monochromator</a:t>
            </a:r>
            <a:r>
              <a:rPr lang="en-US" sz="2160" b="1" dirty="0"/>
              <a:t> Reflectance</a:t>
            </a:r>
          </a:p>
        </p:txBody>
      </p:sp>
      <p:sp>
        <p:nvSpPr>
          <p:cNvPr id="5123" name="Litebulb"/>
          <p:cNvSpPr>
            <a:spLocks noEditPoints="1" noChangeArrowheads="1"/>
          </p:cNvSpPr>
          <p:nvPr/>
        </p:nvSpPr>
        <p:spPr bwMode="auto">
          <a:xfrm>
            <a:off x="5336215" y="5745163"/>
            <a:ext cx="434340" cy="523876"/>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25400">
            <a:solidFill>
              <a:srgbClr val="000000"/>
            </a:solidFill>
            <a:miter lim="800000"/>
            <a:headEnd/>
            <a:tailEnd/>
          </a:ln>
        </p:spPr>
        <p:txBody>
          <a:bodyPr/>
          <a:lstStyle/>
          <a:p>
            <a:endParaRPr lang="en-US" sz="2160"/>
          </a:p>
        </p:txBody>
      </p:sp>
      <p:sp>
        <p:nvSpPr>
          <p:cNvPr id="5124" name="Line 4"/>
          <p:cNvSpPr>
            <a:spLocks noChangeShapeType="1"/>
          </p:cNvSpPr>
          <p:nvPr/>
        </p:nvSpPr>
        <p:spPr bwMode="auto">
          <a:xfrm flipV="1">
            <a:off x="5081814" y="5082785"/>
            <a:ext cx="471571" cy="435236"/>
          </a:xfrm>
          <a:prstGeom prst="line">
            <a:avLst/>
          </a:prstGeom>
          <a:noFill/>
          <a:ln w="63500">
            <a:solidFill>
              <a:schemeClr val="tx1"/>
            </a:solidFill>
            <a:round/>
            <a:headEnd/>
            <a:tailEnd/>
          </a:ln>
        </p:spPr>
        <p:txBody>
          <a:bodyPr/>
          <a:lstStyle/>
          <a:p>
            <a:endParaRPr lang="en-US" sz="2160"/>
          </a:p>
        </p:txBody>
      </p:sp>
      <p:sp>
        <p:nvSpPr>
          <p:cNvPr id="5125" name="Line 5"/>
          <p:cNvSpPr>
            <a:spLocks noChangeShapeType="1"/>
          </p:cNvSpPr>
          <p:nvPr/>
        </p:nvSpPr>
        <p:spPr bwMode="auto">
          <a:xfrm flipH="1">
            <a:off x="4628269" y="5604179"/>
            <a:ext cx="388306" cy="320066"/>
          </a:xfrm>
          <a:prstGeom prst="line">
            <a:avLst/>
          </a:prstGeom>
          <a:noFill/>
          <a:ln w="63500">
            <a:solidFill>
              <a:schemeClr val="tx1"/>
            </a:solidFill>
            <a:round/>
            <a:headEnd/>
            <a:tailEnd/>
          </a:ln>
        </p:spPr>
        <p:txBody>
          <a:bodyPr/>
          <a:lstStyle/>
          <a:p>
            <a:endParaRPr lang="en-US" sz="2160"/>
          </a:p>
        </p:txBody>
      </p:sp>
      <p:pic>
        <p:nvPicPr>
          <p:cNvPr id="5128" name="Picture 8" descr="grating002"/>
          <p:cNvPicPr>
            <a:picLocks noChangeAspect="1" noChangeArrowheads="1"/>
          </p:cNvPicPr>
          <p:nvPr/>
        </p:nvPicPr>
        <p:blipFill>
          <a:blip r:embed="rId3" cstate="print"/>
          <a:srcRect/>
          <a:stretch>
            <a:fillRect/>
          </a:stretch>
        </p:blipFill>
        <p:spPr bwMode="auto">
          <a:xfrm rot="6841137">
            <a:off x="2125027" y="2998471"/>
            <a:ext cx="1495426" cy="1165860"/>
          </a:xfrm>
          <a:prstGeom prst="rect">
            <a:avLst/>
          </a:prstGeom>
          <a:noFill/>
          <a:ln w="9525">
            <a:noFill/>
            <a:miter lim="800000"/>
            <a:headEnd/>
            <a:tailEnd/>
          </a:ln>
        </p:spPr>
      </p:pic>
      <p:sp>
        <p:nvSpPr>
          <p:cNvPr id="5129" name="Text Box 9"/>
          <p:cNvSpPr txBox="1">
            <a:spLocks noChangeArrowheads="1"/>
          </p:cNvSpPr>
          <p:nvPr/>
        </p:nvSpPr>
        <p:spPr bwMode="auto">
          <a:xfrm>
            <a:off x="883922" y="2352676"/>
            <a:ext cx="2000250" cy="1089529"/>
          </a:xfrm>
          <a:prstGeom prst="rect">
            <a:avLst/>
          </a:prstGeom>
          <a:noFill/>
          <a:ln w="9525">
            <a:noFill/>
            <a:miter lim="800000"/>
            <a:headEnd/>
            <a:tailEnd/>
          </a:ln>
        </p:spPr>
        <p:txBody>
          <a:bodyPr>
            <a:spAutoFit/>
          </a:bodyPr>
          <a:lstStyle/>
          <a:p>
            <a:pPr>
              <a:spcBef>
                <a:spcPct val="50000"/>
              </a:spcBef>
            </a:pPr>
            <a:r>
              <a:rPr lang="en-US" sz="2160"/>
              <a:t>Rotating Holographic grating</a:t>
            </a:r>
          </a:p>
        </p:txBody>
      </p:sp>
      <p:sp>
        <p:nvSpPr>
          <p:cNvPr id="5130" name="Line 10"/>
          <p:cNvSpPr>
            <a:spLocks noChangeShapeType="1"/>
          </p:cNvSpPr>
          <p:nvPr/>
        </p:nvSpPr>
        <p:spPr bwMode="auto">
          <a:xfrm flipV="1">
            <a:off x="3158490" y="2638426"/>
            <a:ext cx="3474720" cy="981076"/>
          </a:xfrm>
          <a:prstGeom prst="line">
            <a:avLst/>
          </a:prstGeom>
          <a:noFill/>
          <a:ln w="9525">
            <a:solidFill>
              <a:srgbClr val="0000FF"/>
            </a:solidFill>
            <a:round/>
            <a:headEnd/>
            <a:tailEnd/>
          </a:ln>
        </p:spPr>
        <p:txBody>
          <a:bodyPr/>
          <a:lstStyle/>
          <a:p>
            <a:endParaRPr lang="en-US" sz="2160"/>
          </a:p>
        </p:txBody>
      </p:sp>
      <p:sp>
        <p:nvSpPr>
          <p:cNvPr id="5131" name="Line 11"/>
          <p:cNvSpPr>
            <a:spLocks noChangeShapeType="1"/>
          </p:cNvSpPr>
          <p:nvPr/>
        </p:nvSpPr>
        <p:spPr bwMode="auto">
          <a:xfrm flipV="1">
            <a:off x="3166112" y="2882901"/>
            <a:ext cx="3440430" cy="752476"/>
          </a:xfrm>
          <a:prstGeom prst="line">
            <a:avLst/>
          </a:prstGeom>
          <a:noFill/>
          <a:ln w="9525">
            <a:solidFill>
              <a:srgbClr val="339966"/>
            </a:solidFill>
            <a:round/>
            <a:headEnd/>
            <a:tailEnd/>
          </a:ln>
        </p:spPr>
        <p:txBody>
          <a:bodyPr/>
          <a:lstStyle/>
          <a:p>
            <a:endParaRPr lang="en-US" sz="2160"/>
          </a:p>
        </p:txBody>
      </p:sp>
      <p:sp>
        <p:nvSpPr>
          <p:cNvPr id="5132" name="Line 12"/>
          <p:cNvSpPr>
            <a:spLocks noChangeShapeType="1"/>
          </p:cNvSpPr>
          <p:nvPr/>
        </p:nvSpPr>
        <p:spPr bwMode="auto">
          <a:xfrm flipV="1">
            <a:off x="3166112" y="3101975"/>
            <a:ext cx="3417570" cy="514350"/>
          </a:xfrm>
          <a:prstGeom prst="line">
            <a:avLst/>
          </a:prstGeom>
          <a:noFill/>
          <a:ln w="9525">
            <a:solidFill>
              <a:srgbClr val="00FF00"/>
            </a:solidFill>
            <a:round/>
            <a:headEnd/>
            <a:tailEnd/>
          </a:ln>
        </p:spPr>
        <p:txBody>
          <a:bodyPr/>
          <a:lstStyle/>
          <a:p>
            <a:endParaRPr lang="en-US" sz="2160"/>
          </a:p>
        </p:txBody>
      </p:sp>
      <p:sp>
        <p:nvSpPr>
          <p:cNvPr id="5133" name="Line 13"/>
          <p:cNvSpPr>
            <a:spLocks noChangeShapeType="1"/>
          </p:cNvSpPr>
          <p:nvPr/>
        </p:nvSpPr>
        <p:spPr bwMode="auto">
          <a:xfrm flipV="1">
            <a:off x="3200402" y="3263900"/>
            <a:ext cx="3417570" cy="352426"/>
          </a:xfrm>
          <a:prstGeom prst="line">
            <a:avLst/>
          </a:prstGeom>
          <a:noFill/>
          <a:ln w="9525">
            <a:solidFill>
              <a:srgbClr val="FFFF00"/>
            </a:solidFill>
            <a:round/>
            <a:headEnd/>
            <a:tailEnd/>
          </a:ln>
        </p:spPr>
        <p:txBody>
          <a:bodyPr/>
          <a:lstStyle/>
          <a:p>
            <a:endParaRPr lang="en-US" sz="2160"/>
          </a:p>
        </p:txBody>
      </p:sp>
      <p:sp>
        <p:nvSpPr>
          <p:cNvPr id="5134" name="Line 14"/>
          <p:cNvSpPr>
            <a:spLocks noChangeShapeType="1"/>
          </p:cNvSpPr>
          <p:nvPr/>
        </p:nvSpPr>
        <p:spPr bwMode="auto">
          <a:xfrm flipV="1">
            <a:off x="3154680" y="3444875"/>
            <a:ext cx="3429000" cy="171450"/>
          </a:xfrm>
          <a:prstGeom prst="line">
            <a:avLst/>
          </a:prstGeom>
          <a:noFill/>
          <a:ln w="9525">
            <a:solidFill>
              <a:srgbClr val="FF9900"/>
            </a:solidFill>
            <a:round/>
            <a:headEnd/>
            <a:tailEnd/>
          </a:ln>
        </p:spPr>
        <p:txBody>
          <a:bodyPr/>
          <a:lstStyle/>
          <a:p>
            <a:endParaRPr lang="en-US" sz="2160"/>
          </a:p>
        </p:txBody>
      </p:sp>
      <p:sp>
        <p:nvSpPr>
          <p:cNvPr id="5135" name="Line 15"/>
          <p:cNvSpPr>
            <a:spLocks noChangeShapeType="1"/>
          </p:cNvSpPr>
          <p:nvPr/>
        </p:nvSpPr>
        <p:spPr bwMode="auto">
          <a:xfrm>
            <a:off x="7113270" y="2790826"/>
            <a:ext cx="0" cy="714376"/>
          </a:xfrm>
          <a:prstGeom prst="line">
            <a:avLst/>
          </a:prstGeom>
          <a:noFill/>
          <a:ln w="50800">
            <a:solidFill>
              <a:schemeClr val="tx1"/>
            </a:solidFill>
            <a:round/>
            <a:headEnd/>
            <a:tailEnd/>
          </a:ln>
        </p:spPr>
        <p:txBody>
          <a:bodyPr/>
          <a:lstStyle/>
          <a:p>
            <a:endParaRPr lang="en-US" sz="2160"/>
          </a:p>
        </p:txBody>
      </p:sp>
      <p:sp>
        <p:nvSpPr>
          <p:cNvPr id="5136" name="Line 16"/>
          <p:cNvSpPr>
            <a:spLocks noChangeShapeType="1"/>
          </p:cNvSpPr>
          <p:nvPr/>
        </p:nvSpPr>
        <p:spPr bwMode="auto">
          <a:xfrm>
            <a:off x="7109460" y="3673475"/>
            <a:ext cx="0" cy="714376"/>
          </a:xfrm>
          <a:prstGeom prst="line">
            <a:avLst/>
          </a:prstGeom>
          <a:noFill/>
          <a:ln w="50800">
            <a:solidFill>
              <a:schemeClr val="tx1"/>
            </a:solidFill>
            <a:round/>
            <a:headEnd/>
            <a:tailEnd/>
          </a:ln>
        </p:spPr>
        <p:txBody>
          <a:bodyPr/>
          <a:lstStyle/>
          <a:p>
            <a:endParaRPr lang="en-US" sz="2160"/>
          </a:p>
        </p:txBody>
      </p:sp>
      <p:sp>
        <p:nvSpPr>
          <p:cNvPr id="5137" name="Text Box 17"/>
          <p:cNvSpPr txBox="1">
            <a:spLocks noChangeArrowheads="1"/>
          </p:cNvSpPr>
          <p:nvPr/>
        </p:nvSpPr>
        <p:spPr bwMode="auto">
          <a:xfrm>
            <a:off x="6265534" y="6013173"/>
            <a:ext cx="1017270" cy="424732"/>
          </a:xfrm>
          <a:prstGeom prst="rect">
            <a:avLst/>
          </a:prstGeom>
          <a:noFill/>
          <a:ln w="9525">
            <a:noFill/>
            <a:miter lim="800000"/>
            <a:headEnd/>
            <a:tailEnd/>
          </a:ln>
        </p:spPr>
        <p:txBody>
          <a:bodyPr>
            <a:spAutoFit/>
          </a:bodyPr>
          <a:lstStyle/>
          <a:p>
            <a:pPr>
              <a:spcBef>
                <a:spcPct val="50000"/>
              </a:spcBef>
            </a:pPr>
            <a:r>
              <a:rPr lang="en-US" sz="2160" dirty="0"/>
              <a:t>Lamp</a:t>
            </a:r>
          </a:p>
        </p:txBody>
      </p:sp>
      <p:sp>
        <p:nvSpPr>
          <p:cNvPr id="5139" name="Line 19"/>
          <p:cNvSpPr>
            <a:spLocks noChangeShapeType="1"/>
          </p:cNvSpPr>
          <p:nvPr/>
        </p:nvSpPr>
        <p:spPr bwMode="auto">
          <a:xfrm>
            <a:off x="3158490" y="3638551"/>
            <a:ext cx="2067180" cy="2106612"/>
          </a:xfrm>
          <a:prstGeom prst="line">
            <a:avLst/>
          </a:prstGeom>
          <a:noFill/>
          <a:ln w="38100">
            <a:solidFill>
              <a:schemeClr val="tx1"/>
            </a:solidFill>
            <a:round/>
            <a:headEnd/>
            <a:tailEnd/>
          </a:ln>
        </p:spPr>
        <p:txBody>
          <a:bodyPr/>
          <a:lstStyle/>
          <a:p>
            <a:endParaRPr lang="en-US" sz="2160"/>
          </a:p>
        </p:txBody>
      </p:sp>
      <p:pic>
        <p:nvPicPr>
          <p:cNvPr id="5140" name="Picture 20" descr="eye"/>
          <p:cNvPicPr>
            <a:picLocks noChangeAspect="1" noChangeArrowheads="1"/>
          </p:cNvPicPr>
          <p:nvPr/>
        </p:nvPicPr>
        <p:blipFill>
          <a:blip r:embed="rId4" cstate="print"/>
          <a:srcRect/>
          <a:stretch>
            <a:fillRect/>
          </a:stretch>
        </p:blipFill>
        <p:spPr bwMode="auto">
          <a:xfrm>
            <a:off x="6949429" y="2248696"/>
            <a:ext cx="666750" cy="384175"/>
          </a:xfrm>
          <a:prstGeom prst="rect">
            <a:avLst/>
          </a:prstGeom>
          <a:noFill/>
          <a:ln w="9525">
            <a:noFill/>
            <a:miter lim="800000"/>
            <a:headEnd/>
            <a:tailEnd/>
          </a:ln>
        </p:spPr>
      </p:pic>
      <p:sp>
        <p:nvSpPr>
          <p:cNvPr id="5141" name="Text Box 22"/>
          <p:cNvSpPr txBox="1">
            <a:spLocks noChangeArrowheads="1"/>
          </p:cNvSpPr>
          <p:nvPr/>
        </p:nvSpPr>
        <p:spPr bwMode="auto">
          <a:xfrm>
            <a:off x="3515921" y="1641532"/>
            <a:ext cx="3593539" cy="757130"/>
          </a:xfrm>
          <a:prstGeom prst="rect">
            <a:avLst/>
          </a:prstGeom>
          <a:noFill/>
          <a:ln w="9525">
            <a:noFill/>
            <a:miter lim="800000"/>
            <a:headEnd/>
            <a:tailEnd/>
          </a:ln>
        </p:spPr>
        <p:txBody>
          <a:bodyPr wrap="square">
            <a:spAutoFit/>
          </a:bodyPr>
          <a:lstStyle/>
          <a:p>
            <a:pPr>
              <a:spcBef>
                <a:spcPct val="50000"/>
              </a:spcBef>
            </a:pPr>
            <a:r>
              <a:rPr lang="en-US" sz="2160" dirty="0"/>
              <a:t>Exit slit – one wavelength at the time</a:t>
            </a:r>
          </a:p>
        </p:txBody>
      </p:sp>
      <p:pic>
        <p:nvPicPr>
          <p:cNvPr id="5142" name="Picture 23" descr="InfraXact_cup_feed_CMYK"/>
          <p:cNvPicPr>
            <a:picLocks noChangeAspect="1" noChangeArrowheads="1"/>
          </p:cNvPicPr>
          <p:nvPr/>
        </p:nvPicPr>
        <p:blipFill>
          <a:blip r:embed="rId5" cstate="print"/>
          <a:srcRect/>
          <a:stretch>
            <a:fillRect/>
          </a:stretch>
        </p:blipFill>
        <p:spPr bwMode="auto">
          <a:xfrm>
            <a:off x="7528473" y="3207543"/>
            <a:ext cx="1461136" cy="931864"/>
          </a:xfrm>
          <a:prstGeom prst="rect">
            <a:avLst/>
          </a:prstGeom>
          <a:noFill/>
          <a:ln w="9525">
            <a:noFill/>
            <a:miter lim="800000"/>
            <a:headEnd/>
            <a:tailEnd/>
          </a:ln>
        </p:spPr>
      </p:pic>
      <p:sp>
        <p:nvSpPr>
          <p:cNvPr id="5143" name="Line 24"/>
          <p:cNvSpPr>
            <a:spLocks noChangeShapeType="1"/>
          </p:cNvSpPr>
          <p:nvPr/>
        </p:nvSpPr>
        <p:spPr bwMode="auto">
          <a:xfrm flipV="1">
            <a:off x="3200402" y="3587750"/>
            <a:ext cx="4880610" cy="9526"/>
          </a:xfrm>
          <a:prstGeom prst="line">
            <a:avLst/>
          </a:prstGeom>
          <a:noFill/>
          <a:ln w="25400">
            <a:solidFill>
              <a:srgbClr val="FF0000"/>
            </a:solidFill>
            <a:round/>
            <a:headEnd/>
            <a:tailEnd/>
          </a:ln>
        </p:spPr>
        <p:txBody>
          <a:bodyPr/>
          <a:lstStyle/>
          <a:p>
            <a:endParaRPr lang="en-US" sz="2160"/>
          </a:p>
        </p:txBody>
      </p:sp>
      <p:sp>
        <p:nvSpPr>
          <p:cNvPr id="5144" name="Text Box 27"/>
          <p:cNvSpPr txBox="1">
            <a:spLocks noChangeArrowheads="1"/>
          </p:cNvSpPr>
          <p:nvPr/>
        </p:nvSpPr>
        <p:spPr bwMode="auto">
          <a:xfrm>
            <a:off x="7505304" y="1998811"/>
            <a:ext cx="1484304" cy="424732"/>
          </a:xfrm>
          <a:prstGeom prst="rect">
            <a:avLst/>
          </a:prstGeom>
          <a:noFill/>
          <a:ln w="9525">
            <a:noFill/>
            <a:miter lim="800000"/>
            <a:headEnd/>
            <a:tailEnd/>
          </a:ln>
        </p:spPr>
        <p:txBody>
          <a:bodyPr wrap="square">
            <a:spAutoFit/>
          </a:bodyPr>
          <a:lstStyle/>
          <a:p>
            <a:pPr>
              <a:spcBef>
                <a:spcPct val="50000"/>
              </a:spcBef>
            </a:pPr>
            <a:r>
              <a:rPr lang="en-US" sz="2160" dirty="0"/>
              <a:t>Detector</a:t>
            </a:r>
          </a:p>
        </p:txBody>
      </p:sp>
      <p:sp>
        <p:nvSpPr>
          <p:cNvPr id="5145" name="Line 28"/>
          <p:cNvSpPr>
            <a:spLocks noChangeShapeType="1"/>
          </p:cNvSpPr>
          <p:nvPr/>
        </p:nvSpPr>
        <p:spPr bwMode="auto">
          <a:xfrm flipH="1" flipV="1">
            <a:off x="7431418" y="2661157"/>
            <a:ext cx="657168" cy="734060"/>
          </a:xfrm>
          <a:prstGeom prst="line">
            <a:avLst/>
          </a:prstGeom>
          <a:noFill/>
          <a:ln w="25400">
            <a:solidFill>
              <a:srgbClr val="FF0000"/>
            </a:solidFill>
            <a:round/>
            <a:headEnd/>
            <a:tailEnd/>
          </a:ln>
        </p:spPr>
        <p:txBody>
          <a:bodyPr/>
          <a:lstStyle/>
          <a:p>
            <a:endParaRPr lang="en-US" sz="2160"/>
          </a:p>
        </p:txBody>
      </p:sp>
      <p:sp>
        <p:nvSpPr>
          <p:cNvPr id="26" name="TextBox 25"/>
          <p:cNvSpPr txBox="1"/>
          <p:nvPr/>
        </p:nvSpPr>
        <p:spPr>
          <a:xfrm>
            <a:off x="2885937" y="5745163"/>
            <a:ext cx="1658678" cy="424732"/>
          </a:xfrm>
          <a:prstGeom prst="rect">
            <a:avLst/>
          </a:prstGeom>
          <a:noFill/>
        </p:spPr>
        <p:txBody>
          <a:bodyPr wrap="square" rtlCol="0">
            <a:spAutoFit/>
          </a:bodyPr>
          <a:lstStyle/>
          <a:p>
            <a:r>
              <a:rPr lang="en-US" sz="2160" dirty="0" err="1"/>
              <a:t>Entrence</a:t>
            </a:r>
            <a:r>
              <a:rPr lang="en-US" sz="2160" dirty="0"/>
              <a:t> slit</a:t>
            </a:r>
          </a:p>
        </p:txBody>
      </p:sp>
      <p:cxnSp>
        <p:nvCxnSpPr>
          <p:cNvPr id="28" name="Straight Connector 27"/>
          <p:cNvCxnSpPr/>
          <p:nvPr/>
        </p:nvCxnSpPr>
        <p:spPr>
          <a:xfrm flipH="1">
            <a:off x="7320872" y="3259138"/>
            <a:ext cx="1" cy="669485"/>
          </a:xfrm>
          <a:prstGeom prst="line">
            <a:avLst/>
          </a:prstGeom>
          <a:ln w="3492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320872" y="4401880"/>
            <a:ext cx="1773510" cy="757130"/>
          </a:xfrm>
          <a:prstGeom prst="rect">
            <a:avLst/>
          </a:prstGeom>
          <a:noFill/>
        </p:spPr>
        <p:txBody>
          <a:bodyPr wrap="square" rtlCol="0">
            <a:spAutoFit/>
          </a:bodyPr>
          <a:lstStyle/>
          <a:p>
            <a:r>
              <a:rPr lang="en-US" sz="2160"/>
              <a:t>Long pass filter</a:t>
            </a:r>
          </a:p>
        </p:txBody>
      </p:sp>
    </p:spTree>
    <p:extLst>
      <p:ext uri="{BB962C8B-B14F-4D97-AF65-F5344CB8AC3E}">
        <p14:creationId xmlns:p14="http://schemas.microsoft.com/office/powerpoint/2010/main" val="1642825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14764" y="520335"/>
            <a:ext cx="8105488" cy="812507"/>
          </a:xfrm>
        </p:spPr>
        <p:txBody>
          <a:bodyPr/>
          <a:lstStyle/>
          <a:p>
            <a:pPr eaLnBrk="1" hangingPunct="1"/>
            <a:r>
              <a:rPr lang="en-US" altLang="en-US" b="1" dirty="0" smtClean="0"/>
              <a:t>DDA spectrometer Post dispersive</a:t>
            </a:r>
          </a:p>
        </p:txBody>
      </p:sp>
      <p:sp>
        <p:nvSpPr>
          <p:cNvPr id="7171" name="Litebulb"/>
          <p:cNvSpPr>
            <a:spLocks noEditPoints="1" noChangeArrowheads="1"/>
          </p:cNvSpPr>
          <p:nvPr/>
        </p:nvSpPr>
        <p:spPr bwMode="auto">
          <a:xfrm>
            <a:off x="2481263" y="5738814"/>
            <a:ext cx="361950" cy="52387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25400">
            <a:solidFill>
              <a:srgbClr val="000000"/>
            </a:solidFill>
            <a:miter lim="800000"/>
            <a:headEnd/>
            <a:tailEnd/>
          </a:ln>
        </p:spPr>
        <p:txBody>
          <a:bodyPr/>
          <a:lstStyle/>
          <a:p>
            <a:endParaRPr lang="en-US"/>
          </a:p>
        </p:txBody>
      </p:sp>
      <p:sp>
        <p:nvSpPr>
          <p:cNvPr id="7172" name="Line 4"/>
          <p:cNvSpPr>
            <a:spLocks noChangeShapeType="1"/>
          </p:cNvSpPr>
          <p:nvPr/>
        </p:nvSpPr>
        <p:spPr bwMode="auto">
          <a:xfrm>
            <a:off x="3295650" y="5314950"/>
            <a:ext cx="0" cy="49530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3" name="Line 5"/>
          <p:cNvSpPr>
            <a:spLocks noChangeShapeType="1"/>
          </p:cNvSpPr>
          <p:nvPr/>
        </p:nvSpPr>
        <p:spPr bwMode="auto">
          <a:xfrm>
            <a:off x="3292475" y="5969001"/>
            <a:ext cx="0" cy="466725"/>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4" name="Text Box 6"/>
          <p:cNvSpPr txBox="1">
            <a:spLocks noChangeArrowheads="1"/>
          </p:cNvSpPr>
          <p:nvPr/>
        </p:nvSpPr>
        <p:spPr bwMode="auto">
          <a:xfrm>
            <a:off x="8201025" y="5124450"/>
            <a:ext cx="1981200" cy="558800"/>
          </a:xfrm>
          <a:prstGeom prst="rect">
            <a:avLst/>
          </a:prstGeom>
          <a:solidFill>
            <a:srgbClr val="CCFFFF"/>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a:t>ProFoss</a:t>
            </a:r>
          </a:p>
          <a:p>
            <a:pPr eaLnBrk="1" hangingPunct="1">
              <a:spcBef>
                <a:spcPct val="50000"/>
              </a:spcBef>
            </a:pPr>
            <a:r>
              <a:rPr lang="en-US" altLang="en-US" sz="1200" b="1"/>
              <a:t>Infratec SOFIA</a:t>
            </a:r>
          </a:p>
        </p:txBody>
      </p:sp>
      <p:sp>
        <p:nvSpPr>
          <p:cNvPr id="7175" name="Line 7"/>
          <p:cNvSpPr>
            <a:spLocks noChangeShapeType="1"/>
          </p:cNvSpPr>
          <p:nvPr/>
        </p:nvSpPr>
        <p:spPr bwMode="auto">
          <a:xfrm>
            <a:off x="5295900" y="4524375"/>
            <a:ext cx="57150" cy="704850"/>
          </a:xfrm>
          <a:prstGeom prst="line">
            <a:avLst/>
          </a:prstGeom>
          <a:noFill/>
          <a:ln w="635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7176" name="Picture 8" descr="grating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841137">
            <a:off x="2662238" y="3095626"/>
            <a:ext cx="149542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Text Box 9"/>
          <p:cNvSpPr txBox="1">
            <a:spLocks noChangeArrowheads="1"/>
          </p:cNvSpPr>
          <p:nvPr/>
        </p:nvSpPr>
        <p:spPr bwMode="auto">
          <a:xfrm>
            <a:off x="1752601" y="2352675"/>
            <a:ext cx="1666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a:t>Fixed Holographic grating</a:t>
            </a:r>
          </a:p>
        </p:txBody>
      </p:sp>
      <p:sp>
        <p:nvSpPr>
          <p:cNvPr id="7178" name="Line 10"/>
          <p:cNvSpPr>
            <a:spLocks noChangeShapeType="1"/>
          </p:cNvSpPr>
          <p:nvPr/>
        </p:nvSpPr>
        <p:spPr bwMode="auto">
          <a:xfrm flipV="1">
            <a:off x="3648075" y="2638426"/>
            <a:ext cx="2895600" cy="98107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9" name="Line 11"/>
          <p:cNvSpPr>
            <a:spLocks noChangeShapeType="1"/>
          </p:cNvSpPr>
          <p:nvPr/>
        </p:nvSpPr>
        <p:spPr bwMode="auto">
          <a:xfrm flipV="1">
            <a:off x="3654426" y="2882901"/>
            <a:ext cx="2867025" cy="752475"/>
          </a:xfrm>
          <a:prstGeom prst="line">
            <a:avLst/>
          </a:prstGeom>
          <a:noFill/>
          <a:ln w="9525">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0" name="Line 12"/>
          <p:cNvSpPr>
            <a:spLocks noChangeShapeType="1"/>
          </p:cNvSpPr>
          <p:nvPr/>
        </p:nvSpPr>
        <p:spPr bwMode="auto">
          <a:xfrm flipV="1">
            <a:off x="3654426" y="3101975"/>
            <a:ext cx="2847975" cy="514350"/>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1" name="Line 13"/>
          <p:cNvSpPr>
            <a:spLocks noChangeShapeType="1"/>
          </p:cNvSpPr>
          <p:nvPr/>
        </p:nvSpPr>
        <p:spPr bwMode="auto">
          <a:xfrm flipV="1">
            <a:off x="3683001" y="3263901"/>
            <a:ext cx="2847975" cy="352425"/>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2" name="Line 14"/>
          <p:cNvSpPr>
            <a:spLocks noChangeShapeType="1"/>
          </p:cNvSpPr>
          <p:nvPr/>
        </p:nvSpPr>
        <p:spPr bwMode="auto">
          <a:xfrm flipV="1">
            <a:off x="3644900" y="3444875"/>
            <a:ext cx="2857500" cy="171450"/>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3" name="Line 15"/>
          <p:cNvSpPr>
            <a:spLocks noChangeShapeType="1"/>
          </p:cNvSpPr>
          <p:nvPr/>
        </p:nvSpPr>
        <p:spPr bwMode="auto">
          <a:xfrm flipH="1">
            <a:off x="6929438" y="2257426"/>
            <a:ext cx="23812" cy="1704975"/>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4" name="Text Box 17"/>
          <p:cNvSpPr txBox="1">
            <a:spLocks noChangeArrowheads="1"/>
          </p:cNvSpPr>
          <p:nvPr/>
        </p:nvSpPr>
        <p:spPr bwMode="auto">
          <a:xfrm>
            <a:off x="2228851" y="5191125"/>
            <a:ext cx="8477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a:t>Lamp</a:t>
            </a:r>
          </a:p>
        </p:txBody>
      </p:sp>
      <p:sp>
        <p:nvSpPr>
          <p:cNvPr id="7185" name="Line 18"/>
          <p:cNvSpPr>
            <a:spLocks noChangeShapeType="1"/>
          </p:cNvSpPr>
          <p:nvPr/>
        </p:nvSpPr>
        <p:spPr bwMode="auto">
          <a:xfrm>
            <a:off x="3648076" y="3638550"/>
            <a:ext cx="1647825" cy="12573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7186" name="Picture 19" descr="ey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9089" y="3811589"/>
            <a:ext cx="231775"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7" name="Picture 21" descr="InfraXact_cup_feed_CMY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2226" y="5540376"/>
            <a:ext cx="121761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8" name="Line 22"/>
          <p:cNvSpPr>
            <a:spLocks noChangeShapeType="1"/>
          </p:cNvSpPr>
          <p:nvPr/>
        </p:nvSpPr>
        <p:spPr bwMode="auto">
          <a:xfrm flipV="1">
            <a:off x="3683001" y="3587751"/>
            <a:ext cx="2790825" cy="952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9" name="Text Box 23"/>
          <p:cNvSpPr txBox="1">
            <a:spLocks noChangeArrowheads="1"/>
          </p:cNvSpPr>
          <p:nvPr/>
        </p:nvSpPr>
        <p:spPr bwMode="auto">
          <a:xfrm>
            <a:off x="6396038" y="1695450"/>
            <a:ext cx="1162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a:t>Detector array</a:t>
            </a:r>
          </a:p>
        </p:txBody>
      </p:sp>
      <p:sp>
        <p:nvSpPr>
          <p:cNvPr id="7190" name="Line 24"/>
          <p:cNvSpPr>
            <a:spLocks noChangeShapeType="1"/>
          </p:cNvSpPr>
          <p:nvPr/>
        </p:nvSpPr>
        <p:spPr bwMode="auto">
          <a:xfrm flipV="1">
            <a:off x="2895600" y="5895976"/>
            <a:ext cx="1333500" cy="95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1" name="Line 25"/>
          <p:cNvSpPr>
            <a:spLocks noChangeShapeType="1"/>
          </p:cNvSpPr>
          <p:nvPr/>
        </p:nvSpPr>
        <p:spPr bwMode="auto">
          <a:xfrm>
            <a:off x="4397375" y="4978401"/>
            <a:ext cx="381000" cy="352425"/>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2" name="Line 26"/>
          <p:cNvSpPr>
            <a:spLocks noChangeShapeType="1"/>
          </p:cNvSpPr>
          <p:nvPr/>
        </p:nvSpPr>
        <p:spPr bwMode="auto">
          <a:xfrm>
            <a:off x="4892676" y="5445126"/>
            <a:ext cx="390525" cy="390525"/>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3" name="Line 27"/>
          <p:cNvSpPr>
            <a:spLocks noChangeShapeType="1"/>
          </p:cNvSpPr>
          <p:nvPr/>
        </p:nvSpPr>
        <p:spPr bwMode="auto">
          <a:xfrm flipV="1">
            <a:off x="4416425" y="4911725"/>
            <a:ext cx="857250" cy="9525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7194" name="Picture 28" descr="ey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4964" y="2251075"/>
            <a:ext cx="231775"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5" name="Picture 29" descr="ey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0201" y="2427289"/>
            <a:ext cx="231775"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6" name="Picture 30" descr="ey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0201" y="2603500"/>
            <a:ext cx="231775"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7" name="Picture 31" descr="ey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5439" y="2779714"/>
            <a:ext cx="231775"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8" name="Picture 32" descr="ey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0201" y="2951164"/>
            <a:ext cx="231775"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9" name="Picture 33" descr="ey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0676" y="3127375"/>
            <a:ext cx="231775"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0" name="Picture 34" descr="ey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0676" y="3298825"/>
            <a:ext cx="231775"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1" name="Picture 35" descr="ey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0676" y="3470275"/>
            <a:ext cx="231775"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2" name="Picture 36" descr="ey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0676" y="3641725"/>
            <a:ext cx="231775"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8925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r>
              <a:rPr lang="en-US" dirty="0" smtClean="0"/>
              <a:t>Factory standardization means better Transferability between instruments</a:t>
            </a:r>
            <a:endParaRPr lang="en-US" dirty="0"/>
          </a:p>
        </p:txBody>
      </p:sp>
      <p:pic>
        <p:nvPicPr>
          <p:cNvPr id="5" name="Picture 4"/>
          <p:cNvPicPr>
            <a:picLocks noChangeAspect="1"/>
          </p:cNvPicPr>
          <p:nvPr/>
        </p:nvPicPr>
        <p:blipFill>
          <a:blip r:embed="rId3"/>
          <a:stretch>
            <a:fillRect/>
          </a:stretch>
        </p:blipFill>
        <p:spPr>
          <a:xfrm>
            <a:off x="514912" y="1332842"/>
            <a:ext cx="7562850" cy="4838700"/>
          </a:xfrm>
          <a:prstGeom prst="rect">
            <a:avLst/>
          </a:prstGeom>
        </p:spPr>
      </p:pic>
      <p:sp>
        <p:nvSpPr>
          <p:cNvPr id="2" name="TextBox 1"/>
          <p:cNvSpPr txBox="1"/>
          <p:nvPr/>
        </p:nvSpPr>
        <p:spPr>
          <a:xfrm>
            <a:off x="8331200" y="1569156"/>
            <a:ext cx="3115733" cy="1877437"/>
          </a:xfrm>
          <a:prstGeom prst="rect">
            <a:avLst/>
          </a:prstGeom>
          <a:noFill/>
        </p:spPr>
        <p:txBody>
          <a:bodyPr wrap="square" rtlCol="0">
            <a:spAutoFit/>
          </a:bodyPr>
          <a:lstStyle/>
          <a:p>
            <a:r>
              <a:rPr lang="en-US" sz="2000" dirty="0" smtClean="0"/>
              <a:t>This means that instruments are identical and no standardization is required.</a:t>
            </a:r>
          </a:p>
          <a:p>
            <a:endParaRPr lang="en-US" sz="2000" dirty="0"/>
          </a:p>
          <a:p>
            <a:r>
              <a:rPr lang="en-US" sz="1600" dirty="0" smtClean="0"/>
              <a:t> </a:t>
            </a:r>
            <a:endParaRPr lang="en-US" sz="1600" dirty="0"/>
          </a:p>
        </p:txBody>
      </p:sp>
    </p:spTree>
    <p:extLst>
      <p:ext uri="{BB962C8B-B14F-4D97-AF65-F5344CB8AC3E}">
        <p14:creationId xmlns:p14="http://schemas.microsoft.com/office/powerpoint/2010/main" val="2109142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Titel 3"/>
          <p:cNvSpPr txBox="1">
            <a:spLocks/>
          </p:cNvSpPr>
          <p:nvPr/>
        </p:nvSpPr>
        <p:spPr>
          <a:xfrm>
            <a:off x="4393176" y="442800"/>
            <a:ext cx="6823464" cy="504000"/>
          </a:xfrm>
          <a:prstGeom prst="rect">
            <a:avLst/>
          </a:prstGeom>
        </p:spPr>
        <p:txBody>
          <a:bodyPr vert="horz" lIns="109728" tIns="54864" rIns="109728" bIns="54864" rtlCol="0" anchor="ctr">
            <a:noAutofit/>
          </a:bodyPr>
          <a:lstStyle/>
          <a:p>
            <a:pPr>
              <a:spcBef>
                <a:spcPct val="0"/>
              </a:spcBef>
              <a:defRPr/>
            </a:pPr>
            <a:r>
              <a:rPr lang="da-DK" sz="2880" dirty="0"/>
              <a:t>DS 2500 </a:t>
            </a:r>
            <a:r>
              <a:rPr lang="da-DK" sz="2880" dirty="0" err="1"/>
              <a:t>spectra</a:t>
            </a:r>
            <a:endParaRPr lang="da-DK" sz="2880" dirty="0"/>
          </a:p>
        </p:txBody>
      </p:sp>
      <p:sp>
        <p:nvSpPr>
          <p:cNvPr id="3" name="Rectangle 2"/>
          <p:cNvSpPr/>
          <p:nvPr/>
        </p:nvSpPr>
        <p:spPr>
          <a:xfrm>
            <a:off x="1699260" y="457200"/>
            <a:ext cx="2156460" cy="312420"/>
          </a:xfrm>
          <a:prstGeom prst="rect">
            <a:avLst/>
          </a:prstGeom>
          <a:solidFill>
            <a:srgbClr val="00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20" dirty="0">
                <a:solidFill>
                  <a:srgbClr val="FF701F"/>
                </a:solidFill>
              </a:rPr>
              <a:t>Dedicated Training</a:t>
            </a:r>
          </a:p>
        </p:txBody>
      </p:sp>
      <p:sp>
        <p:nvSpPr>
          <p:cNvPr id="5" name="Rectangle 4"/>
          <p:cNvSpPr/>
          <p:nvPr/>
        </p:nvSpPr>
        <p:spPr>
          <a:xfrm>
            <a:off x="9723120" y="6339840"/>
            <a:ext cx="1402080" cy="335280"/>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60"/>
          </a:p>
        </p:txBody>
      </p:sp>
      <p:sp>
        <p:nvSpPr>
          <p:cNvPr id="7" name="Rectangle 6"/>
          <p:cNvSpPr/>
          <p:nvPr/>
        </p:nvSpPr>
        <p:spPr>
          <a:xfrm>
            <a:off x="7920548" y="4491193"/>
            <a:ext cx="2947345" cy="102072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2" name="Picture 1"/>
          <p:cNvPicPr>
            <a:picLocks noChangeAspect="1"/>
          </p:cNvPicPr>
          <p:nvPr/>
        </p:nvPicPr>
        <p:blipFill>
          <a:blip r:embed="rId3"/>
          <a:stretch>
            <a:fillRect/>
          </a:stretch>
        </p:blipFill>
        <p:spPr>
          <a:xfrm>
            <a:off x="740276" y="1764799"/>
            <a:ext cx="10729174" cy="4575041"/>
          </a:xfrm>
          <a:prstGeom prst="rect">
            <a:avLst/>
          </a:prstGeom>
        </p:spPr>
      </p:pic>
      <p:sp>
        <p:nvSpPr>
          <p:cNvPr id="8" name="TextBox 7"/>
          <p:cNvSpPr txBox="1"/>
          <p:nvPr/>
        </p:nvSpPr>
        <p:spPr>
          <a:xfrm>
            <a:off x="2329219" y="1326563"/>
            <a:ext cx="6354397" cy="424732"/>
          </a:xfrm>
          <a:prstGeom prst="rect">
            <a:avLst/>
          </a:prstGeom>
          <a:noFill/>
        </p:spPr>
        <p:txBody>
          <a:bodyPr wrap="square" rtlCol="0">
            <a:spAutoFit/>
          </a:bodyPr>
          <a:lstStyle/>
          <a:p>
            <a:r>
              <a:rPr lang="en-US" sz="2160" dirty="0"/>
              <a:t>Cattle feed Spectra</a:t>
            </a:r>
          </a:p>
        </p:txBody>
      </p:sp>
    </p:spTree>
    <p:extLst>
      <p:ext uri="{BB962C8B-B14F-4D97-AF65-F5344CB8AC3E}">
        <p14:creationId xmlns:p14="http://schemas.microsoft.com/office/powerpoint/2010/main" val="11764278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ELECTEDLANGUAGE" val="English UK"/>
</p:tagLst>
</file>

<file path=ppt/theme/theme1.xml><?xml version="1.0" encoding="utf-8"?>
<a:theme xmlns:a="http://schemas.openxmlformats.org/drawingml/2006/main" name="FOSS">
  <a:themeElements>
    <a:clrScheme name="FOSS">
      <a:dk1>
        <a:srgbClr val="000000"/>
      </a:dk1>
      <a:lt1>
        <a:sysClr val="window" lastClr="FFFFFF"/>
      </a:lt1>
      <a:dk2>
        <a:srgbClr val="00418C"/>
      </a:dk2>
      <a:lt2>
        <a:srgbClr val="FFFFFF"/>
      </a:lt2>
      <a:accent1>
        <a:srgbClr val="00285A"/>
      </a:accent1>
      <a:accent2>
        <a:srgbClr val="00418C"/>
      </a:accent2>
      <a:accent3>
        <a:srgbClr val="55A0D2"/>
      </a:accent3>
      <a:accent4>
        <a:srgbClr val="F58C28"/>
      </a:accent4>
      <a:accent5>
        <a:srgbClr val="F1F1F1"/>
      </a:accent5>
      <a:accent6>
        <a:srgbClr val="ADAFB2"/>
      </a:accent6>
      <a:hlink>
        <a:srgbClr val="ADAFB2"/>
      </a:hlink>
      <a:folHlink>
        <a:srgbClr val="ADAFB2"/>
      </a:folHlink>
    </a:clrScheme>
    <a:fontScheme name="FOSS">
      <a:majorFont>
        <a:latin typeface="Purista SemiBold"/>
        <a:ea typeface=""/>
        <a:cs typeface=""/>
      </a:majorFont>
      <a:minorFont>
        <a:latin typeface="Hi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600" dirty="0"/>
        </a:defPPr>
      </a:lstStyle>
    </a:txDef>
  </a:objectDefaults>
  <a:extraClrSchemeLst/>
  <a:extLst>
    <a:ext uri="{05A4C25C-085E-4340-85A3-A5531E510DB2}">
      <thm15:themeFamily xmlns:thm15="http://schemas.microsoft.com/office/thememl/2012/main" name="FOSS template_1.potx" id="{FFB34987-7BBF-423D-976C-71DE0F390E55}" vid="{52B83BBE-6DC6-41C7-B616-6B9611D978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BAB7BD7D36C9041AA2174C2446F4F11" ma:contentTypeVersion="2" ma:contentTypeDescription="Create a new document." ma:contentTypeScope="" ma:versionID="232fdc5d177a69ed0147abcf97c24787">
  <xsd:schema xmlns:xsd="http://www.w3.org/2001/XMLSchema" xmlns:xs="http://www.w3.org/2001/XMLSchema" xmlns:p="http://schemas.microsoft.com/office/2006/metadata/properties" xmlns:ns2="71e7e221-f759-4021-a696-0afbe4d56969" targetNamespace="http://schemas.microsoft.com/office/2006/metadata/properties" ma:root="true" ma:fieldsID="2041117c4d0e84327ce4cbe1e611b473" ns2:_="">
    <xsd:import namespace="71e7e221-f759-4021-a696-0afbe4d56969"/>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e7e221-f759-4021-a696-0afbe4d5696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7896B5-958F-4095-B55E-702B0251114D}">
  <ds:schemaRefs>
    <ds:schemaRef ds:uri="http://schemas.microsoft.com/sharepoint/v3/contenttype/forms"/>
  </ds:schemaRefs>
</ds:datastoreItem>
</file>

<file path=customXml/itemProps2.xml><?xml version="1.0" encoding="utf-8"?>
<ds:datastoreItem xmlns:ds="http://schemas.openxmlformats.org/officeDocument/2006/customXml" ds:itemID="{FAFD7D90-5276-44B8-952B-84D5BE4C81F0}">
  <ds:schemaRefs>
    <ds:schemaRef ds:uri="http://purl.org/dc/dcmitype/"/>
    <ds:schemaRef ds:uri="http://schemas.microsoft.com/office/2006/metadata/properties"/>
    <ds:schemaRef ds:uri="http://www.w3.org/XML/1998/namespace"/>
    <ds:schemaRef ds:uri="http://schemas.openxmlformats.org/package/2006/metadata/core-properties"/>
    <ds:schemaRef ds:uri="71e7e221-f759-4021-a696-0afbe4d56969"/>
    <ds:schemaRef ds:uri="http://schemas.microsoft.com/office/2006/documentManagement/types"/>
    <ds:schemaRef ds:uri="http://purl.org/dc/elements/1.1/"/>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57630964-B4CD-49AD-9B76-96AE96C38F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e7e221-f759-4021-a696-0afbe4d569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FOSS template</Template>
  <TotalTime>192</TotalTime>
  <Words>556</Words>
  <Application>Microsoft Office PowerPoint</Application>
  <PresentationFormat>Widescreen</PresentationFormat>
  <Paragraphs>105</Paragraphs>
  <Slides>15</Slides>
  <Notes>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5" baseType="lpstr">
      <vt:lpstr>Arial</vt:lpstr>
      <vt:lpstr>Purista Light</vt:lpstr>
      <vt:lpstr>Times New Roman</vt:lpstr>
      <vt:lpstr>Helvetica</vt:lpstr>
      <vt:lpstr>Purista SemiBold</vt:lpstr>
      <vt:lpstr>Calibri</vt:lpstr>
      <vt:lpstr>Frutiger 55</vt:lpstr>
      <vt:lpstr>Hind</vt:lpstr>
      <vt:lpstr>FOSS</vt:lpstr>
      <vt:lpstr>Photo Editor Photo</vt:lpstr>
      <vt:lpstr>PowerPoint Presentation</vt:lpstr>
      <vt:lpstr>PowerPoint Presentation</vt:lpstr>
      <vt:lpstr>Transmittance/Reflectance</vt:lpstr>
      <vt:lpstr>Monochromators </vt:lpstr>
      <vt:lpstr>Pre dispersive Monochromator transmittance</vt:lpstr>
      <vt:lpstr>Pre dispersive Monochromator Reflectance</vt:lpstr>
      <vt:lpstr>DDA spectrometer Post dispersive</vt:lpstr>
      <vt:lpstr>Factory standardization means better Transferability between instruments</vt:lpstr>
      <vt:lpstr>PowerPoint Presentation</vt:lpstr>
      <vt:lpstr>PowerPoint Presentation</vt:lpstr>
      <vt:lpstr>PowerPoint Presentation</vt:lpstr>
      <vt:lpstr>Lamberth Beers laW</vt:lpstr>
      <vt:lpstr>Near-Infrared Spectroscopy</vt:lpstr>
      <vt:lpstr>Molecular Vibrations</vt:lpstr>
      <vt:lpstr>Near Infrared Absorptions</vt:lpstr>
    </vt:vector>
  </TitlesOfParts>
  <Company>FOSS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NIR reflection</dc:title>
  <dc:creator>Bengt Nordlund</dc:creator>
  <cp:lastModifiedBy>sanjay kumar</cp:lastModifiedBy>
  <cp:revision>19</cp:revision>
  <dcterms:created xsi:type="dcterms:W3CDTF">2017-10-05T13:47:22Z</dcterms:created>
  <dcterms:modified xsi:type="dcterms:W3CDTF">2020-06-02T09:49:38Z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0x010100DBAB7BD7D36C9041AA2174C2446F4F11</vt:lpwstr>
  </property>
</Properties>
</file>