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7" r:id="rId5"/>
    <p:sldId id="269" r:id="rId6"/>
    <p:sldId id="258" r:id="rId7"/>
    <p:sldId id="257" r:id="rId8"/>
    <p:sldId id="259" r:id="rId9"/>
    <p:sldId id="261" r:id="rId10"/>
    <p:sldId id="270" r:id="rId11"/>
    <p:sldId id="260" r:id="rId12"/>
    <p:sldId id="271" r:id="rId13"/>
    <p:sldId id="263" r:id="rId14"/>
    <p:sldId id="26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IN" dirty="0" smtClean="0"/>
              <a:t>Stress Physiology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Dr </a:t>
            </a:r>
            <a:r>
              <a:rPr lang="en-IN" dirty="0" err="1" smtClean="0">
                <a:solidFill>
                  <a:schemeClr val="tx1"/>
                </a:solidFill>
              </a:rPr>
              <a:t>Pramod</a:t>
            </a:r>
            <a:r>
              <a:rPr lang="en-IN" dirty="0" smtClean="0">
                <a:solidFill>
                  <a:schemeClr val="tx1"/>
                </a:solidFill>
              </a:rPr>
              <a:t> Kumar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Department of Veterinary Physiology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Bihar Veterinary College, Patna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Adrenocorticotropic </a:t>
            </a:r>
            <a:r>
              <a:rPr lang="en-IN" dirty="0" smtClean="0"/>
              <a:t>Hormone, </a:t>
            </a:r>
            <a:r>
              <a:rPr lang="en-IN" dirty="0" err="1" smtClean="0"/>
              <a:t>Corticotropin</a:t>
            </a:r>
            <a:r>
              <a:rPr lang="en-IN" dirty="0" smtClean="0"/>
              <a:t> </a:t>
            </a:r>
            <a:r>
              <a:rPr lang="en-IN" dirty="0"/>
              <a:t>Releasing Hormone </a:t>
            </a:r>
            <a:r>
              <a:rPr lang="en-IN" dirty="0" smtClean="0"/>
              <a:t>and Glucocorticoid increases energy and reduce inflammation, histamines and immunity at ACTH </a:t>
            </a:r>
            <a:r>
              <a:rPr lang="en-IN" dirty="0"/>
              <a:t>axis</a:t>
            </a:r>
          </a:p>
          <a:p>
            <a:pPr algn="just"/>
            <a:r>
              <a:rPr lang="en-IN" u="sng" dirty="0" smtClean="0"/>
              <a:t>General </a:t>
            </a:r>
            <a:r>
              <a:rPr lang="en-IN" u="sng" dirty="0"/>
              <a:t>Adaptation </a:t>
            </a:r>
            <a:r>
              <a:rPr lang="en-IN" u="sng" dirty="0" smtClean="0"/>
              <a:t>Syndrome</a:t>
            </a:r>
            <a:r>
              <a:rPr lang="en-IN" dirty="0" smtClean="0"/>
              <a:t> was proposed by </a:t>
            </a:r>
            <a:r>
              <a:rPr lang="en-IN" dirty="0"/>
              <a:t>Hans </a:t>
            </a:r>
            <a:r>
              <a:rPr lang="en-IN" dirty="0" err="1"/>
              <a:t>Seyle</a:t>
            </a:r>
            <a:r>
              <a:rPr lang="en-IN" dirty="0"/>
              <a:t> (1956 ) </a:t>
            </a:r>
            <a:r>
              <a:rPr lang="en-IN" dirty="0" smtClean="0"/>
              <a:t>as an </a:t>
            </a:r>
            <a:r>
              <a:rPr lang="en-IN" dirty="0"/>
              <a:t>integrative model for the stress </a:t>
            </a:r>
            <a:r>
              <a:rPr lang="en-IN" dirty="0" smtClean="0"/>
              <a:t>response. It is tri- </a:t>
            </a:r>
            <a:r>
              <a:rPr lang="en-IN" dirty="0"/>
              <a:t>phasic phenomenon which involves </a:t>
            </a:r>
            <a:r>
              <a:rPr lang="en-IN" dirty="0" smtClean="0"/>
              <a:t>alarm, resistance </a:t>
            </a:r>
            <a:r>
              <a:rPr lang="en-IN" dirty="0"/>
              <a:t>and </a:t>
            </a:r>
            <a:r>
              <a:rPr lang="en-IN" dirty="0" smtClean="0"/>
              <a:t>exhaustion </a:t>
            </a:r>
            <a:r>
              <a:rPr lang="en-IN" dirty="0"/>
              <a:t>phase</a:t>
            </a:r>
          </a:p>
          <a:p>
            <a:pPr algn="just"/>
            <a:r>
              <a:rPr lang="en-IN" dirty="0" smtClean="0"/>
              <a:t>Epinephrine </a:t>
            </a:r>
            <a:r>
              <a:rPr lang="en-IN" dirty="0"/>
              <a:t>effects heart rate and stroke </a:t>
            </a:r>
            <a:r>
              <a:rPr lang="en-IN" dirty="0" smtClean="0"/>
              <a:t>volume: acts on blood </a:t>
            </a:r>
            <a:r>
              <a:rPr lang="en-IN" dirty="0"/>
              <a:t>and resources to non-essentials like guts, </a:t>
            </a:r>
            <a:r>
              <a:rPr lang="en-IN" dirty="0" smtClean="0"/>
              <a:t>reproductive, skin, </a:t>
            </a:r>
            <a:r>
              <a:rPr lang="en-IN" dirty="0"/>
              <a:t>heart, brain, lungs, skeletal </a:t>
            </a:r>
            <a:r>
              <a:rPr lang="en-IN" dirty="0" smtClean="0"/>
              <a:t>muscle</a:t>
            </a:r>
          </a:p>
        </p:txBody>
      </p:sp>
    </p:spTree>
    <p:extLst>
      <p:ext uri="{BB962C8B-B14F-4D97-AF65-F5344CB8AC3E}">
        <p14:creationId xmlns:p14="http://schemas.microsoft.com/office/powerpoint/2010/main" val="233364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imal Hormones | Biology 1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2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Other effects: release stored nutrients from liver and fat into blood stream send WBCs to </a:t>
            </a:r>
            <a:r>
              <a:rPr lang="en-IN" u="sng" dirty="0"/>
              <a:t>battle stations</a:t>
            </a:r>
            <a:r>
              <a:rPr lang="en-IN" dirty="0"/>
              <a:t> in skin during injury </a:t>
            </a:r>
          </a:p>
          <a:p>
            <a:pPr algn="just"/>
            <a:r>
              <a:rPr lang="en-IN" dirty="0"/>
              <a:t>Oxytocin —released during stress and makes us seek out social connections</a:t>
            </a:r>
          </a:p>
          <a:p>
            <a:pPr algn="just"/>
            <a:r>
              <a:rPr lang="en-IN" dirty="0"/>
              <a:t>Stress – released less cortisol and more oxytocin (vasodilation) and repairs damaged cardiac muscle from stress, combats </a:t>
            </a:r>
            <a:r>
              <a:rPr lang="en-IN" dirty="0" smtClean="0"/>
              <a:t>inflammation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962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st of hormones in human body and their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3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ress Effects on Meat Quality: A Mechanistic Perspective - X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2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acts of Climate Change on Animal Production and Quality of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" y="76200"/>
            <a:ext cx="913232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IN" dirty="0" smtClean="0"/>
              <a:t>Stress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/>
              <a:t>Any event which an individual finds difficult to cope with is called a stressor. </a:t>
            </a:r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stress may be physical, </a:t>
            </a:r>
            <a:r>
              <a:rPr lang="en-IN" dirty="0" smtClean="0"/>
              <a:t>psychological </a:t>
            </a:r>
            <a:r>
              <a:rPr lang="en-IN" dirty="0"/>
              <a:t>or </a:t>
            </a:r>
            <a:r>
              <a:rPr lang="en-IN" dirty="0" smtClean="0"/>
              <a:t>socio-culture</a:t>
            </a:r>
            <a:r>
              <a:rPr lang="en-IN" dirty="0"/>
              <a:t>. </a:t>
            </a:r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Animals </a:t>
            </a:r>
            <a:r>
              <a:rPr lang="en-US" dirty="0"/>
              <a:t>have to endure many stressors in their natural environments</a:t>
            </a:r>
            <a:r>
              <a:rPr lang="en-US" dirty="0" smtClean="0"/>
              <a:t>. For </a:t>
            </a:r>
            <a:r>
              <a:rPr lang="en-US" dirty="0" err="1" smtClean="0"/>
              <a:t>eg</a:t>
            </a:r>
            <a:r>
              <a:rPr lang="en-US" dirty="0" smtClean="0"/>
              <a:t>, food </a:t>
            </a:r>
            <a:r>
              <a:rPr lang="en-US" dirty="0"/>
              <a:t>shortages, </a:t>
            </a:r>
            <a:r>
              <a:rPr lang="en-US" dirty="0" smtClean="0"/>
              <a:t>survivability from</a:t>
            </a:r>
            <a:r>
              <a:rPr lang="en-US" dirty="0"/>
              <a:t> predator or </a:t>
            </a:r>
            <a:r>
              <a:rPr lang="en-US" dirty="0" smtClean="0"/>
              <a:t>parasites, conflicts </a:t>
            </a:r>
            <a:r>
              <a:rPr lang="en-US" dirty="0"/>
              <a:t>with </a:t>
            </a:r>
            <a:r>
              <a:rPr lang="en-US" dirty="0" smtClean="0"/>
              <a:t>group members, </a:t>
            </a:r>
            <a:r>
              <a:rPr lang="en-US" dirty="0"/>
              <a:t>fluctuations in food and water availability and temperature.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75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Stress</a:t>
            </a:r>
            <a:endParaRPr lang="en-IN" dirty="0"/>
          </a:p>
        </p:txBody>
      </p:sp>
      <p:pic>
        <p:nvPicPr>
          <p:cNvPr id="10242" name="Picture 2" descr="Regulating cattle body temperature during times of heat or co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9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ontiers | Temperature stress and redox homeostasis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2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Autofit/>
          </a:bodyPr>
          <a:lstStyle/>
          <a:p>
            <a:r>
              <a:rPr lang="en-IN" dirty="0"/>
              <a:t>Stress = Nervous system </a:t>
            </a:r>
            <a:r>
              <a:rPr lang="en-IN" dirty="0" smtClean="0"/>
              <a:t>+ </a:t>
            </a:r>
            <a:r>
              <a:rPr lang="en-IN" dirty="0"/>
              <a:t>endocrine system </a:t>
            </a:r>
            <a:r>
              <a:rPr lang="en-IN" dirty="0" smtClean="0"/>
              <a:t>to </a:t>
            </a:r>
            <a:r>
              <a:rPr lang="en-IN" dirty="0"/>
              <a:t>prepare the body for a challenge. </a:t>
            </a:r>
          </a:p>
          <a:p>
            <a:r>
              <a:rPr lang="en-IN" dirty="0" smtClean="0"/>
              <a:t>Physiological </a:t>
            </a:r>
            <a:r>
              <a:rPr lang="en-IN" dirty="0"/>
              <a:t>response </a:t>
            </a:r>
            <a:r>
              <a:rPr lang="en-IN" dirty="0" smtClean="0"/>
              <a:t>- </a:t>
            </a:r>
            <a:r>
              <a:rPr lang="en-IN" dirty="0"/>
              <a:t>The fight-or-flight sympathetic nervous system response works </a:t>
            </a:r>
            <a:r>
              <a:rPr lang="en-IN" dirty="0" smtClean="0"/>
              <a:t>to </a:t>
            </a:r>
            <a:r>
              <a:rPr lang="en-IN" dirty="0"/>
              <a:t>keep </a:t>
            </a:r>
            <a:r>
              <a:rPr lang="en-IN" dirty="0" smtClean="0"/>
              <a:t>alive, like </a:t>
            </a:r>
            <a:r>
              <a:rPr lang="en-IN" dirty="0"/>
              <a:t>release of endorphins, </a:t>
            </a:r>
            <a:r>
              <a:rPr lang="en-IN" dirty="0" smtClean="0"/>
              <a:t>dopamine </a:t>
            </a:r>
            <a:r>
              <a:rPr lang="en-IN" dirty="0"/>
              <a:t>and other </a:t>
            </a:r>
            <a:r>
              <a:rPr lang="en-IN" dirty="0" smtClean="0"/>
              <a:t>neurotransmitters</a:t>
            </a:r>
            <a:endParaRPr lang="en-IN" dirty="0"/>
          </a:p>
          <a:p>
            <a:r>
              <a:rPr lang="en-IN" dirty="0" smtClean="0"/>
              <a:t>Autonomic nervous system : </a:t>
            </a:r>
          </a:p>
          <a:p>
            <a:r>
              <a:rPr lang="en-IN" dirty="0" smtClean="0"/>
              <a:t>Effects via PSNS (</a:t>
            </a:r>
            <a:r>
              <a:rPr lang="en-IN" dirty="0" err="1" smtClean="0"/>
              <a:t>Trophotropic</a:t>
            </a:r>
            <a:r>
              <a:rPr lang="en-IN" dirty="0" smtClean="0"/>
              <a:t> response) are </a:t>
            </a:r>
            <a:r>
              <a:rPr lang="en-IN" dirty="0"/>
              <a:t>inhibition, </a:t>
            </a:r>
            <a:r>
              <a:rPr lang="en-IN" dirty="0" smtClean="0"/>
              <a:t>slowing </a:t>
            </a:r>
            <a:r>
              <a:rPr lang="en-IN" dirty="0"/>
              <a:t>and </a:t>
            </a:r>
            <a:r>
              <a:rPr lang="en-IN" dirty="0" smtClean="0"/>
              <a:t>restorative functions</a:t>
            </a:r>
          </a:p>
          <a:p>
            <a:r>
              <a:rPr lang="en-IN" dirty="0" smtClean="0"/>
              <a:t>Effects </a:t>
            </a:r>
            <a:r>
              <a:rPr lang="en-IN" dirty="0"/>
              <a:t>of neural activation via </a:t>
            </a:r>
            <a:r>
              <a:rPr lang="en-IN" dirty="0" smtClean="0"/>
              <a:t>SNS (</a:t>
            </a:r>
            <a:r>
              <a:rPr lang="en-IN" dirty="0" err="1" smtClean="0"/>
              <a:t>ergotropic</a:t>
            </a:r>
            <a:r>
              <a:rPr lang="en-IN" dirty="0" smtClean="0"/>
              <a:t> response) are generalized arousal.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46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tential use of chromium to combat thermal stress in animals: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938"/>
            <a:ext cx="9144001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3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ss biomarkers and proteomics alteration to thermal stress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most common problem with the neuroendocrine regulation 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ht or Flight |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699"/>
            <a:ext cx="381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active oxygen species, abiotic stress and stress combinati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514936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0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268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Stress Physiology</vt:lpstr>
      <vt:lpstr>Stress</vt:lpstr>
      <vt:lpstr>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physiology dept</dc:creator>
  <cp:lastModifiedBy>physiology dept</cp:lastModifiedBy>
  <cp:revision>10</cp:revision>
  <dcterms:created xsi:type="dcterms:W3CDTF">2006-08-16T00:00:00Z</dcterms:created>
  <dcterms:modified xsi:type="dcterms:W3CDTF">2020-06-02T07:54:17Z</dcterms:modified>
</cp:coreProperties>
</file>