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VSR Unit-5: Surgical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Affections of Male Reproductive System-I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Dr. </a:t>
            </a:r>
            <a:r>
              <a:rPr lang="en-IN" sz="2800" b="1" dirty="0" err="1" smtClean="0"/>
              <a:t>Ramesh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Tiwary</a:t>
            </a:r>
            <a:endParaRPr lang="en-IN" sz="2800" b="1" dirty="0" smtClean="0"/>
          </a:p>
          <a:p>
            <a:pPr algn="ctr"/>
            <a:r>
              <a:rPr lang="en-IN" sz="2800" b="1" dirty="0" smtClean="0"/>
              <a:t>Assistant Professor</a:t>
            </a:r>
          </a:p>
          <a:p>
            <a:pPr algn="ctr"/>
            <a:r>
              <a:rPr lang="en-IN" sz="2800" b="1" dirty="0" err="1" smtClean="0"/>
              <a:t>Deptt</a:t>
            </a:r>
            <a:r>
              <a:rPr lang="en-IN" sz="2800" b="1" dirty="0" smtClean="0"/>
              <a:t>. of Veterinary Surgery and Radiology</a:t>
            </a:r>
            <a:endParaRPr lang="en-IN" sz="28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2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749" r="2509" b="1031"/>
          <a:stretch>
            <a:fillRect/>
          </a:stretch>
        </p:blipFill>
        <p:spPr bwMode="auto">
          <a:xfrm>
            <a:off x="7467600" y="0"/>
            <a:ext cx="1600200" cy="16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Male Genital System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0136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Phimosis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3581400" cy="2895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 Inability of the penis to protrude from </a:t>
            </a:r>
            <a:r>
              <a:rPr lang="en-IN" dirty="0" err="1" smtClean="0"/>
              <a:t>pepuce</a:t>
            </a:r>
            <a:r>
              <a:rPr lang="en-IN" dirty="0" smtClean="0"/>
              <a:t> or sheath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3733800" cy="25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3771900" cy="257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Paraphimosis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Inability to retract the penis into the </a:t>
            </a:r>
            <a:r>
              <a:rPr lang="en-IN" dirty="0" err="1" smtClean="0"/>
              <a:t>pepuce</a:t>
            </a:r>
            <a:r>
              <a:rPr lang="en-IN" dirty="0" smtClean="0"/>
              <a:t> or sheath</a:t>
            </a:r>
          </a:p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371600"/>
            <a:ext cx="355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14800"/>
            <a:ext cx="3629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Prepucial</a:t>
            </a:r>
            <a:r>
              <a:rPr lang="en-IN" dirty="0" smtClean="0"/>
              <a:t> Lengthening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56755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395787" cy="294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648200"/>
            <a:ext cx="4886325" cy="185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800" dirty="0" err="1" smtClean="0"/>
              <a:t>Hypospadias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373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Developmental anomaly the urethra opens ventral and caudal to the normal orifice</a:t>
            </a:r>
          </a:p>
          <a:p>
            <a:pPr algn="just"/>
            <a:r>
              <a:rPr lang="en-IN" dirty="0" err="1" smtClean="0"/>
              <a:t>Preputialreconstruction</a:t>
            </a:r>
            <a:endParaRPr lang="en-IN" dirty="0" smtClean="0"/>
          </a:p>
          <a:p>
            <a:pPr algn="just">
              <a:buNone/>
            </a:pPr>
            <a:r>
              <a:rPr lang="en-IN" dirty="0" smtClean="0"/>
              <a:t>  	When incompletely formed </a:t>
            </a:r>
            <a:r>
              <a:rPr lang="en-IN" dirty="0" err="1" smtClean="0"/>
              <a:t>preputial</a:t>
            </a:r>
            <a:r>
              <a:rPr lang="en-IN" dirty="0" smtClean="0"/>
              <a:t> orifice and </a:t>
            </a:r>
            <a:r>
              <a:rPr lang="en-IN" dirty="0" err="1" smtClean="0"/>
              <a:t>hypospadias</a:t>
            </a:r>
            <a:r>
              <a:rPr lang="en-IN" dirty="0" smtClean="0"/>
              <a:t> at the </a:t>
            </a:r>
            <a:r>
              <a:rPr lang="en-IN" dirty="0" err="1" smtClean="0"/>
              <a:t>glans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733800" cy="30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Pesrsistant</a:t>
            </a:r>
            <a:r>
              <a:rPr lang="en-IN" dirty="0" smtClean="0"/>
              <a:t> </a:t>
            </a:r>
            <a:r>
              <a:rPr lang="en-IN" dirty="0" err="1" smtClean="0"/>
              <a:t>Frenulum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3362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2209800"/>
            <a:ext cx="2438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Congenital thin fibrous band that deviates the penis ventrally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 err="1" smtClean="0"/>
              <a:t>Priapism</a:t>
            </a:r>
            <a:r>
              <a:rPr lang="en-IN" b="1" dirty="0" smtClean="0"/>
              <a:t> </a:t>
            </a:r>
            <a:r>
              <a:rPr lang="en-IN" dirty="0" smtClean="0"/>
              <a:t>is persistent erection of the penis   without sexual excitement</a:t>
            </a:r>
          </a:p>
          <a:p>
            <a:r>
              <a:rPr lang="en-IN" b="1" dirty="0" err="1" smtClean="0"/>
              <a:t>Phallopexy</a:t>
            </a:r>
            <a:r>
              <a:rPr lang="en-IN" b="1" dirty="0" smtClean="0"/>
              <a:t> :</a:t>
            </a:r>
            <a:r>
              <a:rPr lang="en-IN" dirty="0" smtClean="0"/>
              <a:t>procedure to create a permanent adhesion between the penile shaft and </a:t>
            </a:r>
            <a:r>
              <a:rPr lang="en-IN" dirty="0" err="1" smtClean="0"/>
              <a:t>preputial</a:t>
            </a:r>
            <a:r>
              <a:rPr lang="en-IN" dirty="0" smtClean="0"/>
              <a:t> mucosa.</a:t>
            </a:r>
          </a:p>
          <a:p>
            <a:pPr>
              <a:buNone/>
            </a:pPr>
            <a:r>
              <a:rPr lang="en-IN" dirty="0" smtClean="0"/>
              <a:t>     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Phallopexy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IN" dirty="0" smtClean="0"/>
              <a:t>Procedure to create a permanent adhesion between the penile shaft and </a:t>
            </a:r>
            <a:r>
              <a:rPr lang="en-IN" dirty="0" err="1" smtClean="0"/>
              <a:t>preputial</a:t>
            </a:r>
            <a:r>
              <a:rPr lang="en-IN" dirty="0" smtClean="0"/>
              <a:t> mucosa.</a:t>
            </a:r>
          </a:p>
          <a:p>
            <a:pPr>
              <a:buNone/>
            </a:pPr>
            <a:r>
              <a:rPr lang="en-IN" dirty="0" smtClean="0"/>
              <a:t>     Prevents complete exteriorization of the </a:t>
            </a:r>
            <a:r>
              <a:rPr lang="en-IN" dirty="0" err="1" smtClean="0"/>
              <a:t>glans</a:t>
            </a:r>
            <a:r>
              <a:rPr lang="en-IN" dirty="0" smtClean="0"/>
              <a:t>, eliminating the risk of recurrent </a:t>
            </a:r>
            <a:r>
              <a:rPr lang="en-IN" dirty="0" err="1" smtClean="0"/>
              <a:t>paraphimosis</a:t>
            </a:r>
            <a:r>
              <a:rPr lang="en-IN" dirty="0" smtClean="0"/>
              <a:t> and penile trauma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05000"/>
            <a:ext cx="48958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VSR Unit-5: Surgical Affections of Male Reproductive System-I</vt:lpstr>
      <vt:lpstr>Male Genital System</vt:lpstr>
      <vt:lpstr>Phimosis</vt:lpstr>
      <vt:lpstr>Paraphimosis</vt:lpstr>
      <vt:lpstr>Prepucial Lengthening</vt:lpstr>
      <vt:lpstr>Hypospadias</vt:lpstr>
      <vt:lpstr>Pesrsistant Frenulum</vt:lpstr>
      <vt:lpstr>Slide 8</vt:lpstr>
      <vt:lpstr>Phallopexy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Affections of Male Reproductive System</dc:title>
  <dc:creator>BMP</dc:creator>
  <cp:lastModifiedBy>BMP</cp:lastModifiedBy>
  <cp:revision>14</cp:revision>
  <dcterms:created xsi:type="dcterms:W3CDTF">2006-08-16T00:00:00Z</dcterms:created>
  <dcterms:modified xsi:type="dcterms:W3CDTF">2020-06-04T05:11:38Z</dcterms:modified>
</cp:coreProperties>
</file>