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99" r:id="rId5"/>
    <p:sldId id="282" r:id="rId6"/>
    <p:sldId id="283" r:id="rId7"/>
    <p:sldId id="284" r:id="rId8"/>
    <p:sldId id="293" r:id="rId9"/>
    <p:sldId id="286" r:id="rId10"/>
    <p:sldId id="303" r:id="rId11"/>
    <p:sldId id="304" r:id="rId12"/>
    <p:sldId id="305" r:id="rId13"/>
    <p:sldId id="306" r:id="rId14"/>
    <p:sldId id="300" r:id="rId15"/>
    <p:sldId id="318" r:id="rId16"/>
    <p:sldId id="301" r:id="rId17"/>
    <p:sldId id="317" r:id="rId18"/>
    <p:sldId id="319" r:id="rId19"/>
    <p:sldId id="309" r:id="rId20"/>
    <p:sldId id="311" r:id="rId21"/>
    <p:sldId id="316" r:id="rId22"/>
    <p:sldId id="314" r:id="rId23"/>
    <p:sldId id="272" r:id="rId24"/>
    <p:sldId id="273" r:id="rId25"/>
    <p:sldId id="274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Pathological Changes Affecting to Musculoskeletal System 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267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                             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Dr Deepak Kumar   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Assistant professor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Department of Veterinary Pathology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Bihar Veterinary College, Patna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Bihar Animal Sciences University, Patna - 14</a:t>
            </a:r>
            <a:endParaRPr lang="en-IN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028" y="1524000"/>
            <a:ext cx="2441972" cy="162798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1295400" cy="115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6388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562600"/>
            <a:ext cx="1676400" cy="109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0634" y="228600"/>
            <a:ext cx="508336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79805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848"/>
            <a:ext cx="8458200" cy="644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67698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487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"/>
            <a:ext cx="426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is decreased serum Estrogen And increased osteoclast activity in menopausal women with osteoporosis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Copper deficiency in dog, Mg deficiency in pig &amp; Zinc deficiency in fowls causes osteoporosis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228600"/>
            <a:ext cx="839779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Osteopetrosis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condition, bones are dense &amp; fracture like a piece of chalk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rear hereditary disorder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Fractures </a:t>
            </a:r>
            <a:endParaRPr lang="en-IN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Pathological Changes Affecting Musculoskeletal System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42" y="1524000"/>
            <a:ext cx="81251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257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96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091" y="228600"/>
            <a:ext cx="832590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228600"/>
            <a:ext cx="877847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5168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"/>
            <a:ext cx="85344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891" y="228600"/>
            <a:ext cx="860530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Pathological Changes Affecting Musculoskeletal System 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064" y="1371600"/>
            <a:ext cx="877133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Anomalies &amp; abnormalities in the Skeletal system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Abrachia</a:t>
            </a:r>
            <a:r>
              <a:rPr lang="en-US" dirty="0" smtClean="0"/>
              <a:t> – Absence of both fore limbs.</a:t>
            </a:r>
          </a:p>
          <a:p>
            <a:pPr algn="just"/>
            <a:r>
              <a:rPr lang="en-US" dirty="0" smtClean="0"/>
              <a:t>Amelia – Absence of limbs.</a:t>
            </a:r>
          </a:p>
          <a:p>
            <a:pPr algn="just"/>
            <a:r>
              <a:rPr lang="en-US" dirty="0" err="1" smtClean="0"/>
              <a:t>Apodia</a:t>
            </a:r>
            <a:r>
              <a:rPr lang="en-US" dirty="0" smtClean="0"/>
              <a:t> – Absence of posterior limbs.</a:t>
            </a:r>
          </a:p>
          <a:p>
            <a:pPr algn="just"/>
            <a:r>
              <a:rPr lang="en-US" dirty="0" err="1" smtClean="0"/>
              <a:t>Micromelia</a:t>
            </a:r>
            <a:r>
              <a:rPr lang="en-US" dirty="0" smtClean="0"/>
              <a:t> – All parts of limbs are present but are smaller size.</a:t>
            </a:r>
          </a:p>
          <a:p>
            <a:pPr algn="just"/>
            <a:r>
              <a:rPr lang="en-US" dirty="0" err="1" smtClean="0"/>
              <a:t>Perodactyly</a:t>
            </a:r>
            <a:r>
              <a:rPr lang="en-US" dirty="0" smtClean="0"/>
              <a:t> – Absence of some of the toes.</a:t>
            </a:r>
          </a:p>
          <a:p>
            <a:pPr algn="just"/>
            <a:r>
              <a:rPr lang="en-US" dirty="0" err="1" smtClean="0"/>
              <a:t>Adactylism</a:t>
            </a:r>
            <a:r>
              <a:rPr lang="en-US" dirty="0" smtClean="0"/>
              <a:t> – Absence of all the toes in limb.</a:t>
            </a:r>
          </a:p>
          <a:p>
            <a:pPr algn="just"/>
            <a:r>
              <a:rPr lang="en-US" dirty="0" err="1" smtClean="0"/>
              <a:t>Brachydactylism</a:t>
            </a:r>
            <a:r>
              <a:rPr lang="en-US" dirty="0" smtClean="0"/>
              <a:t> – Abnormal shortening of toes.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Anomalies &amp; abnormalities in the Skeletal system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Polydactylism</a:t>
            </a:r>
            <a:r>
              <a:rPr lang="en-US" dirty="0" smtClean="0"/>
              <a:t> – More number of digits, seen in horse &amp; pig.</a:t>
            </a:r>
          </a:p>
          <a:p>
            <a:r>
              <a:rPr lang="en-US" dirty="0" err="1" smtClean="0"/>
              <a:t>Syndactylism</a:t>
            </a:r>
            <a:r>
              <a:rPr lang="en-US" dirty="0" smtClean="0"/>
              <a:t> – Fusion of toes, seen in cattle &amp; pigs.</a:t>
            </a:r>
          </a:p>
          <a:p>
            <a:r>
              <a:rPr lang="en-US" dirty="0" err="1" smtClean="0"/>
              <a:t>Prognathism</a:t>
            </a:r>
            <a:r>
              <a:rPr lang="en-US" dirty="0" smtClean="0"/>
              <a:t> – Having a long jaw- pig-mouth in horse.</a:t>
            </a:r>
          </a:p>
          <a:p>
            <a:r>
              <a:rPr lang="en-US" dirty="0" err="1" smtClean="0"/>
              <a:t>Brachygnthism</a:t>
            </a:r>
            <a:r>
              <a:rPr lang="en-US" dirty="0" smtClean="0"/>
              <a:t> – Having a short jaw- parrot-mouth in horse.</a:t>
            </a:r>
          </a:p>
          <a:p>
            <a:r>
              <a:rPr lang="en-US" dirty="0" err="1" smtClean="0"/>
              <a:t>Kyphosis</a:t>
            </a:r>
            <a:r>
              <a:rPr lang="en-US" dirty="0" smtClean="0"/>
              <a:t> – Abnormal curvature &amp; dorsal prominence of spine hump-back. This is rare in animals.</a:t>
            </a:r>
          </a:p>
          <a:p>
            <a:r>
              <a:rPr lang="en-US" dirty="0" smtClean="0"/>
              <a:t>Scoliosis – Abnormal lateral curvature of the spinal column.</a:t>
            </a:r>
          </a:p>
          <a:p>
            <a:r>
              <a:rPr lang="en-US" dirty="0" err="1" smtClean="0"/>
              <a:t>Torticollis</a:t>
            </a:r>
            <a:r>
              <a:rPr lang="en-US" dirty="0" smtClean="0"/>
              <a:t> – Wry neck – twisting of the neck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491" y="34132"/>
            <a:ext cx="8579909" cy="6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891" y="152400"/>
            <a:ext cx="860530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91" y="228600"/>
            <a:ext cx="878310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246</Words>
  <Application>Microsoft Office PowerPoint</Application>
  <PresentationFormat>On-screen Show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Pathological Changes Affecting to Musculoskeletal System </vt:lpstr>
      <vt:lpstr>Pathological Changes Affecting Musculoskeletal System </vt:lpstr>
      <vt:lpstr>Pathological Changes Affecting Musculoskeletal System </vt:lpstr>
      <vt:lpstr>Slide 4</vt:lpstr>
      <vt:lpstr>Anomalies &amp; abnormalities in the Skeletal system </vt:lpstr>
      <vt:lpstr>Anomalies &amp; abnormalities in the Skeletal system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Osteoporosis</vt:lpstr>
      <vt:lpstr>Slide 16</vt:lpstr>
      <vt:lpstr>Osteopetrosis</vt:lpstr>
      <vt:lpstr>Slide 18</vt:lpstr>
      <vt:lpstr>Fractures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santosh kumar</dc:creator>
  <cp:lastModifiedBy>santosh kumar</cp:lastModifiedBy>
  <cp:revision>36</cp:revision>
  <dcterms:created xsi:type="dcterms:W3CDTF">2006-08-16T00:00:00Z</dcterms:created>
  <dcterms:modified xsi:type="dcterms:W3CDTF">2020-06-05T13:48:30Z</dcterms:modified>
</cp:coreProperties>
</file>