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Pathological Changes Affecting to Musculoskeletal System 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                           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Dr Deepak Kumar  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Assistant professor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Department of Veterinary Pathology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Veterinary College, Patna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Animal Sciences University, Patna - 14</a:t>
            </a:r>
            <a:endParaRPr lang="en-IN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028" y="1524000"/>
            <a:ext cx="2441972" cy="162798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295400" cy="11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6388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562600"/>
            <a:ext cx="1676400" cy="10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058"/>
            <a:ext cx="8686800" cy="65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6769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228600"/>
            <a:ext cx="857548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Muscle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Atrophy of Muscles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1. Senility : in old age there is gradual atrophy all muscles, but cattle &amp; swine are slaughtered young and so atrophy is not seen in them.</a:t>
            </a:r>
          </a:p>
          <a:p>
            <a:pPr>
              <a:buNone/>
            </a:pPr>
            <a:r>
              <a:rPr lang="en-US" dirty="0" smtClean="0"/>
              <a:t>The animals is not able to </a:t>
            </a:r>
            <a:r>
              <a:rPr lang="en-US" dirty="0" err="1" smtClean="0"/>
              <a:t>metabolise</a:t>
            </a:r>
            <a:r>
              <a:rPr lang="en-US" dirty="0" smtClean="0"/>
              <a:t> available nutriments in old age.</a:t>
            </a:r>
          </a:p>
          <a:p>
            <a:pPr>
              <a:buNone/>
            </a:pPr>
            <a:r>
              <a:rPr lang="en-US" dirty="0" smtClean="0"/>
              <a:t>The muscle cell are not able to assimilate the nutrients &amp; so catabolism exceeds anabolism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Atrophy of Muscles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Disuse – this is seen in fracture of bones when the parts are immobilized for long time &amp; muscle therefore are not utilized.</a:t>
            </a:r>
          </a:p>
          <a:p>
            <a:r>
              <a:rPr lang="en-US" dirty="0" smtClean="0"/>
              <a:t>Starvation – sufficient food not available to make up for the catabolism that takes place.</a:t>
            </a:r>
          </a:p>
          <a:p>
            <a:r>
              <a:rPr lang="en-US" dirty="0" smtClean="0"/>
              <a:t>Atrophy of wasting disease, </a:t>
            </a:r>
            <a:r>
              <a:rPr lang="en-US" dirty="0" err="1" smtClean="0"/>
              <a:t>cachexia</a:t>
            </a:r>
            <a:r>
              <a:rPr lang="en-US" dirty="0" smtClean="0"/>
              <a:t> &amp; malnutrition- T.B, J. D</a:t>
            </a:r>
          </a:p>
          <a:p>
            <a:r>
              <a:rPr lang="en-US" dirty="0" err="1" smtClean="0"/>
              <a:t>Denervation</a:t>
            </a:r>
            <a:r>
              <a:rPr lang="en-US" dirty="0" smtClean="0"/>
              <a:t> – when a nerve is injured or severed, the muscles supplied by it becomes </a:t>
            </a:r>
            <a:r>
              <a:rPr lang="en-US" dirty="0" err="1" smtClean="0"/>
              <a:t>paralised</a:t>
            </a:r>
            <a:r>
              <a:rPr lang="en-US" dirty="0" smtClean="0"/>
              <a:t> &amp; atrophied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Atrophy of Muscles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– the cause of pressure may be tumors, abscesses, cysts producing ischemia locally &amp; interfering with movement will </a:t>
            </a:r>
            <a:r>
              <a:rPr lang="en-US" dirty="0" err="1" smtClean="0"/>
              <a:t>couse</a:t>
            </a:r>
            <a:r>
              <a:rPr lang="en-US" dirty="0" smtClean="0"/>
              <a:t> atrophy.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Myosistis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Inflammation of the muscle is called </a:t>
            </a:r>
            <a:r>
              <a:rPr lang="en-US" dirty="0" err="1" smtClean="0"/>
              <a:t>myositis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Couse</a:t>
            </a:r>
            <a:r>
              <a:rPr lang="en-US" dirty="0" smtClean="0"/>
              <a:t> – 1. Trauma 2. By direct extension from lesions of </a:t>
            </a:r>
            <a:r>
              <a:rPr lang="en-US" dirty="0" err="1" smtClean="0"/>
              <a:t>neighbouring</a:t>
            </a:r>
            <a:r>
              <a:rPr lang="en-US" dirty="0" smtClean="0"/>
              <a:t> arthritis, </a:t>
            </a:r>
            <a:r>
              <a:rPr lang="en-US" dirty="0" err="1" smtClean="0"/>
              <a:t>osteitis</a:t>
            </a:r>
            <a:r>
              <a:rPr lang="en-US" dirty="0" smtClean="0"/>
              <a:t>. 3. in </a:t>
            </a:r>
            <a:r>
              <a:rPr lang="en-US" dirty="0" err="1" smtClean="0"/>
              <a:t>Pyemia</a:t>
            </a:r>
            <a:r>
              <a:rPr lang="en-US" dirty="0" smtClean="0"/>
              <a:t>, </a:t>
            </a:r>
            <a:r>
              <a:rPr lang="en-US" dirty="0" err="1" smtClean="0"/>
              <a:t>hematogenously</a:t>
            </a:r>
            <a:r>
              <a:rPr lang="en-US" dirty="0" smtClean="0"/>
              <a:t> 4. by parasites infection</a:t>
            </a:r>
          </a:p>
          <a:p>
            <a:pPr>
              <a:buNone/>
            </a:pPr>
            <a:r>
              <a:rPr lang="en-US" dirty="0" smtClean="0"/>
              <a:t>Acute </a:t>
            </a:r>
            <a:r>
              <a:rPr lang="en-US" dirty="0" err="1" smtClean="0"/>
              <a:t>myositis</a:t>
            </a:r>
            <a:r>
              <a:rPr lang="en-US" dirty="0" smtClean="0"/>
              <a:t> -  BQ</a:t>
            </a:r>
          </a:p>
          <a:p>
            <a:pPr>
              <a:buNone/>
            </a:pP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 err="1" smtClean="0"/>
              <a:t>myositis</a:t>
            </a:r>
            <a:r>
              <a:rPr lang="en-US" dirty="0" smtClean="0"/>
              <a:t> – </a:t>
            </a:r>
            <a:r>
              <a:rPr lang="en-US" dirty="0" err="1" smtClean="0"/>
              <a:t>Strangales</a:t>
            </a:r>
            <a:r>
              <a:rPr lang="en-US" dirty="0" smtClean="0"/>
              <a:t> &amp; </a:t>
            </a:r>
            <a:r>
              <a:rPr lang="en-US" dirty="0" err="1" smtClean="0"/>
              <a:t>Glanders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Chronic </a:t>
            </a:r>
            <a:r>
              <a:rPr lang="en-US" dirty="0" err="1" smtClean="0"/>
              <a:t>myositis</a:t>
            </a:r>
            <a:r>
              <a:rPr lang="en-US" dirty="0" smtClean="0"/>
              <a:t> – </a:t>
            </a:r>
            <a:r>
              <a:rPr lang="en-US" dirty="0" err="1" smtClean="0"/>
              <a:t>Actnomycosis</a:t>
            </a:r>
            <a:r>
              <a:rPr lang="en-US" dirty="0" smtClean="0"/>
              <a:t> &amp; </a:t>
            </a:r>
            <a:r>
              <a:rPr lang="en-US" dirty="0" err="1" smtClean="0"/>
              <a:t>Actnobacillosis</a:t>
            </a:r>
            <a:r>
              <a:rPr lang="en-US" dirty="0" smtClean="0"/>
              <a:t>. ( </a:t>
            </a:r>
            <a:r>
              <a:rPr lang="en-US" dirty="0" err="1" smtClean="0"/>
              <a:t>Sulphur</a:t>
            </a:r>
            <a:r>
              <a:rPr lang="en-US" dirty="0" smtClean="0"/>
              <a:t> granules appears)</a:t>
            </a:r>
          </a:p>
          <a:p>
            <a:pPr>
              <a:buNone/>
            </a:pPr>
            <a:r>
              <a:rPr lang="en-US" dirty="0" smtClean="0"/>
              <a:t>Parasitic </a:t>
            </a:r>
            <a:r>
              <a:rPr lang="en-US" dirty="0" err="1" smtClean="0"/>
              <a:t>myositis</a:t>
            </a:r>
            <a:r>
              <a:rPr lang="en-US" dirty="0" smtClean="0"/>
              <a:t> – </a:t>
            </a:r>
            <a:r>
              <a:rPr lang="en-US" dirty="0" err="1" smtClean="0"/>
              <a:t>Toxoplasma</a:t>
            </a:r>
            <a:r>
              <a:rPr lang="en-US" dirty="0" smtClean="0"/>
              <a:t>, </a:t>
            </a:r>
            <a:r>
              <a:rPr lang="en-US" dirty="0" err="1" smtClean="0"/>
              <a:t>Trichnella</a:t>
            </a:r>
            <a:r>
              <a:rPr lang="en-US" dirty="0" smtClean="0"/>
              <a:t> </a:t>
            </a:r>
            <a:r>
              <a:rPr lang="en-US" dirty="0" err="1" smtClean="0"/>
              <a:t>spiralisa</a:t>
            </a:r>
            <a:r>
              <a:rPr lang="en-US" dirty="0" smtClean="0"/>
              <a:t> – is found in man, pig 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Myosistis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Cysticercus</a:t>
            </a:r>
            <a:r>
              <a:rPr lang="en-US" dirty="0" smtClean="0"/>
              <a:t> ( Measles)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Cellulosae</a:t>
            </a:r>
            <a:r>
              <a:rPr lang="en-US" dirty="0" smtClean="0"/>
              <a:t> – the bladder worm of T. </a:t>
            </a:r>
            <a:r>
              <a:rPr lang="en-US" dirty="0" err="1" smtClean="0"/>
              <a:t>solium</a:t>
            </a:r>
            <a:r>
              <a:rPr lang="en-US" dirty="0" smtClean="0"/>
              <a:t>, a tape worm of man, </a:t>
            </a:r>
            <a:r>
              <a:rPr lang="en-US" dirty="0" err="1" smtClean="0"/>
              <a:t>infectes</a:t>
            </a:r>
            <a:r>
              <a:rPr lang="en-US" dirty="0" smtClean="0"/>
              <a:t> the muscles of pig.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Bovis</a:t>
            </a:r>
            <a:r>
              <a:rPr lang="en-US" dirty="0" smtClean="0"/>
              <a:t> – is the </a:t>
            </a:r>
            <a:r>
              <a:rPr lang="en-US" dirty="0" err="1" smtClean="0"/>
              <a:t>itermediate</a:t>
            </a:r>
            <a:r>
              <a:rPr lang="en-US" dirty="0" smtClean="0"/>
              <a:t> host of tape worm t. </a:t>
            </a:r>
            <a:r>
              <a:rPr lang="en-US" dirty="0" err="1" smtClean="0"/>
              <a:t>seginanata</a:t>
            </a:r>
            <a:r>
              <a:rPr lang="en-US" dirty="0" smtClean="0"/>
              <a:t> of man, found in the muscle of cattle.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of unknown origin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Eosinophilic myositits – </a:t>
            </a:r>
          </a:p>
          <a:p>
            <a:pPr marL="514350" indent="-514350">
              <a:buAutoNum type="alphaLcParenR"/>
            </a:pPr>
            <a:r>
              <a:rPr lang="en-US" dirty="0" smtClean="0"/>
              <a:t>Cattle &amp; Sheep – large number of </a:t>
            </a:r>
            <a:r>
              <a:rPr lang="en-US" dirty="0" err="1" smtClean="0"/>
              <a:t>eosinophils</a:t>
            </a:r>
            <a:r>
              <a:rPr lang="en-US" dirty="0" smtClean="0"/>
              <a:t>, </a:t>
            </a:r>
            <a:r>
              <a:rPr lang="en-US" dirty="0" err="1" smtClean="0"/>
              <a:t>histiocytes</a:t>
            </a:r>
            <a:r>
              <a:rPr lang="en-US" dirty="0" smtClean="0"/>
              <a:t>, plasma cell &amp; lymphocytes are found between the muscle fibers &amp; in tissue </a:t>
            </a:r>
            <a:r>
              <a:rPr lang="en-US" dirty="0" err="1" smtClean="0"/>
              <a:t>spaces.through</a:t>
            </a:r>
            <a:r>
              <a:rPr lang="en-US" dirty="0" smtClean="0"/>
              <a:t> extensive degeneration of the </a:t>
            </a:r>
            <a:r>
              <a:rPr lang="en-US" dirty="0" err="1" smtClean="0"/>
              <a:t>mucles</a:t>
            </a:r>
            <a:r>
              <a:rPr lang="en-US" dirty="0" smtClean="0"/>
              <a:t> may not be </a:t>
            </a:r>
            <a:r>
              <a:rPr lang="en-US" dirty="0" err="1" smtClean="0"/>
              <a:t>notised</a:t>
            </a:r>
            <a:r>
              <a:rPr lang="en-US" dirty="0" smtClean="0"/>
              <a:t>, in some place necrosis &amp; </a:t>
            </a:r>
            <a:r>
              <a:rPr lang="en-US" dirty="0" err="1" smtClean="0"/>
              <a:t>invesion</a:t>
            </a:r>
            <a:r>
              <a:rPr lang="en-US" dirty="0" smtClean="0"/>
              <a:t> of muscle </a:t>
            </a:r>
            <a:r>
              <a:rPr lang="en-US" dirty="0" err="1" smtClean="0"/>
              <a:t>fibres</a:t>
            </a:r>
            <a:r>
              <a:rPr lang="en-US" dirty="0" smtClean="0"/>
              <a:t> by </a:t>
            </a:r>
            <a:r>
              <a:rPr lang="en-US" dirty="0" err="1" smtClean="0"/>
              <a:t>eosinophilic</a:t>
            </a:r>
            <a:r>
              <a:rPr lang="en-US" dirty="0" smtClean="0"/>
              <a:t> are observed &amp; those area are </a:t>
            </a:r>
            <a:r>
              <a:rPr lang="en-US" dirty="0" err="1" smtClean="0"/>
              <a:t>notisced</a:t>
            </a:r>
            <a:r>
              <a:rPr lang="en-US" dirty="0" smtClean="0"/>
              <a:t> yellowish  green.</a:t>
            </a:r>
          </a:p>
          <a:p>
            <a:pPr marL="514350" indent="-514350">
              <a:buAutoNum type="alphaLcParenR"/>
            </a:pPr>
            <a:r>
              <a:rPr lang="en-US" dirty="0" smtClean="0"/>
              <a:t>Dog – the eye bulge out, resulting in </a:t>
            </a:r>
            <a:r>
              <a:rPr lang="en-US" dirty="0" err="1" smtClean="0"/>
              <a:t>keratitis</a:t>
            </a:r>
            <a:r>
              <a:rPr lang="en-US" dirty="0" smtClean="0"/>
              <a:t> &amp; corneal ulceration in German shepherds &amp; </a:t>
            </a:r>
            <a:r>
              <a:rPr lang="en-US" dirty="0" err="1" smtClean="0"/>
              <a:t>Alsations</a:t>
            </a:r>
            <a:r>
              <a:rPr lang="en-US" dirty="0" smtClean="0"/>
              <a:t> breed.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blood picture reveals high </a:t>
            </a:r>
            <a:r>
              <a:rPr lang="en-US" dirty="0" err="1" smtClean="0"/>
              <a:t>eosinophilic</a:t>
            </a:r>
            <a:r>
              <a:rPr lang="en-US" dirty="0" smtClean="0"/>
              <a:t> count </a:t>
            </a:r>
            <a:r>
              <a:rPr lang="en-US" dirty="0" err="1" smtClean="0"/>
              <a:t>upto</a:t>
            </a:r>
            <a:r>
              <a:rPr lang="en-US" dirty="0" smtClean="0"/>
              <a:t> as much as 90 %.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Pathological Changes Affecting Musculoskeletal System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Joints ( Articulation ) serves as union of between bone and are necessary for mechanical role of bone.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muscle disease ( stiff-lamb disease)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This is essentially a coagulative necrosis of the muscle due to various causes –</a:t>
            </a:r>
          </a:p>
          <a:p>
            <a:r>
              <a:rPr lang="en-US" dirty="0" smtClean="0"/>
              <a:t>The clinically is classified in to three main types –</a:t>
            </a:r>
          </a:p>
          <a:p>
            <a:r>
              <a:rPr lang="en-US" dirty="0" smtClean="0"/>
              <a:t>1. the stiff types – difficulty in rising &amp; walking, while walking, the gait is stiff in lames &amp; calf</a:t>
            </a:r>
          </a:p>
          <a:p>
            <a:r>
              <a:rPr lang="en-US" dirty="0" smtClean="0"/>
              <a:t>2. The Respiratory form – diaphragm &amp; intercostals muscle are affected &amp; respitary distress developed.</a:t>
            </a:r>
          </a:p>
          <a:p>
            <a:r>
              <a:rPr lang="en-US" dirty="0" smtClean="0"/>
              <a:t>3. The Cardiac form – in animals with cardiac involment alone, sudden death occurs without any symptoms.</a:t>
            </a:r>
            <a:r>
              <a:rPr lang="en-US" dirty="0" smtClean="0"/>
              <a:t> Clinically SGOT level will more than 300 unit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–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Vitamin E deficiency  - is an antioxidant &amp; its absence, oxidation in the muscle is increased to 400 times the normal &amp; so degeneration &amp; necrosis occur.</a:t>
            </a:r>
          </a:p>
          <a:p>
            <a:r>
              <a:rPr lang="en-US" dirty="0" smtClean="0"/>
              <a:t>Deficiency of Se – necrosis of muscles developed </a:t>
            </a:r>
          </a:p>
          <a:p>
            <a:r>
              <a:rPr lang="en-US" dirty="0" err="1" smtClean="0"/>
              <a:t>Vit</a:t>
            </a:r>
            <a:r>
              <a:rPr lang="en-US" dirty="0" smtClean="0"/>
              <a:t> B deficiency – thiamine deficiency produce cardiac necrosis.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AZOTURIA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AZOTURIA ( Equine myoglobinurea,Monday –morning sickness, </a:t>
            </a:r>
            <a:r>
              <a:rPr lang="en-US" dirty="0" smtClean="0"/>
              <a:t>paralytic  </a:t>
            </a:r>
            <a:r>
              <a:rPr lang="en-US" dirty="0" smtClean="0"/>
              <a:t>hemoglobinuria) </a:t>
            </a:r>
            <a:endParaRPr lang="en-US" dirty="0" smtClean="0"/>
          </a:p>
          <a:p>
            <a:r>
              <a:rPr lang="en-IN" dirty="0" smtClean="0"/>
              <a:t>is </a:t>
            </a:r>
            <a:r>
              <a:rPr lang="en-IN" dirty="0" smtClean="0"/>
              <a:t>a syndrome that damages the muscle tissue in </a:t>
            </a:r>
            <a:r>
              <a:rPr lang="en-IN" b="1" dirty="0" smtClean="0"/>
              <a:t>horses</a:t>
            </a:r>
            <a:r>
              <a:rPr lang="en-IN" dirty="0" smtClean="0"/>
              <a:t>. It is usually due to overfeeding a </a:t>
            </a:r>
            <a:r>
              <a:rPr lang="en-IN" b="1" dirty="0" smtClean="0"/>
              <a:t>horse</a:t>
            </a:r>
            <a:r>
              <a:rPr lang="en-IN" dirty="0" smtClean="0"/>
              <a:t> carbohydrates and appears to have a genetic 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152400"/>
            <a:ext cx="849928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91" y="228600"/>
            <a:ext cx="8630709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491" y="228600"/>
            <a:ext cx="857990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228600"/>
            <a:ext cx="832159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492" y="228600"/>
            <a:ext cx="43945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34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614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Pathological Changes Affecting to Musculoskeletal System </vt:lpstr>
      <vt:lpstr>Pathological Changes Affecting Musculoskeletal System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Pathology of Muscle</vt:lpstr>
      <vt:lpstr>Atrophy of Muscles </vt:lpstr>
      <vt:lpstr>Atrophy of Muscles </vt:lpstr>
      <vt:lpstr>Myosistis </vt:lpstr>
      <vt:lpstr>Myosistis </vt:lpstr>
      <vt:lpstr>Disease of unknown origin</vt:lpstr>
      <vt:lpstr>White muscle disease ( stiff-lamb disease)</vt:lpstr>
      <vt:lpstr>Causes – </vt:lpstr>
      <vt:lpstr>AZOTURIA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11</cp:revision>
  <dcterms:created xsi:type="dcterms:W3CDTF">2006-08-16T00:00:00Z</dcterms:created>
  <dcterms:modified xsi:type="dcterms:W3CDTF">2020-06-08T04:58:28Z</dcterms:modified>
</cp:coreProperties>
</file>