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notesMasterIdLst>
    <p:notesMasterId r:id="rId13"/>
  </p:notesMasterIdLst>
  <p:sldIdLst>
    <p:sldId id="257" r:id="rId2"/>
    <p:sldId id="264" r:id="rId3"/>
    <p:sldId id="318" r:id="rId4"/>
    <p:sldId id="265" r:id="rId5"/>
    <p:sldId id="319" r:id="rId6"/>
    <p:sldId id="315" r:id="rId7"/>
    <p:sldId id="310" r:id="rId8"/>
    <p:sldId id="311" r:id="rId9"/>
    <p:sldId id="283" r:id="rId10"/>
    <p:sldId id="309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ED3411-8723-4C0C-9630-594AFA4917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77F9E78-E8CF-4E1F-B60E-655AD79B5C34}">
      <dgm:prSet phldrT="[Text]"/>
      <dgm:spPr/>
      <dgm:t>
        <a:bodyPr/>
        <a:lstStyle/>
        <a:p>
          <a:r>
            <a:rPr lang="en-US" dirty="0" err="1" smtClean="0"/>
            <a:t>Sporozoites</a:t>
          </a:r>
          <a:endParaRPr lang="en-US" dirty="0"/>
        </a:p>
      </dgm:t>
    </dgm:pt>
    <dgm:pt modelId="{F1320AD6-DCA6-4FC7-BA6B-A693CE417715}" type="parTrans" cxnId="{3606E574-776A-4514-827B-9520C69758CB}">
      <dgm:prSet/>
      <dgm:spPr/>
      <dgm:t>
        <a:bodyPr/>
        <a:lstStyle/>
        <a:p>
          <a:endParaRPr lang="en-US"/>
        </a:p>
      </dgm:t>
    </dgm:pt>
    <dgm:pt modelId="{D6A41D0D-363A-4EAC-9F99-E41BC64247C3}" type="sibTrans" cxnId="{3606E574-776A-4514-827B-9520C69758CB}">
      <dgm:prSet/>
      <dgm:spPr/>
      <dgm:t>
        <a:bodyPr/>
        <a:lstStyle/>
        <a:p>
          <a:endParaRPr lang="en-US"/>
        </a:p>
      </dgm:t>
    </dgm:pt>
    <dgm:pt modelId="{1C77E436-3F20-483F-80D7-77221E812FA3}">
      <dgm:prSet phldrT="[Text]"/>
      <dgm:spPr/>
      <dgm:t>
        <a:bodyPr/>
        <a:lstStyle/>
        <a:p>
          <a:r>
            <a:rPr lang="en-US" dirty="0" err="1" smtClean="0"/>
            <a:t>Microschizonts</a:t>
          </a:r>
          <a:endParaRPr lang="en-US" dirty="0" smtClean="0"/>
        </a:p>
        <a:p>
          <a:r>
            <a:rPr lang="en-US" dirty="0" smtClean="0"/>
            <a:t>In lymphocytes</a:t>
          </a:r>
        </a:p>
        <a:p>
          <a:r>
            <a:rPr lang="en-US" dirty="0" err="1" smtClean="0"/>
            <a:t>Kochs</a:t>
          </a:r>
          <a:r>
            <a:rPr lang="en-US" dirty="0" smtClean="0"/>
            <a:t> blue body</a:t>
          </a:r>
          <a:endParaRPr lang="en-US" dirty="0"/>
        </a:p>
      </dgm:t>
    </dgm:pt>
    <dgm:pt modelId="{F69ADBC6-4004-4184-9A85-93156FD7437E}" type="parTrans" cxnId="{B8910A9A-79BC-4E19-8A2F-0ADD91BE8EBE}">
      <dgm:prSet/>
      <dgm:spPr/>
      <dgm:t>
        <a:bodyPr/>
        <a:lstStyle/>
        <a:p>
          <a:endParaRPr lang="en-US"/>
        </a:p>
      </dgm:t>
    </dgm:pt>
    <dgm:pt modelId="{FCB261BE-B775-47E5-8015-FC04F9094F6E}" type="sibTrans" cxnId="{B8910A9A-79BC-4E19-8A2F-0ADD91BE8EBE}">
      <dgm:prSet/>
      <dgm:spPr/>
      <dgm:t>
        <a:bodyPr/>
        <a:lstStyle/>
        <a:p>
          <a:endParaRPr lang="en-US"/>
        </a:p>
      </dgm:t>
    </dgm:pt>
    <dgm:pt modelId="{207EA36D-4C18-4327-A41B-CF8540AF5D26}">
      <dgm:prSet phldrT="[Text]"/>
      <dgm:spPr/>
      <dgm:t>
        <a:bodyPr/>
        <a:lstStyle/>
        <a:p>
          <a:r>
            <a:rPr lang="en-US" dirty="0" err="1" smtClean="0"/>
            <a:t>Micromerozoites</a:t>
          </a:r>
          <a:endParaRPr lang="en-US" dirty="0"/>
        </a:p>
      </dgm:t>
    </dgm:pt>
    <dgm:pt modelId="{A4123183-67EE-4239-B650-9DA016DB2941}" type="parTrans" cxnId="{D249CE5D-C6B0-4A59-A76F-F18D081773E3}">
      <dgm:prSet/>
      <dgm:spPr/>
      <dgm:t>
        <a:bodyPr/>
        <a:lstStyle/>
        <a:p>
          <a:endParaRPr lang="en-US"/>
        </a:p>
      </dgm:t>
    </dgm:pt>
    <dgm:pt modelId="{5D52EC24-3BBC-4FF4-B627-5F9640AED057}" type="sibTrans" cxnId="{D249CE5D-C6B0-4A59-A76F-F18D081773E3}">
      <dgm:prSet/>
      <dgm:spPr/>
      <dgm:t>
        <a:bodyPr/>
        <a:lstStyle/>
        <a:p>
          <a:endParaRPr lang="en-US"/>
        </a:p>
      </dgm:t>
    </dgm:pt>
    <dgm:pt modelId="{F61910DE-3D59-492E-9571-C57DD145C38C}">
      <dgm:prSet/>
      <dgm:spPr/>
      <dgm:t>
        <a:bodyPr/>
        <a:lstStyle/>
        <a:p>
          <a:r>
            <a:rPr lang="en-US" dirty="0" smtClean="0"/>
            <a:t>RBC</a:t>
          </a:r>
        </a:p>
        <a:p>
          <a:r>
            <a:rPr lang="en-US" dirty="0" smtClean="0"/>
            <a:t>(</a:t>
          </a:r>
          <a:r>
            <a:rPr lang="en-US" dirty="0" err="1" smtClean="0"/>
            <a:t>Piroplasmosis</a:t>
          </a:r>
          <a:r>
            <a:rPr lang="en-US" dirty="0" smtClean="0"/>
            <a:t>)</a:t>
          </a:r>
          <a:endParaRPr lang="en-US" dirty="0"/>
        </a:p>
      </dgm:t>
    </dgm:pt>
    <dgm:pt modelId="{E5E952CA-FE38-4F2B-AD18-BFB834099B43}" type="parTrans" cxnId="{80513D47-AAD3-405A-918A-DD994286353F}">
      <dgm:prSet/>
      <dgm:spPr/>
    </dgm:pt>
    <dgm:pt modelId="{584D50E5-C56B-4A8E-A045-713ECC9411B1}" type="sibTrans" cxnId="{80513D47-AAD3-405A-918A-DD994286353F}">
      <dgm:prSet/>
      <dgm:spPr/>
    </dgm:pt>
    <dgm:pt modelId="{D1C7BB88-961B-4F79-BF9E-609BE4340ACD}" type="pres">
      <dgm:prSet presAssocID="{F7ED3411-8723-4C0C-9630-594AFA491731}" presName="Name0" presStyleCnt="0">
        <dgm:presLayoutVars>
          <dgm:dir/>
          <dgm:resizeHandles val="exact"/>
        </dgm:presLayoutVars>
      </dgm:prSet>
      <dgm:spPr/>
    </dgm:pt>
    <dgm:pt modelId="{5591A1CC-46A4-42FD-81D9-6F2CBB0BC104}" type="pres">
      <dgm:prSet presAssocID="{B77F9E78-E8CF-4E1F-B60E-655AD79B5C3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BBA2A-DB88-40D9-B517-ACFAD57AA1DB}" type="pres">
      <dgm:prSet presAssocID="{D6A41D0D-363A-4EAC-9F99-E41BC64247C3}" presName="sibTrans" presStyleLbl="sibTrans2D1" presStyleIdx="0" presStyleCnt="3"/>
      <dgm:spPr/>
      <dgm:t>
        <a:bodyPr/>
        <a:lstStyle/>
        <a:p>
          <a:endParaRPr lang="en-US"/>
        </a:p>
      </dgm:t>
    </dgm:pt>
    <dgm:pt modelId="{C052D48D-C410-4353-B86B-F340FBA5C467}" type="pres">
      <dgm:prSet presAssocID="{D6A41D0D-363A-4EAC-9F99-E41BC64247C3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6A684D0-49EC-4A3F-9CCB-01DD02FFE70B}" type="pres">
      <dgm:prSet presAssocID="{1C77E436-3F20-483F-80D7-77221E812FA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F8F74-6800-4339-8F75-82A3398144A1}" type="pres">
      <dgm:prSet presAssocID="{FCB261BE-B775-47E5-8015-FC04F9094F6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AF9AB2C-10D3-469D-9ACD-10B83D3A801A}" type="pres">
      <dgm:prSet presAssocID="{FCB261BE-B775-47E5-8015-FC04F9094F6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92E5A055-E6A2-48BC-84C2-4A5579925C5A}" type="pres">
      <dgm:prSet presAssocID="{207EA36D-4C18-4327-A41B-CF8540AF5D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469B4-4884-429A-80D7-7849652CEAA5}" type="pres">
      <dgm:prSet presAssocID="{5D52EC24-3BBC-4FF4-B627-5F9640AED05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4A96C08-323C-4B93-8B4E-05E2B7E19ED8}" type="pres">
      <dgm:prSet presAssocID="{5D52EC24-3BBC-4FF4-B627-5F9640AED057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FE6EFB73-B7C2-4657-9784-757EDFDAFE3B}" type="pres">
      <dgm:prSet presAssocID="{F61910DE-3D59-492E-9571-C57DD145C38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91B0B7-2D34-41AF-A531-41F45E77EBE3}" type="presOf" srcId="{207EA36D-4C18-4327-A41B-CF8540AF5D26}" destId="{92E5A055-E6A2-48BC-84C2-4A5579925C5A}" srcOrd="0" destOrd="0" presId="urn:microsoft.com/office/officeart/2005/8/layout/process1"/>
    <dgm:cxn modelId="{D249CE5D-C6B0-4A59-A76F-F18D081773E3}" srcId="{F7ED3411-8723-4C0C-9630-594AFA491731}" destId="{207EA36D-4C18-4327-A41B-CF8540AF5D26}" srcOrd="2" destOrd="0" parTransId="{A4123183-67EE-4239-B650-9DA016DB2941}" sibTransId="{5D52EC24-3BBC-4FF4-B627-5F9640AED057}"/>
    <dgm:cxn modelId="{68073CFB-A9E4-4F11-AC9F-64BDD4B6C853}" type="presOf" srcId="{5D52EC24-3BBC-4FF4-B627-5F9640AED057}" destId="{FB7469B4-4884-429A-80D7-7849652CEAA5}" srcOrd="0" destOrd="0" presId="urn:microsoft.com/office/officeart/2005/8/layout/process1"/>
    <dgm:cxn modelId="{8323C546-0030-4832-BCE3-491601E503E2}" type="presOf" srcId="{FCB261BE-B775-47E5-8015-FC04F9094F6E}" destId="{1AF9AB2C-10D3-469D-9ACD-10B83D3A801A}" srcOrd="1" destOrd="0" presId="urn:microsoft.com/office/officeart/2005/8/layout/process1"/>
    <dgm:cxn modelId="{69FB9871-4C7A-46EB-8F26-300D5BA6E843}" type="presOf" srcId="{F7ED3411-8723-4C0C-9630-594AFA491731}" destId="{D1C7BB88-961B-4F79-BF9E-609BE4340ACD}" srcOrd="0" destOrd="0" presId="urn:microsoft.com/office/officeart/2005/8/layout/process1"/>
    <dgm:cxn modelId="{471E3184-5A6E-44F5-8F14-819621524CC9}" type="presOf" srcId="{B77F9E78-E8CF-4E1F-B60E-655AD79B5C34}" destId="{5591A1CC-46A4-42FD-81D9-6F2CBB0BC104}" srcOrd="0" destOrd="0" presId="urn:microsoft.com/office/officeart/2005/8/layout/process1"/>
    <dgm:cxn modelId="{B8910A9A-79BC-4E19-8A2F-0ADD91BE8EBE}" srcId="{F7ED3411-8723-4C0C-9630-594AFA491731}" destId="{1C77E436-3F20-483F-80D7-77221E812FA3}" srcOrd="1" destOrd="0" parTransId="{F69ADBC6-4004-4184-9A85-93156FD7437E}" sibTransId="{FCB261BE-B775-47E5-8015-FC04F9094F6E}"/>
    <dgm:cxn modelId="{288754B4-8280-455C-8804-97D84652C825}" type="presOf" srcId="{5D52EC24-3BBC-4FF4-B627-5F9640AED057}" destId="{A4A96C08-323C-4B93-8B4E-05E2B7E19ED8}" srcOrd="1" destOrd="0" presId="urn:microsoft.com/office/officeart/2005/8/layout/process1"/>
    <dgm:cxn modelId="{D137B243-2D0A-41A6-AA9F-2219CF260A19}" type="presOf" srcId="{F61910DE-3D59-492E-9571-C57DD145C38C}" destId="{FE6EFB73-B7C2-4657-9784-757EDFDAFE3B}" srcOrd="0" destOrd="0" presId="urn:microsoft.com/office/officeart/2005/8/layout/process1"/>
    <dgm:cxn modelId="{80513D47-AAD3-405A-918A-DD994286353F}" srcId="{F7ED3411-8723-4C0C-9630-594AFA491731}" destId="{F61910DE-3D59-492E-9571-C57DD145C38C}" srcOrd="3" destOrd="0" parTransId="{E5E952CA-FE38-4F2B-AD18-BFB834099B43}" sibTransId="{584D50E5-C56B-4A8E-A045-713ECC9411B1}"/>
    <dgm:cxn modelId="{3606E574-776A-4514-827B-9520C69758CB}" srcId="{F7ED3411-8723-4C0C-9630-594AFA491731}" destId="{B77F9E78-E8CF-4E1F-B60E-655AD79B5C34}" srcOrd="0" destOrd="0" parTransId="{F1320AD6-DCA6-4FC7-BA6B-A693CE417715}" sibTransId="{D6A41D0D-363A-4EAC-9F99-E41BC64247C3}"/>
    <dgm:cxn modelId="{3CC45DA8-5320-4187-A1FA-75769F43F7D4}" type="presOf" srcId="{FCB261BE-B775-47E5-8015-FC04F9094F6E}" destId="{22BF8F74-6800-4339-8F75-82A3398144A1}" srcOrd="0" destOrd="0" presId="urn:microsoft.com/office/officeart/2005/8/layout/process1"/>
    <dgm:cxn modelId="{FEBDB62B-3879-4DC8-9FCF-1B18A4AB874B}" type="presOf" srcId="{1C77E436-3F20-483F-80D7-77221E812FA3}" destId="{66A684D0-49EC-4A3F-9CCB-01DD02FFE70B}" srcOrd="0" destOrd="0" presId="urn:microsoft.com/office/officeart/2005/8/layout/process1"/>
    <dgm:cxn modelId="{C8C1E019-BEBD-4D7A-B188-B455B95232CE}" type="presOf" srcId="{D6A41D0D-363A-4EAC-9F99-E41BC64247C3}" destId="{C052D48D-C410-4353-B86B-F340FBA5C467}" srcOrd="1" destOrd="0" presId="urn:microsoft.com/office/officeart/2005/8/layout/process1"/>
    <dgm:cxn modelId="{9B54CDC3-487C-45B6-9D1D-3DDFDCF0C535}" type="presOf" srcId="{D6A41D0D-363A-4EAC-9F99-E41BC64247C3}" destId="{05DBBA2A-DB88-40D9-B517-ACFAD57AA1DB}" srcOrd="0" destOrd="0" presId="urn:microsoft.com/office/officeart/2005/8/layout/process1"/>
    <dgm:cxn modelId="{75D316F4-EB21-44B3-B3B9-EDC2704B48B9}" type="presParOf" srcId="{D1C7BB88-961B-4F79-BF9E-609BE4340ACD}" destId="{5591A1CC-46A4-42FD-81D9-6F2CBB0BC104}" srcOrd="0" destOrd="0" presId="urn:microsoft.com/office/officeart/2005/8/layout/process1"/>
    <dgm:cxn modelId="{8AAB3C64-ADC1-4178-8AD7-B678B31D1EFB}" type="presParOf" srcId="{D1C7BB88-961B-4F79-BF9E-609BE4340ACD}" destId="{05DBBA2A-DB88-40D9-B517-ACFAD57AA1DB}" srcOrd="1" destOrd="0" presId="urn:microsoft.com/office/officeart/2005/8/layout/process1"/>
    <dgm:cxn modelId="{4EBE5EF4-0514-4673-B18B-4080B3322A7D}" type="presParOf" srcId="{05DBBA2A-DB88-40D9-B517-ACFAD57AA1DB}" destId="{C052D48D-C410-4353-B86B-F340FBA5C467}" srcOrd="0" destOrd="0" presId="urn:microsoft.com/office/officeart/2005/8/layout/process1"/>
    <dgm:cxn modelId="{7CF8A024-8C0C-4A1D-AA20-DED5F1D02804}" type="presParOf" srcId="{D1C7BB88-961B-4F79-BF9E-609BE4340ACD}" destId="{66A684D0-49EC-4A3F-9CCB-01DD02FFE70B}" srcOrd="2" destOrd="0" presId="urn:microsoft.com/office/officeart/2005/8/layout/process1"/>
    <dgm:cxn modelId="{6BA48017-8D5C-4532-9E3E-F74E94A8FF9F}" type="presParOf" srcId="{D1C7BB88-961B-4F79-BF9E-609BE4340ACD}" destId="{22BF8F74-6800-4339-8F75-82A3398144A1}" srcOrd="3" destOrd="0" presId="urn:microsoft.com/office/officeart/2005/8/layout/process1"/>
    <dgm:cxn modelId="{C12B732D-9060-477E-95E3-06A2D8DD6FD6}" type="presParOf" srcId="{22BF8F74-6800-4339-8F75-82A3398144A1}" destId="{1AF9AB2C-10D3-469D-9ACD-10B83D3A801A}" srcOrd="0" destOrd="0" presId="urn:microsoft.com/office/officeart/2005/8/layout/process1"/>
    <dgm:cxn modelId="{3AE5D3D1-78A9-4EC4-8FF7-A6DE7BEFD555}" type="presParOf" srcId="{D1C7BB88-961B-4F79-BF9E-609BE4340ACD}" destId="{92E5A055-E6A2-48BC-84C2-4A5579925C5A}" srcOrd="4" destOrd="0" presId="urn:microsoft.com/office/officeart/2005/8/layout/process1"/>
    <dgm:cxn modelId="{0A5043F1-B99D-46C5-BBA0-0764CF70FBAA}" type="presParOf" srcId="{D1C7BB88-961B-4F79-BF9E-609BE4340ACD}" destId="{FB7469B4-4884-429A-80D7-7849652CEAA5}" srcOrd="5" destOrd="0" presId="urn:microsoft.com/office/officeart/2005/8/layout/process1"/>
    <dgm:cxn modelId="{069831D4-B198-4D88-B0D6-BF5627D8FD1B}" type="presParOf" srcId="{FB7469B4-4884-429A-80D7-7849652CEAA5}" destId="{A4A96C08-323C-4B93-8B4E-05E2B7E19ED8}" srcOrd="0" destOrd="0" presId="urn:microsoft.com/office/officeart/2005/8/layout/process1"/>
    <dgm:cxn modelId="{405A7A4B-83DA-4796-AAD5-6163799BCDF6}" type="presParOf" srcId="{D1C7BB88-961B-4F79-BF9E-609BE4340ACD}" destId="{FE6EFB73-B7C2-4657-9784-757EDFDAFE3B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91A1CC-46A4-42FD-81D9-6F2CBB0BC104}">
      <dsp:nvSpPr>
        <dsp:cNvPr id="0" name=""/>
        <dsp:cNvSpPr/>
      </dsp:nvSpPr>
      <dsp:spPr>
        <a:xfrm>
          <a:off x="4554" y="1114767"/>
          <a:ext cx="1991171" cy="1194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Sporozoites</a:t>
          </a:r>
          <a:endParaRPr lang="en-US" sz="2000" kern="1200" dirty="0"/>
        </a:p>
      </dsp:txBody>
      <dsp:txXfrm>
        <a:off x="39546" y="1149759"/>
        <a:ext cx="1921187" cy="1124718"/>
      </dsp:txXfrm>
    </dsp:sp>
    <dsp:sp modelId="{05DBBA2A-DB88-40D9-B517-ACFAD57AA1DB}">
      <dsp:nvSpPr>
        <dsp:cNvPr id="0" name=""/>
        <dsp:cNvSpPr/>
      </dsp:nvSpPr>
      <dsp:spPr>
        <a:xfrm>
          <a:off x="2194842" y="1465213"/>
          <a:ext cx="422128" cy="493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194842" y="1563975"/>
        <a:ext cx="295490" cy="296286"/>
      </dsp:txXfrm>
    </dsp:sp>
    <dsp:sp modelId="{66A684D0-49EC-4A3F-9CCB-01DD02FFE70B}">
      <dsp:nvSpPr>
        <dsp:cNvPr id="0" name=""/>
        <dsp:cNvSpPr/>
      </dsp:nvSpPr>
      <dsp:spPr>
        <a:xfrm>
          <a:off x="2792194" y="1114767"/>
          <a:ext cx="1991171" cy="1194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Microschizonts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 lymphocytes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Kochs</a:t>
          </a:r>
          <a:r>
            <a:rPr lang="en-US" sz="2000" kern="1200" dirty="0" smtClean="0"/>
            <a:t> blue body</a:t>
          </a:r>
          <a:endParaRPr lang="en-US" sz="2000" kern="1200" dirty="0"/>
        </a:p>
      </dsp:txBody>
      <dsp:txXfrm>
        <a:off x="2827186" y="1149759"/>
        <a:ext cx="1921187" cy="1124718"/>
      </dsp:txXfrm>
    </dsp:sp>
    <dsp:sp modelId="{22BF8F74-6800-4339-8F75-82A3398144A1}">
      <dsp:nvSpPr>
        <dsp:cNvPr id="0" name=""/>
        <dsp:cNvSpPr/>
      </dsp:nvSpPr>
      <dsp:spPr>
        <a:xfrm>
          <a:off x="4982482" y="1465213"/>
          <a:ext cx="422128" cy="493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982482" y="1563975"/>
        <a:ext cx="295490" cy="296286"/>
      </dsp:txXfrm>
    </dsp:sp>
    <dsp:sp modelId="{92E5A055-E6A2-48BC-84C2-4A5579925C5A}">
      <dsp:nvSpPr>
        <dsp:cNvPr id="0" name=""/>
        <dsp:cNvSpPr/>
      </dsp:nvSpPr>
      <dsp:spPr>
        <a:xfrm>
          <a:off x="5579834" y="1114767"/>
          <a:ext cx="1991171" cy="1194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Micromerozoites</a:t>
          </a:r>
          <a:endParaRPr lang="en-US" sz="2000" kern="1200" dirty="0"/>
        </a:p>
      </dsp:txBody>
      <dsp:txXfrm>
        <a:off x="5614826" y="1149759"/>
        <a:ext cx="1921187" cy="1124718"/>
      </dsp:txXfrm>
    </dsp:sp>
    <dsp:sp modelId="{FB7469B4-4884-429A-80D7-7849652CEAA5}">
      <dsp:nvSpPr>
        <dsp:cNvPr id="0" name=""/>
        <dsp:cNvSpPr/>
      </dsp:nvSpPr>
      <dsp:spPr>
        <a:xfrm>
          <a:off x="7770122" y="1465213"/>
          <a:ext cx="422128" cy="493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7770122" y="1563975"/>
        <a:ext cx="295490" cy="296286"/>
      </dsp:txXfrm>
    </dsp:sp>
    <dsp:sp modelId="{FE6EFB73-B7C2-4657-9784-757EDFDAFE3B}">
      <dsp:nvSpPr>
        <dsp:cNvPr id="0" name=""/>
        <dsp:cNvSpPr/>
      </dsp:nvSpPr>
      <dsp:spPr>
        <a:xfrm>
          <a:off x="8367474" y="1114767"/>
          <a:ext cx="1991171" cy="1194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RBC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(</a:t>
          </a:r>
          <a:r>
            <a:rPr lang="en-US" sz="2000" kern="1200" dirty="0" err="1" smtClean="0"/>
            <a:t>Piroplasmosis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8402466" y="1149759"/>
        <a:ext cx="1921187" cy="1124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74FBC6-C9DC-483F-A4A4-E4613F1E8D54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CD946-E82B-4ACB-986D-BD8E420A630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729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10FE699-309D-426F-9127-C94FB8D2DC9F}" type="slidenum">
              <a:rPr lang="en-IN" altLang="en-US"/>
              <a:pPr/>
              <a:t>1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63697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801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6062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8675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2042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76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7861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268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2507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479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4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748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41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32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48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40428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8439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84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A1DF7AC-A6F5-4C65-ACC1-5CDEFAB6F99D}" type="datetimeFigureOut">
              <a:rPr lang="en-IN" smtClean="0"/>
              <a:t>18-06-2020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D8D4A7-E5D2-4D9D-BB30-5732306F8B6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383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913" y="1987550"/>
            <a:ext cx="7200900" cy="355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IN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IN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3"/>
          </p:nvPr>
        </p:nvSpPr>
        <p:spPr>
          <a:xfrm>
            <a:off x="1752600" y="3381476"/>
            <a:ext cx="8750300" cy="1488976"/>
          </a:xfrm>
        </p:spPr>
        <p:txBody>
          <a:bodyPr/>
          <a:lstStyle/>
          <a:p>
            <a:pPr marL="0" indent="0" algn="ctr">
              <a:buNone/>
            </a:pPr>
            <a:endParaRPr lang="en-US" alt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IN" altLang="en-US" b="1" dirty="0" smtClean="0"/>
          </a:p>
          <a:p>
            <a:pPr marL="0" indent="0" algn="ctr">
              <a:buNone/>
            </a:pPr>
            <a:endParaRPr lang="en-IN" altLang="en-US" b="1" dirty="0" smtClean="0"/>
          </a:p>
        </p:txBody>
      </p:sp>
      <p:pic>
        <p:nvPicPr>
          <p:cNvPr id="2048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7" y="1336675"/>
            <a:ext cx="1662546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2017" y="1336674"/>
            <a:ext cx="144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2835563" y="1073151"/>
            <a:ext cx="64377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IN" altLang="en-US" sz="4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Theileriosis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2835563" y="3371850"/>
            <a:ext cx="6022110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Pallav</a:t>
            </a:r>
            <a:r>
              <a:rPr lang="en-US" alt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Shekhar</a:t>
            </a:r>
            <a:endParaRPr lang="en-US" altLang="en-US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Medicine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</a:t>
            </a:r>
            <a:endParaRPr lang="en-US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(Bihar Animal Sciences University, Patna</a:t>
            </a:r>
            <a:r>
              <a:rPr lang="en-US" alt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488" name="Rectangle 13"/>
          <p:cNvSpPr>
            <a:spLocks noChangeArrowheads="1"/>
          </p:cNvSpPr>
          <p:nvPr/>
        </p:nvSpPr>
        <p:spPr bwMode="auto">
          <a:xfrm rot="10800000" flipV="1">
            <a:off x="2687782" y="3656822"/>
            <a:ext cx="6511635" cy="226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5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581" y="2807855"/>
            <a:ext cx="3740727" cy="2927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4562764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Unit 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672" y="857250"/>
            <a:ext cx="5472608" cy="51435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2567608" y="1916832"/>
            <a:ext cx="25202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3143672" y="6381329"/>
            <a:ext cx="523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Fig; Showing </a:t>
            </a:r>
            <a:r>
              <a:rPr lang="en-IN" dirty="0" err="1"/>
              <a:t>Theileria</a:t>
            </a:r>
            <a:r>
              <a:rPr lang="en-IN" dirty="0"/>
              <a:t> </a:t>
            </a:r>
            <a:r>
              <a:rPr lang="en-IN" dirty="0" err="1"/>
              <a:t>spp</a:t>
            </a:r>
            <a:r>
              <a:rPr lang="en-IN" dirty="0"/>
              <a:t> in blood slide </a:t>
            </a:r>
          </a:p>
        </p:txBody>
      </p:sp>
    </p:spTree>
    <p:extLst>
      <p:ext uri="{BB962C8B-B14F-4D97-AF65-F5344CB8AC3E}">
        <p14:creationId xmlns:p14="http://schemas.microsoft.com/office/powerpoint/2010/main" val="297752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Treatment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IN" dirty="0" err="1" smtClean="0"/>
              <a:t>Oxytetracycline</a:t>
            </a:r>
            <a:endParaRPr lang="en-IN" dirty="0" smtClean="0"/>
          </a:p>
          <a:p>
            <a:r>
              <a:rPr lang="en-IN" dirty="0" err="1" smtClean="0"/>
              <a:t>Buparvaquonene</a:t>
            </a:r>
            <a:r>
              <a:rPr lang="en-IN" dirty="0" smtClean="0"/>
              <a:t> @2.5mg per </a:t>
            </a:r>
            <a:r>
              <a:rPr lang="en-IN" dirty="0" err="1" smtClean="0"/>
              <a:t>kh</a:t>
            </a:r>
            <a:r>
              <a:rPr lang="en-IN" dirty="0" smtClean="0"/>
              <a:t> body weight</a:t>
            </a:r>
          </a:p>
          <a:p>
            <a:r>
              <a:rPr lang="en-IN" dirty="0" smtClean="0"/>
              <a:t>Blood transfusion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66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69817" y="1500174"/>
            <a:ext cx="10437091" cy="4214842"/>
          </a:xfrm>
        </p:spPr>
        <p:txBody>
          <a:bodyPr>
            <a:noAutofit/>
          </a:bodyPr>
          <a:lstStyle/>
          <a:p>
            <a:pPr marL="342900" lvl="8" indent="-342900"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Bovine theileriosis is a tick born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haemoprotozoan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marL="0" lvl="8" indent="0" algn="just">
              <a:lnSpc>
                <a:spcPct val="100000"/>
              </a:lnSpc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causes huge economic losses due to high incidence, mortality, 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 losses, abortion and reduced milk yield</a:t>
            </a: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Font typeface="Wingdings" pitchFamily="2" charset="2"/>
              <a:buChar char="v"/>
            </a:pPr>
            <a:r>
              <a:rPr lang="en-I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characterized by fever, </a:t>
            </a:r>
            <a:r>
              <a:rPr lang="en-IN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I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along with respiratory and digestive disorders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itchFamily="2" charset="2"/>
              <a:buChar char="v"/>
            </a:pP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09786" y="214291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INRTODUCTION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val="56758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34792"/>
          </a:xfrm>
        </p:spPr>
        <p:txBody>
          <a:bodyPr/>
          <a:lstStyle/>
          <a:p>
            <a:r>
              <a:rPr lang="en-IN" dirty="0" smtClean="0"/>
              <a:t>Intro………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9673" y="1865746"/>
            <a:ext cx="10547927" cy="3925454"/>
          </a:xfrm>
        </p:spPr>
        <p:txBody>
          <a:bodyPr/>
          <a:lstStyle/>
          <a:p>
            <a:r>
              <a:rPr lang="en-US" dirty="0"/>
              <a:t>Tropical </a:t>
            </a:r>
            <a:r>
              <a:rPr lang="en-US" dirty="0" smtClean="0"/>
              <a:t>theileriosis/Mediterranean </a:t>
            </a:r>
            <a:r>
              <a:rPr lang="en-US" dirty="0"/>
              <a:t>coast </a:t>
            </a:r>
            <a:r>
              <a:rPr lang="en-US" dirty="0" smtClean="0"/>
              <a:t>fever:  caused </a:t>
            </a:r>
            <a:r>
              <a:rPr lang="en-US" dirty="0"/>
              <a:t>by </a:t>
            </a:r>
            <a:r>
              <a:rPr lang="en-US" dirty="0" err="1"/>
              <a:t>Theileria</a:t>
            </a:r>
            <a:r>
              <a:rPr lang="en-US" dirty="0"/>
              <a:t> </a:t>
            </a:r>
            <a:r>
              <a:rPr lang="en-US" dirty="0" err="1" smtClean="0"/>
              <a:t>annulata</a:t>
            </a:r>
            <a:endParaRPr lang="en-US" dirty="0"/>
          </a:p>
          <a:p>
            <a:r>
              <a:rPr lang="en-US" dirty="0" smtClean="0"/>
              <a:t>In India it is known as tropical theileriosis</a:t>
            </a:r>
          </a:p>
          <a:p>
            <a:r>
              <a:rPr lang="en-US" dirty="0" smtClean="0"/>
              <a:t>In other countries it is known as Egyptian or Mediterranean fever</a:t>
            </a:r>
          </a:p>
          <a:p>
            <a:endParaRPr lang="en-US" dirty="0"/>
          </a:p>
          <a:p>
            <a:r>
              <a:rPr lang="en-US" dirty="0"/>
              <a:t>East coast fever </a:t>
            </a:r>
            <a:r>
              <a:rPr lang="en-US" dirty="0" smtClean="0"/>
              <a:t>caused:   Caused by </a:t>
            </a:r>
            <a:r>
              <a:rPr lang="en-US" dirty="0" err="1" smtClean="0"/>
              <a:t>Theileria</a:t>
            </a:r>
            <a:r>
              <a:rPr lang="en-US" dirty="0" smtClean="0"/>
              <a:t> </a:t>
            </a:r>
            <a:r>
              <a:rPr lang="en-US" dirty="0" err="1" smtClean="0"/>
              <a:t>parva</a:t>
            </a:r>
            <a:endParaRPr lang="en-US" dirty="0" smtClean="0"/>
          </a:p>
          <a:p>
            <a:r>
              <a:rPr lang="en-US" dirty="0" err="1" smtClean="0"/>
              <a:t>Theileria</a:t>
            </a:r>
            <a:r>
              <a:rPr lang="en-US" dirty="0" smtClean="0"/>
              <a:t> </a:t>
            </a:r>
            <a:r>
              <a:rPr lang="en-US" dirty="0" err="1" smtClean="0"/>
              <a:t>parva</a:t>
            </a:r>
            <a:r>
              <a:rPr lang="en-US" dirty="0" smtClean="0"/>
              <a:t> is present eastern central and south African countries.</a:t>
            </a:r>
          </a:p>
          <a:p>
            <a:r>
              <a:rPr lang="en-US" dirty="0" smtClean="0"/>
              <a:t>It is transmitted by </a:t>
            </a:r>
            <a:r>
              <a:rPr lang="en-US" dirty="0" err="1" smtClean="0"/>
              <a:t>rhipicephalous</a:t>
            </a:r>
            <a:r>
              <a:rPr lang="en-US" dirty="0" smtClean="0"/>
              <a:t> </a:t>
            </a:r>
            <a:r>
              <a:rPr lang="en-US" dirty="0" err="1" smtClean="0"/>
              <a:t>appendiculatus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708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7601" y="1810327"/>
            <a:ext cx="9642762" cy="100676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400" dirty="0">
                <a:solidFill>
                  <a:srgbClr val="002060"/>
                </a:solidFill>
              </a:rPr>
              <a:t>The causative agent, </a:t>
            </a:r>
            <a:r>
              <a:rPr lang="en-IN" sz="2400" i="1" dirty="0">
                <a:solidFill>
                  <a:srgbClr val="002060"/>
                </a:solidFill>
              </a:rPr>
              <a:t>Theileria annulata</a:t>
            </a:r>
            <a:r>
              <a:rPr lang="en-IN" sz="2400" dirty="0">
                <a:solidFill>
                  <a:srgbClr val="002060"/>
                </a:solidFill>
              </a:rPr>
              <a:t>, is found to be widely distributed in both Tropical and sub-tropical </a:t>
            </a:r>
            <a:r>
              <a:rPr lang="en-US" sz="2400" dirty="0">
                <a:solidFill>
                  <a:srgbClr val="002060"/>
                </a:solidFill>
              </a:rPr>
              <a:t>region</a:t>
            </a:r>
          </a:p>
          <a:p>
            <a:pPr marL="0" indent="0" algn="just">
              <a:buNone/>
            </a:pPr>
            <a:endParaRPr lang="en-US" sz="31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7601" y="951345"/>
            <a:ext cx="361141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dirty="0" smtClean="0"/>
              <a:t>     </a:t>
            </a:r>
            <a:r>
              <a:rPr lang="en-IN" sz="2800" dirty="0" err="1" smtClean="0"/>
              <a:t>Etiology</a:t>
            </a:r>
            <a:r>
              <a:rPr lang="en-IN" sz="2800" dirty="0" smtClean="0"/>
              <a:t>:</a:t>
            </a:r>
            <a:endParaRPr lang="en-IN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03926" y="3713018"/>
            <a:ext cx="935643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IN" sz="2000" b="1" dirty="0">
                <a:solidFill>
                  <a:srgbClr val="002060"/>
                </a:solidFill>
              </a:rPr>
              <a:t>The tick for transmitting causative agent </a:t>
            </a:r>
            <a:r>
              <a:rPr lang="en-IN" sz="2000" b="1" i="1" dirty="0" err="1">
                <a:solidFill>
                  <a:srgbClr val="002060"/>
                </a:solidFill>
              </a:rPr>
              <a:t>Theileria</a:t>
            </a:r>
            <a:r>
              <a:rPr lang="en-IN" sz="2000" b="1" i="1" dirty="0">
                <a:solidFill>
                  <a:srgbClr val="002060"/>
                </a:solidFill>
              </a:rPr>
              <a:t> </a:t>
            </a:r>
            <a:r>
              <a:rPr lang="en-IN" sz="2000" b="1" i="1" dirty="0" err="1">
                <a:solidFill>
                  <a:srgbClr val="002060"/>
                </a:solidFill>
              </a:rPr>
              <a:t>annulata</a:t>
            </a:r>
            <a:r>
              <a:rPr lang="en-IN" sz="2000" b="1" dirty="0">
                <a:solidFill>
                  <a:srgbClr val="002060"/>
                </a:solidFill>
              </a:rPr>
              <a:t> belongs to genus </a:t>
            </a:r>
            <a:r>
              <a:rPr lang="en-IN" sz="2000" b="1" i="1" dirty="0" err="1" smtClean="0">
                <a:solidFill>
                  <a:srgbClr val="002060"/>
                </a:solidFill>
              </a:rPr>
              <a:t>Hyalomma</a:t>
            </a:r>
            <a:r>
              <a:rPr lang="en-IN" sz="2000" b="1" i="1" dirty="0" smtClean="0">
                <a:solidFill>
                  <a:srgbClr val="002060"/>
                </a:solidFill>
              </a:rPr>
              <a:t> </a:t>
            </a:r>
            <a:r>
              <a:rPr lang="en-IN" sz="2000" b="1" i="1" dirty="0" err="1" smtClean="0">
                <a:solidFill>
                  <a:srgbClr val="002060"/>
                </a:solidFill>
              </a:rPr>
              <a:t>anatolicum</a:t>
            </a:r>
            <a:r>
              <a:rPr lang="en-IN" sz="2000" b="1" i="1" dirty="0" smtClean="0">
                <a:solidFill>
                  <a:srgbClr val="002060"/>
                </a:solidFill>
              </a:rPr>
              <a:t> </a:t>
            </a:r>
            <a:r>
              <a:rPr lang="en-IN" sz="2000" b="1" i="1" dirty="0" err="1" smtClean="0">
                <a:solidFill>
                  <a:srgbClr val="002060"/>
                </a:solidFill>
              </a:rPr>
              <a:t>anatolicum</a:t>
            </a:r>
            <a:r>
              <a:rPr lang="en-IN" sz="2000" b="1" i="1" dirty="0" smtClean="0">
                <a:solidFill>
                  <a:srgbClr val="002060"/>
                </a:solidFill>
              </a:rPr>
              <a:t> (Three host tick)</a:t>
            </a:r>
            <a:endParaRPr lang="en-IN" sz="2000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IN" sz="2000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000" b="1" dirty="0">
                <a:solidFill>
                  <a:srgbClr val="002060"/>
                </a:solidFill>
              </a:rPr>
              <a:t>These are mostly </a:t>
            </a:r>
            <a:r>
              <a:rPr lang="en-IN" sz="2000" b="1" dirty="0" smtClean="0">
                <a:solidFill>
                  <a:srgbClr val="002060"/>
                </a:solidFill>
              </a:rPr>
              <a:t>two/three </a:t>
            </a:r>
            <a:r>
              <a:rPr lang="en-IN" sz="2000" b="1" dirty="0">
                <a:solidFill>
                  <a:srgbClr val="002060"/>
                </a:solidFill>
              </a:rPr>
              <a:t>host ticks, preferring hot and humid climate for completion of their life cycle</a:t>
            </a:r>
          </a:p>
          <a:p>
            <a:pPr algn="just">
              <a:buFont typeface="Wingdings" pitchFamily="2" charset="2"/>
              <a:buChar char="v"/>
            </a:pPr>
            <a:endParaRPr lang="en-IN" sz="2000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IN" sz="2000" b="1" dirty="0">
                <a:solidFill>
                  <a:srgbClr val="002060"/>
                </a:solidFill>
              </a:rPr>
              <a:t>Tick positive for infective stages of </a:t>
            </a:r>
            <a:r>
              <a:rPr lang="en-IN" sz="2000" b="1" i="1" dirty="0" err="1">
                <a:solidFill>
                  <a:srgbClr val="002060"/>
                </a:solidFill>
              </a:rPr>
              <a:t>Theileria</a:t>
            </a:r>
            <a:r>
              <a:rPr lang="en-IN" sz="2000" b="1" i="1" dirty="0">
                <a:solidFill>
                  <a:srgbClr val="002060"/>
                </a:solidFill>
              </a:rPr>
              <a:t> </a:t>
            </a:r>
            <a:r>
              <a:rPr lang="en-IN" sz="2000" b="1" i="1" dirty="0" err="1">
                <a:solidFill>
                  <a:srgbClr val="002060"/>
                </a:solidFill>
              </a:rPr>
              <a:t>annulata</a:t>
            </a:r>
            <a:r>
              <a:rPr lang="en-IN" sz="2000" b="1" dirty="0">
                <a:solidFill>
                  <a:srgbClr val="002060"/>
                </a:solidFill>
              </a:rPr>
              <a:t> acts as constant source of infection to susceptible animals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927" y="3057236"/>
            <a:ext cx="3325092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Transmission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308648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Epidemiology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29673" y="1699492"/>
            <a:ext cx="10547927" cy="4091708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Tropical and sub tropical countries.</a:t>
            </a:r>
          </a:p>
          <a:p>
            <a:r>
              <a:rPr lang="en-IN" sz="2400" b="1" dirty="0" smtClean="0"/>
              <a:t>Host: Cattle, buffaloes, sheep, goats, camels</a:t>
            </a:r>
          </a:p>
          <a:p>
            <a:r>
              <a:rPr lang="en-IN" sz="2400" b="1" dirty="0" smtClean="0"/>
              <a:t>All ages of cattle</a:t>
            </a:r>
          </a:p>
          <a:p>
            <a:r>
              <a:rPr lang="en-IN" sz="2400" b="1" dirty="0" smtClean="0"/>
              <a:t>Cross bred cattle highly susceptible</a:t>
            </a:r>
          </a:p>
          <a:p>
            <a:r>
              <a:rPr lang="en-IN" sz="2400" b="1" dirty="0" smtClean="0"/>
              <a:t>Summer and Rainy season</a:t>
            </a:r>
          </a:p>
          <a:p>
            <a:r>
              <a:rPr lang="en-IN" sz="2400" b="1" dirty="0" smtClean="0"/>
              <a:t>Stress</a:t>
            </a:r>
          </a:p>
          <a:p>
            <a:r>
              <a:rPr lang="en-IN" sz="2400" b="1" dirty="0" smtClean="0"/>
              <a:t>Young ones more susceptible </a:t>
            </a:r>
          </a:p>
          <a:p>
            <a:r>
              <a:rPr lang="en-IN" sz="2400" b="1" dirty="0" smtClean="0"/>
              <a:t>Infection reported in 2-3 days old calf.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126783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Dyspnea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109" y="483320"/>
            <a:ext cx="8133484" cy="6100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44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Pathogenesis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43470679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8608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Clinical Signs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7236" y="1819564"/>
            <a:ext cx="10760363" cy="4535054"/>
          </a:xfrm>
        </p:spPr>
        <p:txBody>
          <a:bodyPr>
            <a:no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Body temperature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higher.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jaundice, </a:t>
            </a:r>
            <a:endParaRPr lang="en-US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failure. 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Lymph nodes are commonly enlarged and there may be episodes of blood from the nose, difficulty breathing and weight loss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.[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signs, but not present in all cases are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Blood-tinged diarrhea, or with obvious blood clots.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Bruxism(grinding of teeth) can be seen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Circular raised patches of hair all over the body</a:t>
            </a:r>
          </a:p>
          <a:p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Haemorrhages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ocular and vaginal mucous membranes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degree of 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anaemia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Diarrhea with blood clots in a calf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endParaRPr lang="en-IN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1413164" y="2071678"/>
            <a:ext cx="10012218" cy="3571900"/>
          </a:xfrm>
        </p:spPr>
        <p:txBody>
          <a:bodyPr>
            <a:noAutofit/>
          </a:bodyPr>
          <a:lstStyle/>
          <a:p>
            <a:pPr marL="0" indent="0" algn="just">
              <a:buFont typeface="Wingdings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 blood smears from each samples had prepared and fixed in methanol for 5 min and stained with </a:t>
            </a:r>
            <a:r>
              <a:rPr lang="en-IN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Geimsa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stain(1:10)for 40 </a:t>
            </a:r>
            <a:r>
              <a:rPr lang="en-IN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min.</a:t>
            </a:r>
          </a:p>
          <a:p>
            <a:pPr marL="0" indent="0" algn="just">
              <a:buNone/>
            </a:pPr>
            <a:endParaRPr lang="en-IN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Blood smear were examined for piroplasm in intra-</a:t>
            </a:r>
            <a:r>
              <a:rPr lang="en-IN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erythrocytic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 of </a:t>
            </a:r>
            <a:r>
              <a:rPr lang="en-IN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Theileria s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 under 100x objective magnification.</a:t>
            </a:r>
          </a:p>
          <a:p>
            <a:pPr algn="just">
              <a:buFont typeface="Wingdings" pitchFamily="2" charset="2"/>
              <a:buChar char="v"/>
            </a:pPr>
            <a:endParaRPr lang="en-IN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even a single piroplasms had recorded as positive for </a:t>
            </a:r>
            <a:r>
              <a:rPr lang="en-IN" sz="1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Theileria 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spp.</a:t>
            </a:r>
          </a:p>
          <a:p>
            <a:pPr marL="0" indent="0" algn="just">
              <a:buFont typeface="Wingdings" pitchFamily="2" charset="2"/>
              <a:buChar char="v"/>
            </a:pPr>
            <a:endParaRPr lang="en-IN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Wingdings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Similarly, the lymph-node aspirates </a:t>
            </a:r>
            <a:r>
              <a:rPr lang="en-IN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examination </a:t>
            </a:r>
            <a:r>
              <a:rPr lang="en-IN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macroschizonts (Koch Blue bodies)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95538" y="785794"/>
            <a:ext cx="6786610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Diagnosis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493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94</TotalTime>
  <Words>441</Words>
  <Application>Microsoft Office PowerPoint</Application>
  <PresentationFormat>Widescreen</PresentationFormat>
  <Paragraphs>84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Tw Cen MT</vt:lpstr>
      <vt:lpstr>Wingdings</vt:lpstr>
      <vt:lpstr>Droplet</vt:lpstr>
      <vt:lpstr> </vt:lpstr>
      <vt:lpstr>PowerPoint Presentation</vt:lpstr>
      <vt:lpstr>Intro………</vt:lpstr>
      <vt:lpstr>PowerPoint Presentation</vt:lpstr>
      <vt:lpstr>Epidemiology</vt:lpstr>
      <vt:lpstr>PowerPoint Presentation</vt:lpstr>
      <vt:lpstr>Pathogenesis</vt:lpstr>
      <vt:lpstr>Clinical Signs</vt:lpstr>
      <vt:lpstr>PowerPoint Presentation</vt:lpstr>
      <vt:lpstr>PowerPoint Presentation</vt:lpstr>
      <vt:lpstr>Treatment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</cp:revision>
  <dcterms:created xsi:type="dcterms:W3CDTF">2020-06-16T16:49:18Z</dcterms:created>
  <dcterms:modified xsi:type="dcterms:W3CDTF">2020-06-18T02:18:43Z</dcterms:modified>
</cp:coreProperties>
</file>